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4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56.xml.rels" ContentType="application/vnd.openxmlformats-package.relationships+xml"/>
  <Override PartName="/ppt/notesSlides/notesSlide2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5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1.jpeg" ContentType="image/jpeg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56.jpeg" ContentType="image/jpe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62.jpeg" ContentType="image/jpe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  <Override PartName="/ppt/media/image83.jpeg" ContentType="image/jpeg"/>
  <Override PartName="/ppt/media/image84.jpeg" ContentType="image/jpeg"/>
  <Override PartName="/ppt/media/image85.jpeg" ContentType="image/jpeg"/>
  <Override PartName="/ppt/media/image86.jpeg" ContentType="image/jpeg"/>
  <Override PartName="/ppt/media/image87.jpeg" ContentType="image/jpeg"/>
  <Override PartName="/ppt/media/image88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3E8EEBB-676F-460C-9D5D-6E3959C03FA6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EF5646A-211A-4A0A-B2FA-0A1C48C9E275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7E81AD6-1F67-47B8-835E-525CD7D1669A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430E4DE-A3BB-41C7-865E-0FE736311BCE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884760" y="8685360"/>
            <a:ext cx="2965320" cy="4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3F01F3D-2A4B-4AEF-B276-FA0B3DAC41DF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5506ECA-2128-4D2C-A766-AEB392D5B775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54E49CD-0444-41F5-AEDA-03C029DA57A5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884760" y="8685360"/>
            <a:ext cx="2964960" cy="4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68E9A05-94AE-406A-AAAA-D01440C5D6BA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884760" y="8685360"/>
            <a:ext cx="29664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07229A0-2F5D-439C-9FBC-F3082E3B7D34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1118AF3-38A3-4898-A61C-0617EB7DB94A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3884760" y="8685360"/>
            <a:ext cx="2964600" cy="45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D624CA2C-BA9C-4292-B0A4-0371428BDA97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CB58856-536B-4189-B56C-5DF06FC46549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7702F4F-91DA-4AED-9353-5CC036D931A9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FD7DF3B-982B-4FFE-9967-73CEED5EB097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3884760" y="8685360"/>
            <a:ext cx="29656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20055D0-D8F1-4EA0-A6AA-9EB3DE5EF8D5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21BB744-6B1E-4840-A47A-BEE641909ADD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5960" cy="418716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360" cy="2364480"/>
          </a:xfrm>
          <a:prstGeom prst="rect">
            <a:avLst/>
          </a:prstGeom>
          <a:ln>
            <a:noFill/>
          </a:ln>
        </p:spPr>
      </p:pic>
      <p:sp>
        <p:nvSpPr>
          <p:cNvPr id="2" name="CustomShape 1" hidden="1"/>
          <p:cNvSpPr/>
          <p:nvPr/>
        </p:nvSpPr>
        <p:spPr>
          <a:xfrm>
            <a:off x="8609040" y="1676520"/>
            <a:ext cx="2818440" cy="28184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360" cy="1140480"/>
          </a:xfrm>
          <a:prstGeom prst="rect">
            <a:avLst/>
          </a:prstGeom>
          <a:ln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520" cy="761040"/>
          </a:xfrm>
          <a:prstGeom prst="rect">
            <a:avLst/>
          </a:prstGeom>
          <a:ln>
            <a:noFill/>
          </a:ln>
        </p:spPr>
      </p:pic>
      <p:sp>
        <p:nvSpPr>
          <p:cNvPr id="5" name="CustomShape 2" hidden="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5960" cy="4187160"/>
          </a:xfrm>
          <a:prstGeom prst="rect">
            <a:avLst/>
          </a:prstGeom>
          <a:ln>
            <a:noFill/>
          </a:ln>
        </p:spPr>
      </p:pic>
      <p:pic>
        <p:nvPicPr>
          <p:cNvPr id="45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360" cy="2364480"/>
          </a:xfrm>
          <a:prstGeom prst="rect">
            <a:avLst/>
          </a:prstGeom>
          <a:ln>
            <a:noFill/>
          </a:ln>
        </p:spPr>
      </p:pic>
      <p:sp>
        <p:nvSpPr>
          <p:cNvPr id="46" name="CustomShape 1" hidden="1"/>
          <p:cNvSpPr/>
          <p:nvPr/>
        </p:nvSpPr>
        <p:spPr>
          <a:xfrm>
            <a:off x="8609040" y="1676520"/>
            <a:ext cx="2818440" cy="28184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360" cy="1140480"/>
          </a:xfrm>
          <a:prstGeom prst="rect">
            <a:avLst/>
          </a:prstGeom>
          <a:ln>
            <a:noFill/>
          </a:ln>
        </p:spPr>
      </p:pic>
      <p:pic>
        <p:nvPicPr>
          <p:cNvPr id="48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520" cy="761040"/>
          </a:xfrm>
          <a:prstGeom prst="rect">
            <a:avLst/>
          </a:prstGeom>
          <a:ln>
            <a:noFill/>
          </a:ln>
        </p:spPr>
      </p:pic>
      <p:sp>
        <p:nvSpPr>
          <p:cNvPr id="49" name="CustomShape 2" hidden="1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86.jpeg"/><Relationship Id="rId2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523880" y="473040"/>
            <a:ext cx="9142920" cy="49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26:1-9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loops of blue upon the edge of the one curtain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6" name="Picture 87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from the selvedge in the coupling;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9" name="Picture 87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likewise shalt thou make in the uttermost edge of another curtain,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2" name="Picture 87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in the coupling of the second.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5" name="Picture 87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520040" y="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Fifty loops shalt thou make in the one curtain,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8" name="Picture 91" descr=""/>
          <p:cNvPicPr/>
          <p:nvPr/>
        </p:nvPicPr>
        <p:blipFill>
          <a:blip r:embed=""/>
          <a:stretch/>
        </p:blipFill>
        <p:spPr>
          <a:xfrm>
            <a:off x="87840" y="71892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96120" y="722520"/>
            <a:ext cx="7362360" cy="551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520040" y="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ﬁfty loops shalt thou make in the edge of the curtain that is in the coupling of the second;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1" name="Picture 91" descr=""/>
          <p:cNvPicPr/>
          <p:nvPr/>
        </p:nvPicPr>
        <p:blipFill>
          <a:blip r:embed=""/>
          <a:stretch/>
        </p:blipFill>
        <p:spPr>
          <a:xfrm>
            <a:off x="87840" y="71892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96120" y="722520"/>
            <a:ext cx="7362360" cy="551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7520040" y="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 </a:t>
            </a: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that the loops may take hold one of another.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4" name="Picture 91" descr=""/>
          <p:cNvPicPr/>
          <p:nvPr/>
        </p:nvPicPr>
        <p:blipFill>
          <a:blip r:embed=""/>
          <a:stretch/>
        </p:blipFill>
        <p:spPr>
          <a:xfrm>
            <a:off x="87840" y="71892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96120" y="722520"/>
            <a:ext cx="7362360" cy="551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ﬁfty taches of gold, and couple the curtains together with the taches: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7" name="Picture 95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it shall be one tabernacle.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0" name="Picture 95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7520040" y="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curtains of goats hair to be a covering upon the tabernacle: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3" name="Picture 97" descr=""/>
          <p:cNvPicPr/>
          <p:nvPr/>
        </p:nvPicPr>
        <p:blipFill>
          <a:blip r:embed=""/>
          <a:stretch/>
        </p:blipFill>
        <p:spPr>
          <a:xfrm>
            <a:off x="87840" y="71892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96120" y="722520"/>
            <a:ext cx="7362360" cy="551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520040" y="0"/>
            <a:ext cx="4622400" cy="68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Moreover thou shalt make the tabernacle with ten curtains of ﬁne twined linen,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88920" y="720000"/>
            <a:ext cx="7369200" cy="552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520040" y="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eleven curtains shalt thou make.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6" name="Picture 97" descr=""/>
          <p:cNvPicPr/>
          <p:nvPr/>
        </p:nvPicPr>
        <p:blipFill>
          <a:blip r:embed=""/>
          <a:stretch/>
        </p:blipFill>
        <p:spPr>
          <a:xfrm>
            <a:off x="87840" y="71892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96120" y="722520"/>
            <a:ext cx="7362360" cy="551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The length of one curtain shall be thirty cubits, and the breadth of one curtain four cubits: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9" name="Picture 101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eleven curtains shall be all of one measure.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2" name="Picture 101" descr=""/>
          <p:cNvPicPr/>
          <p:nvPr/>
        </p:nvPicPr>
        <p:blipFill>
          <a:blip r:embed=""/>
          <a:stretch/>
        </p:blipFill>
        <p:spPr>
          <a:xfrm>
            <a:off x="4645800" y="618840"/>
            <a:ext cx="7372440" cy="552564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4670640" y="61992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523880" y="473040"/>
            <a:ext cx="9142200" cy="49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26:10 – 26:17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ﬁfty loops on the edge of the one curtain that is outmost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4648320" y="621000"/>
            <a:ext cx="7365600" cy="551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in the coupling, and ﬁfty loops in the edge of the curtain which coupleth the second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4648320" y="621000"/>
            <a:ext cx="7365600" cy="551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ﬁfty taches of brass, and put the taches into the loops,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90000" y="721080"/>
            <a:ext cx="7365600" cy="551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couple the tent together, that it may be one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72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remnant that remaineth of the curtains of the tent, the half curtain that remaineth,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4649040" y="622080"/>
            <a:ext cx="7362720" cy="551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shall hang over the backside of the tabernacle.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4649040" y="622080"/>
            <a:ext cx="7362720" cy="551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520040" y="0"/>
            <a:ext cx="4622400" cy="68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blue, and purple, and scarlet: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88920" y="720000"/>
            <a:ext cx="7369200" cy="552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a cubit on the one side,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720" cy="551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a cubit on the other side of that which remaineth in the length of the curtains of the tent,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720" cy="551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it shall hang over the sides of the tabernacle on this side and on that side, to cover it.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720" cy="551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a covering for the tent of rams skins dyed red,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4648320" y="621360"/>
            <a:ext cx="7365240" cy="551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a covering above of badgers skins.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4647960" y="621000"/>
            <a:ext cx="7365600" cy="55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boards for the tabernacle of shittim wood standing up.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90000" y="721080"/>
            <a:ext cx="7365600" cy="55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Ten cubits shall be the length of a board,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4647960" y="621000"/>
            <a:ext cx="7365600" cy="55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1240" y="18144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a cubit and a half shall be the breadth of one board.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4647960" y="621000"/>
            <a:ext cx="7365600" cy="55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Two tenons shall there be in one board, set in order one against another: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90000" y="721080"/>
            <a:ext cx="7365600" cy="55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520040" y="0"/>
            <a:ext cx="4621680" cy="68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thus shalt thou make for all the boards of the tabernacle.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90000" y="721080"/>
            <a:ext cx="7365600" cy="55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520040" y="0"/>
            <a:ext cx="4622400" cy="68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with cherubims of cunning work shalt thou make them.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90000" y="721080"/>
            <a:ext cx="7366320" cy="551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523880" y="473040"/>
            <a:ext cx="9141840" cy="494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26:18 – 26:25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1240" y="18144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the boards for the tabernacle,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4649400" y="622080"/>
            <a:ext cx="7362360" cy="551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1240" y="18144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twenty boards on the south side southward.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4649400" y="622080"/>
            <a:ext cx="7362360" cy="551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forty sockets of silver under the twenty boards;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360" cy="551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two sockets under one board for his two tenons,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360" cy="551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two sockets under another board for his two tenons.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360" cy="551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1240" y="18144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for the second side of the tabernacle on the north side there shall be twenty boards: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4651920" y="625320"/>
            <a:ext cx="7354800" cy="550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their forty sockets of silver; two sockets under one board,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91800" y="723240"/>
            <a:ext cx="7360560" cy="551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two sockets under another board.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91800" y="723240"/>
            <a:ext cx="7360560" cy="551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1240" y="18144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for the sides of the tabernacle westward thou shalt make six boards.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4649040" y="622080"/>
            <a:ext cx="73623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80" descr=""/>
          <p:cNvPicPr/>
          <p:nvPr/>
        </p:nvPicPr>
        <p:blipFill>
          <a:blip r:embed=""/>
          <a:stretch/>
        </p:blipFill>
        <p:spPr>
          <a:xfrm>
            <a:off x="4645080" y="617760"/>
            <a:ext cx="7375320" cy="552816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The length of one curtain shall be eight and twenty cubits,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4669560" y="618840"/>
            <a:ext cx="7368120" cy="552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two boards shalt thou make for the corners of the tabernacle in the two sides.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3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1240" y="18144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they shall be coupled together beneath,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4649040" y="622080"/>
            <a:ext cx="73623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1240" y="18144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they shall be coupled together above the head of it unto one ring: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4649040" y="622080"/>
            <a:ext cx="73623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1240" y="18144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thus shall it be for them both; they shall be for the two corners.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4649040" y="622080"/>
            <a:ext cx="73623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they shall be eight boards, and their sockets of silver, sixteen sockets;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3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7520040" y="0"/>
            <a:ext cx="4621320" cy="68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two sockets under one board, and two sockets under another board.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91080" y="722160"/>
            <a:ext cx="7362360" cy="551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523880" y="473040"/>
            <a:ext cx="9141480" cy="49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  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26:26 – 26:33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1240" y="18144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bars of shittim wood; ﬁve for the boards of the one side of the tabernacle,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4650480" y="623160"/>
            <a:ext cx="7359120" cy="551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ﬁve bars for the boards of the other side of the tabernacle,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92160" y="723240"/>
            <a:ext cx="7359120" cy="551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ﬁve bars for the boards of the side of the tabernacle, for the two sides westward.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92160" y="723240"/>
            <a:ext cx="7359120" cy="551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80" descr=""/>
          <p:cNvPicPr/>
          <p:nvPr/>
        </p:nvPicPr>
        <p:blipFill>
          <a:blip r:embed=""/>
          <a:stretch/>
        </p:blipFill>
        <p:spPr>
          <a:xfrm>
            <a:off x="4645080" y="617760"/>
            <a:ext cx="7375320" cy="552816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breadth of one curtain four cubits: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4669560" y="618840"/>
            <a:ext cx="7368120" cy="552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1240" y="18144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middle bar in the midst of the boards shall reach from end to end.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4653000" y="626400"/>
            <a:ext cx="7351560" cy="550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overlay the boards with gold,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92880" y="724320"/>
            <a:ext cx="7357320" cy="550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make their rings of gold for places for the bars: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92880" y="724320"/>
            <a:ext cx="7357320" cy="550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overlay the bars with gold.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92880" y="724320"/>
            <a:ext cx="7357320" cy="550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1240" y="18144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rear up the tabernacle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4650120" y="623160"/>
            <a:ext cx="7359120" cy="551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1240" y="18144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according to the fashion thereof which was shewed thee in the mount.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4650120" y="623160"/>
            <a:ext cx="7359120" cy="551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a vail of blue, and purple, and scarlet,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92160" y="723240"/>
            <a:ext cx="7359120" cy="551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ﬁne twined linen of cunning work: with cherubims shall it be made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92160" y="723240"/>
            <a:ext cx="7359120" cy="551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1240" y="18144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hang it upon four pillars of shittim wood overlaid with gold: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4650120" y="623160"/>
            <a:ext cx="7359120" cy="551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1240" y="18144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their hooks shall be of gold,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4651200" y="624240"/>
            <a:ext cx="7356240" cy="550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80" descr=""/>
          <p:cNvPicPr/>
          <p:nvPr/>
        </p:nvPicPr>
        <p:blipFill>
          <a:blip r:embed=""/>
          <a:stretch/>
        </p:blipFill>
        <p:spPr>
          <a:xfrm>
            <a:off x="4645080" y="617760"/>
            <a:ext cx="7375320" cy="552816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21240" y="18144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every one of the curtains shall have one measure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4669560" y="618840"/>
            <a:ext cx="7368120" cy="552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21240" y="18144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upon the four sockets of silver.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4652280" y="625320"/>
            <a:ext cx="7353360" cy="550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hang up the vail under the taches,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92160" y="723240"/>
            <a:ext cx="7359120" cy="551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that thou mayest bring in thither within the vail the ark of the testimony: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6240" cy="550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7520040" y="0"/>
            <a:ext cx="4620960" cy="68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vail shall divide unto you between the holy place and the most holy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6240" cy="550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523880" y="473040"/>
            <a:ext cx="9141120" cy="49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 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26:34 – 26:37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put the mercy seat upon the ark of the testimony in the most holy place.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4651560" y="624240"/>
            <a:ext cx="7355880" cy="550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set the table without the vail, and the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5880" cy="550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7449480" y="226440"/>
            <a:ext cx="449064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 </a:t>
            </a: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candlestick over against the table on the side of the tabernacle toward the south: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5880" cy="550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put the table on the north side.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94320" y="725400"/>
            <a:ext cx="7353000" cy="550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an hanging for the door of the tent,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4655160" y="628560"/>
            <a:ext cx="7345440" cy="549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84" descr=""/>
          <p:cNvPicPr/>
          <p:nvPr/>
        </p:nvPicPr>
        <p:blipFill>
          <a:blip r:embed=""/>
          <a:stretch/>
        </p:blipFill>
        <p:spPr>
          <a:xfrm>
            <a:off x="86760" y="717840"/>
            <a:ext cx="7375320" cy="552816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7520040" y="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The ﬁve curtains shall be coupled together one to another;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95040" y="72144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of blue, and purple, and scarlet, and ﬁne twined linen, wrought with needlework.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4655160" y="628560"/>
            <a:ext cx="7345440" cy="549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for the hanging ﬁve pillars of shittim wood,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94320" y="726120"/>
            <a:ext cx="7353360" cy="550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overlay them with gold,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94320" y="726120"/>
            <a:ext cx="7353360" cy="550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their hooks shall be of gold: and thou shalt cast ﬁve sockets of brass for them.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271" name="" descr=""/>
          <p:cNvPicPr/>
          <p:nvPr/>
        </p:nvPicPr>
        <p:blipFill>
          <a:blip r:embed="rId1"/>
          <a:stretch/>
        </p:blipFill>
        <p:spPr>
          <a:xfrm>
            <a:off x="95400" y="727200"/>
            <a:ext cx="7350480" cy="550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84" descr=""/>
          <p:cNvPicPr/>
          <p:nvPr/>
        </p:nvPicPr>
        <p:blipFill>
          <a:blip r:embed=""/>
          <a:stretch/>
        </p:blipFill>
        <p:spPr>
          <a:xfrm>
            <a:off x="86760" y="717840"/>
            <a:ext cx="7375320" cy="552816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7520040" y="0"/>
            <a:ext cx="4622760" cy="68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other ﬁve curtains shall be coupled one to another.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95040" y="721440"/>
            <a:ext cx="7365240" cy="552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20225</TotalTime>
  <Application>LibreOffice/5.4.1.2$Windows_X86_64 LibreOffice_project/ea7cb86e6eeb2bf3a5af73a8f7777ac570321527</Application>
  <Words>252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2002-12-21T01:16:23Z</dcterms:created>
  <dc:creator>Richard A. Helzerman</dc:creator>
  <dc:description/>
  <dc:language>en-US</dc:language>
  <cp:lastModifiedBy/>
  <cp:lastPrinted>1601-01-01T00:00:00Z</cp:lastPrinted>
  <dcterms:modified xsi:type="dcterms:W3CDTF">2019-04-15T19:50:47Z</dcterms:modified>
  <cp:revision>5393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