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95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9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0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9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slides/_rels/slide105.xml.rels" ContentType="application/vnd.openxmlformats-package.relationships+xml"/>
  <Override PartName="/ppt/slides/_rels/slide10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110" Type="http://schemas.openxmlformats.org/officeDocument/2006/relationships/slide" Target="slides/slide10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hdr"/>
          </p:nvPr>
        </p:nvSpPr>
        <p:spPr>
          <a:xfrm>
            <a:off x="1554480" y="553212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F94BD42-42A7-48D6-8B23-49B53F5B784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3884760" y="8685360"/>
            <a:ext cx="2964240" cy="44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ACC3A8B-848E-4F89-A758-43AC147AC78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3884760" y="8685360"/>
            <a:ext cx="2965680" cy="4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61AB1E1-4E55-47C3-9297-736403EA8BD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520" cy="41119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02" name="CustomShape 4"/>
          <p:cNvSpPr/>
          <p:nvPr/>
        </p:nvSpPr>
        <p:spPr>
          <a:xfrm>
            <a:off x="3884760" y="8685360"/>
            <a:ext cx="2968920" cy="45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1E5DAE0-99CE-44A4-9271-699623FCCD2C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3884760" y="8685360"/>
            <a:ext cx="2963880" cy="4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31819D14-9032-42AD-8D75-79797B05F5CE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3884760" y="8685360"/>
            <a:ext cx="29653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BCD75D0-A0F0-48B2-A0B9-87009C2649D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160" cy="411156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3884760" y="8685360"/>
            <a:ext cx="296856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46186871-DCAD-447B-8137-271F1E614175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3884760" y="8685360"/>
            <a:ext cx="2963520" cy="44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DA4B1D2-F03E-494B-A2D7-E8B41CAE19E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3884760" y="8685360"/>
            <a:ext cx="2964960" cy="45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1C5F3D1A-7D62-4024-B628-09A5161D6DC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8C59EC45-EB46-4D7F-BC8E-5FBD1D65E515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3884760" y="8685360"/>
            <a:ext cx="296280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027835F8-90CD-4F61-8A9A-6A1F5FB1C4D9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3884760" y="8685360"/>
            <a:ext cx="2964240" cy="44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AEE38E45-850A-4CE2-B10B-86CB12EAFA7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080" cy="41104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4" name="CustomShape 4"/>
          <p:cNvSpPr/>
          <p:nvPr/>
        </p:nvSpPr>
        <p:spPr>
          <a:xfrm>
            <a:off x="3884760" y="8685360"/>
            <a:ext cx="2967480" cy="4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7C22B1A1-8BC6-4D3C-B239-4FEFB3469239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884760" y="8685360"/>
            <a:ext cx="296280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FC9D079-CD84-4063-B4A3-DE33D7C61F52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884760" y="8685360"/>
            <a:ext cx="2964240" cy="44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CEEFD4D4-AC14-4186-823C-FB15461FBCF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080" cy="411048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3884760" y="8685360"/>
            <a:ext cx="2967480" cy="4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F95A6D9D-F7B4-46EC-96D0-9DBBD6D68854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9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DE4BA17F-0248-4C81-A25B-A0F38AE51D0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3884760" y="8685360"/>
            <a:ext cx="2963880" cy="4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630D627A-C7B0-47D8-A2A9-E77A6A47ACC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720" cy="4110120"/>
          </a:xfrm>
          <a:prstGeom prst="rect">
            <a:avLst/>
          </a:prstGeom>
        </p:spPr>
        <p:txBody>
          <a:bodyPr lIns="90000" rIns="90000" tIns="46800" bIns="46800" anchor="ctr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3884760" y="8685360"/>
            <a:ext cx="2967120" cy="45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E250C835-450E-4729-851E-E792BA6FABA6}" type="slidenum">
              <a:rPr b="0" lang="en-US" sz="1200" spc="-1" strike="noStrike">
                <a:solidFill>
                  <a:srgbClr val="000000"/>
                </a:solidFill>
                <a:latin typeface="Copperplate Gothic Bold"/>
                <a:ea typeface="Microsoft YaHe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4160" cy="418536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9560" cy="2362680"/>
          </a:xfrm>
          <a:prstGeom prst="rect">
            <a:avLst/>
          </a:prstGeom>
          <a:ln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8609040" y="1676520"/>
            <a:ext cx="2816640" cy="281664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0560" cy="1138680"/>
          </a:xfrm>
          <a:prstGeom prst="rect">
            <a:avLst/>
          </a:prstGeom>
          <a:ln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0720" cy="759240"/>
          </a:xfrm>
          <a:prstGeom prst="rect">
            <a:avLst/>
          </a:prstGeom>
          <a:ln>
            <a:noFill/>
          </a:ln>
        </p:spPr>
      </p:pic>
      <p:sp>
        <p:nvSpPr>
          <p:cNvPr id="5" name="CustomShape 2" hidden="1"/>
          <p:cNvSpPr/>
          <p:nvPr/>
        </p:nvSpPr>
        <p:spPr>
          <a:xfrm>
            <a:off x="10437840" y="0"/>
            <a:ext cx="682920" cy="1140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4160" cy="418536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19560" cy="2362680"/>
          </a:xfrm>
          <a:prstGeom prst="rect">
            <a:avLst/>
          </a:prstGeom>
          <a:ln>
            <a:noFill/>
          </a:ln>
        </p:spPr>
      </p:pic>
      <p:sp>
        <p:nvSpPr>
          <p:cNvPr id="46" name="CustomShape 1" hidden="1"/>
          <p:cNvSpPr/>
          <p:nvPr/>
        </p:nvSpPr>
        <p:spPr>
          <a:xfrm>
            <a:off x="8609040" y="1676520"/>
            <a:ext cx="2816640" cy="281664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0560" cy="1138680"/>
          </a:xfrm>
          <a:prstGeom prst="rect">
            <a:avLst/>
          </a:prstGeom>
          <a:ln>
            <a:noFill/>
          </a:ln>
        </p:spPr>
      </p:pic>
      <p:pic>
        <p:nvPicPr>
          <p:cNvPr id="4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0720" cy="759240"/>
          </a:xfrm>
          <a:prstGeom prst="rect">
            <a:avLst/>
          </a:prstGeom>
          <a:ln>
            <a:noFill/>
          </a:ln>
        </p:spPr>
      </p:pic>
      <p:sp>
        <p:nvSpPr>
          <p:cNvPr id="49" name="CustomShape 2" hidden="1"/>
          <p:cNvSpPr/>
          <p:nvPr/>
        </p:nvSpPr>
        <p:spPr>
          <a:xfrm>
            <a:off x="10437840" y="0"/>
            <a:ext cx="682920" cy="1140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4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13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13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13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1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13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13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13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3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523880" y="473040"/>
            <a:ext cx="9141120" cy="494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750"/>
              </a:spcBef>
            </a:pPr>
            <a:r>
              <a:rPr b="0" lang="en-US" sz="6000" spc="-1" strike="noStrike">
                <a:solidFill>
                  <a:srgbClr val="00b0f0"/>
                </a:solidFill>
                <a:latin typeface="Arial Black"/>
                <a:ea typeface="Microsoft YaHei"/>
              </a:rPr>
              <a:t>Read white verses</a:t>
            </a:r>
            <a:endParaRPr b="0" lang="en-U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750"/>
              </a:spcBef>
            </a:pPr>
            <a:r>
              <a:rPr b="1" lang="en-US" sz="6000" spc="-1" strike="noStrike">
                <a:solidFill>
                  <a:srgbClr val="ffffff"/>
                </a:solidFill>
                <a:latin typeface="Arial"/>
                <a:ea typeface="Microsoft YaHei"/>
              </a:rPr>
              <a:t>Platform Elder</a:t>
            </a:r>
            <a:endParaRPr b="0" lang="en-U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28:1 – 28:7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breastplate, and an ephod, and a robe, and a broidered coat, a mitre, and a girdle: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4655520" y="628560"/>
            <a:ext cx="7344360" cy="549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7437600" y="0"/>
            <a:ext cx="475344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they may minister unto me in the priests oﬃce.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101880" y="732960"/>
            <a:ext cx="7331040" cy="548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9" dur="indefinite" restart="never" nodeType="tmRoot">
          <p:childTnLst>
            <p:seq>
              <p:cTn id="2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them linen breeches to cover their nakedness;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4663800" y="637200"/>
            <a:ext cx="7320600" cy="547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1" dur="indefinite" restart="never" nodeType="tmRoot">
          <p:childTnLst>
            <p:seq>
              <p:cTn id="2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from the loins even unto the thighs they shall reach: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4663800" y="637200"/>
            <a:ext cx="7320600" cy="547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3" dur="indefinite" restart="never" nodeType="tmRoot">
          <p:childTnLst>
            <p:seq>
              <p:cTn id="2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shall be upon Aaron, and upon his sons,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102960" y="734760"/>
            <a:ext cx="7328520" cy="548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5" dur="indefinite" restart="never" nodeType="tmRoot">
          <p:childTnLst>
            <p:seq>
              <p:cTn id="2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they come in unto the tabernacle of the congregation,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102960" y="734760"/>
            <a:ext cx="7328520" cy="548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7" dur="indefinite" restart="never" nodeType="tmRoot">
          <p:childTnLst>
            <p:seq>
              <p:cTn id="2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or when they come near unto the altar to minister in the holy place;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1"/>
          <a:stretch/>
        </p:blipFill>
        <p:spPr>
          <a:xfrm>
            <a:off x="102960" y="734760"/>
            <a:ext cx="7328520" cy="548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9" dur="indefinite" restart="never" nodeType="tmRoot">
          <p:childTnLst>
            <p:seq>
              <p:cTn id="2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7520040" y="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they bear not iniquity, and die: it shall be a statute for ever unto him and his seed after him.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98" name="" descr=""/>
          <p:cNvPicPr/>
          <p:nvPr/>
        </p:nvPicPr>
        <p:blipFill>
          <a:blip r:embed="rId1"/>
          <a:stretch/>
        </p:blipFill>
        <p:spPr>
          <a:xfrm>
            <a:off x="102960" y="734760"/>
            <a:ext cx="7328520" cy="548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1" dur="indefinite" restart="never" nodeType="tmRoot">
          <p:childTnLst>
            <p:seq>
              <p:cTn id="2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make holy garments for Aaron thy brother, and his sons,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4655520" y="628560"/>
            <a:ext cx="7344360" cy="549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that he may minister unto me in the priests oﬃce.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4655520" y="628560"/>
            <a:ext cx="7344360" cy="549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they shall take gold, and blue, and purple, and scarlet, and ﬁne linen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97560" y="728640"/>
            <a:ext cx="7344360" cy="549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make the ephod of gold, of blue, and of purple, of scarlet,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4656600" y="629640"/>
            <a:ext cx="7341480" cy="549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ﬁne twined linen, with cunning work.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4656600" y="629640"/>
            <a:ext cx="7341480" cy="549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It shall have the two shoulderpiecs thereof joined at the two edges thereof;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96480" y="727560"/>
            <a:ext cx="7347240" cy="550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so it shall be joined together.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96480" y="727560"/>
            <a:ext cx="7347240" cy="550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523880" y="473040"/>
            <a:ext cx="9140760" cy="49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28:8 – 28:15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curious girdle of the ephod, which is upon it, shall be of the same,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655880" y="628560"/>
            <a:ext cx="7344000" cy="549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take thou unto thee Aaron thy brother, and his sons with him,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96480" y="727560"/>
            <a:ext cx="7347240" cy="550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according to the work thereof;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4655880" y="628560"/>
            <a:ext cx="7344000" cy="549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even of gold, of blue, and purple, and scarlet, and ﬁne twined linen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4655880" y="628560"/>
            <a:ext cx="7344000" cy="549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take two onyx stones, and grave on them the names of the children of Israel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97560" y="728640"/>
            <a:ext cx="7344000" cy="549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Six of their names on one stone,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4659480" y="632880"/>
            <a:ext cx="7333560" cy="548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other six names of the rest on the other stone, according to their birth.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4659480" y="632880"/>
            <a:ext cx="7333560" cy="548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With the work of an engraver in stone, like the engravings of a signet,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98640" y="730440"/>
            <a:ext cx="7341480" cy="549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shalt thou engrave the two stones with the names of the children of Israel: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98640" y="730440"/>
            <a:ext cx="7341480" cy="549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thou shalt make them to be set in ouches of gold.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98640" y="730440"/>
            <a:ext cx="7341480" cy="549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put the two stones upon the shoulders of the ephod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4656600" y="629640"/>
            <a:ext cx="7341120" cy="549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for stones of memorial unto the children of Israel: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4656600" y="629640"/>
            <a:ext cx="7341120" cy="549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from among the children of Israel, that he may minister unto me in the priests oﬃce,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96480" y="727560"/>
            <a:ext cx="7347240" cy="550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shall bear their names before the LORD upon his two shoulders for a memorial.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4656600" y="629640"/>
            <a:ext cx="7341120" cy="549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make ouches of gold;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98640" y="729720"/>
            <a:ext cx="7341120" cy="5494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two chains of pure gold at the ends;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4657680" y="630720"/>
            <a:ext cx="7338240" cy="5491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of wreathen work shalt thou make them,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4657680" y="630720"/>
            <a:ext cx="7338240" cy="5491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1240" y="18144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fasten the wreathen chains to the ouches.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4657680" y="630720"/>
            <a:ext cx="7338240" cy="5491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make the breastplate of judgment with cunning work;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97560" y="728640"/>
            <a:ext cx="7344000" cy="549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after the work of the ephod thou shalt make it;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97560" y="728640"/>
            <a:ext cx="7344000" cy="549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7520040" y="0"/>
            <a:ext cx="4620240" cy="68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of gold, of blue, and of purple, and of scarlet, and of ﬁne twined linen, shalt thou make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97560" y="728640"/>
            <a:ext cx="7344000" cy="549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523880" y="473040"/>
            <a:ext cx="9140400" cy="49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27:16 – 28:23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Foursquare it shall be being doubled;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4656960" y="629640"/>
            <a:ext cx="7340760" cy="549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even Aaron, Nadab and Abihu, Eleazar and Ithamar, Aarons sons.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96480" y="727560"/>
            <a:ext cx="7347240" cy="550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 span shall be the length thereof, and a span shall be the breadth thereof.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4656960" y="629640"/>
            <a:ext cx="7340760" cy="549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set in it settings of stones, even four rows of stones: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98640" y="729720"/>
            <a:ext cx="7340760" cy="549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the ﬁrst row shall be a sardius, a topaz, and a carbuncle: this shall be the ﬁrst row.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99720" y="730800"/>
            <a:ext cx="7337880" cy="549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second row shall be an emerald, a sapphire, and a diamond.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4660560" y="633960"/>
            <a:ext cx="7330320" cy="548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third row a ligure, an agate, and an amethyst.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99720" y="731520"/>
            <a:ext cx="733824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 fourth row a beryl, and an onyx, and a jasper: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4657680" y="630720"/>
            <a:ext cx="7337880" cy="54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they shall be set in gold in their inclosings.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4657680" y="630720"/>
            <a:ext cx="7337880" cy="54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stones shall be with the names of the children of Israel, twelve,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99720" y="730800"/>
            <a:ext cx="7337880" cy="54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according to their names, like the engravings of a signet;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99720" y="730800"/>
            <a:ext cx="7337880" cy="54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every one with his name shall they be according to the twelve tribes.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99720" y="730800"/>
            <a:ext cx="7337880" cy="549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holy garments for Aaron thy brother for glory and for beauty.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4658400" y="631800"/>
            <a:ext cx="7336800" cy="548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21240" y="18144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upon the breastplate chains at the ends of wreathen work of pure gold.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4658760" y="631800"/>
            <a:ext cx="7335000" cy="548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make upon the breastplate two rings of gold,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98640" y="729720"/>
            <a:ext cx="7340760" cy="5493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7520040" y="0"/>
            <a:ext cx="4619880" cy="68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shalt put the two rings on the two ends of the breastplate.</a:t>
            </a:r>
            <a:endParaRPr b="0" lang="en-US" sz="581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581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98640" y="729720"/>
            <a:ext cx="7340760" cy="5493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523880" y="473040"/>
            <a:ext cx="9139680" cy="494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28:24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28:31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put the two wreathen chains of gold in the two rings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4658040" y="630720"/>
            <a:ext cx="733716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which are on the ends of the breastplate.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4658040" y="630720"/>
            <a:ext cx="733716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7490160" y="0"/>
            <a:ext cx="491544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the other two ends of the two wreathen chains thou shalt fasten in the two ouches,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8520" cy="548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7437600" y="0"/>
            <a:ext cx="475380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 </a:t>
            </a: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put them on the shoulderpieces of the ephod before it.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102960" y="734040"/>
            <a:ext cx="7328520" cy="548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two rings of gold, and thou shalt put them upon the two ends of the breastplate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4661640" y="635040"/>
            <a:ext cx="7326720" cy="547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in the border thereof, which is in the side of the ephod inward.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4661640" y="635040"/>
            <a:ext cx="7326720" cy="547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speak unto all that are wise hearted, whom I have ﬁlled with the spirit of wisdom,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97560" y="729360"/>
            <a:ext cx="7344720" cy="5496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two other rings of gold thou shalt make,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00800" y="732600"/>
            <a:ext cx="7334640" cy="548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shalt put them on the two sides of the ephod underneath,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00800" y="732600"/>
            <a:ext cx="7334640" cy="548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toward the forepart thereof, over against the other coupling thereof,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100800" y="732600"/>
            <a:ext cx="7334640" cy="548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above the curious girdle of the ephod.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100800" y="732600"/>
            <a:ext cx="7334640" cy="548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bind the breastplate by the rings thereof unto the rings of the ephod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4658760" y="631800"/>
            <a:ext cx="7334280" cy="54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with a lace of blue, that it may be above the curious girdle of the ephod,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4658760" y="631800"/>
            <a:ext cx="7334280" cy="54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that the breastplate be not loosed from the ephod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4658760" y="631800"/>
            <a:ext cx="7334280" cy="54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7223760" y="0"/>
            <a:ext cx="491544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Aaron shall bear the names of the children of Israel in the breastplate of judgment upon his heart,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100080" y="731160"/>
            <a:ext cx="7336800" cy="548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when he goeth in unto the holy place, for a memorial before the LORD continually.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100080" y="731160"/>
            <a:ext cx="7336800" cy="548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put in the breastplate of judgment the Urim and the Thummim;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they may make Aarons garments to consecrate him,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97560" y="729360"/>
            <a:ext cx="7344720" cy="5496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they shall be upon Aarons heart, when he goeth in before the LORD: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Aaron shall bear the judgment of the children of Israel upon his heart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before the LORD continually.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make the robe of the ephod all of blue.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99720" y="730800"/>
            <a:ext cx="7337160" cy="549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1523880" y="473040"/>
            <a:ext cx="9139680" cy="494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28:32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28:39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there shall be an hole in the top of it, in the midst thereof: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4658040" y="630720"/>
            <a:ext cx="733716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it shall have a binding of woven work round about the hole of it,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4658040" y="630720"/>
            <a:ext cx="733716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as it were the hole of an habergeon, that it be not rent.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4658040" y="630720"/>
            <a:ext cx="7337160" cy="549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7437600" y="0"/>
            <a:ext cx="475380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beneath upon the hem of it thou shalt make pomegranates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00800" y="731880"/>
            <a:ext cx="7334280" cy="548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7437600" y="0"/>
            <a:ext cx="475380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of blue, and of purple, and of scarlet, round about the hem thereof;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100800" y="731880"/>
            <a:ext cx="7334280" cy="548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7520040" y="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that he may minister unto me in the priests oﬃce.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97560" y="729360"/>
            <a:ext cx="7344720" cy="5496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437600" y="0"/>
            <a:ext cx="475380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bells of gold between them round about: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100800" y="731880"/>
            <a:ext cx="7334280" cy="548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 golden bell and a pomegranate, a golden bell and a pomegranate,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4662720" y="636120"/>
            <a:ext cx="7323840" cy="547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upon the hem of the robe round about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4662720" y="636120"/>
            <a:ext cx="7323840" cy="547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it shall be upon Aaron to minister: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101880" y="733680"/>
            <a:ext cx="7331760" cy="548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his sound shall be heard when he goeth in unto the holy place before the LORD,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101880" y="733680"/>
            <a:ext cx="7331760" cy="548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when he cometh out, that he die not.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101880" y="733680"/>
            <a:ext cx="7331760" cy="548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thou shalt make a plate of pure gold,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grave upon it, like the engravings of a signet, HOLINESS TO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4659840" y="632880"/>
            <a:ext cx="7331400" cy="548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it on a blue lace, that it may be upon the mitre;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101160" y="732240"/>
            <a:ext cx="7333920" cy="548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upon the forefront of the mitre it shall be. 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101160" y="732240"/>
            <a:ext cx="7333920" cy="548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21240" y="181440"/>
            <a:ext cx="4620600" cy="68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these are the garments which they shall make;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4655520" y="628560"/>
            <a:ext cx="7344360" cy="5497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shall be upon Aarons forehead, that Aaron may bear the iniquity of the holy things,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4660920" y="633960"/>
            <a:ext cx="7328520" cy="548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which the children of Israel shall hallow in all their holy gifts; 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4660920" y="633960"/>
            <a:ext cx="7328520" cy="548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21240" y="18144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it shall be always upon his forehead, that they may be accepted before the LORD.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4660920" y="633960"/>
            <a:ext cx="7328520" cy="548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embroider the coat of ﬁne linen, and thou shalt make the mitre of ﬁne linen,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100800" y="731880"/>
            <a:ext cx="7334280" cy="54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7520040" y="0"/>
            <a:ext cx="4619160" cy="68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make the girdle of needlework.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100800" y="731880"/>
            <a:ext cx="7334280" cy="54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7" dur="indefinite" restart="never" nodeType="tmRoot">
          <p:childTnLst>
            <p:seq>
              <p:cTn id="1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1523880" y="473040"/>
            <a:ext cx="9139320" cy="494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ffff00"/>
                </a:solidFill>
                <a:latin typeface="Arial Black"/>
                <a:ea typeface="Microsoft YaHei"/>
              </a:rPr>
              <a:t>Responsive Reading:</a:t>
            </a:r>
            <a:r>
              <a:rPr b="0" lang="en-US" sz="5400" spc="-1" strike="noStrike">
                <a:solidFill>
                  <a:srgbClr val="ffffff"/>
                </a:solidFill>
                <a:latin typeface="Arial Black"/>
                <a:ea typeface="Microsoft YaHei"/>
              </a:rPr>
              <a:t>    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750"/>
              </a:spcBef>
            </a:pPr>
            <a:r>
              <a:rPr b="0" lang="en-US" sz="6000" spc="-1" strike="noStrike">
                <a:solidFill>
                  <a:srgbClr val="00b0f0"/>
                </a:solidFill>
                <a:latin typeface="Arial Black"/>
                <a:ea typeface="Microsoft YaHei"/>
              </a:rPr>
              <a:t>Read white verses</a:t>
            </a:r>
            <a:endParaRPr b="0" lang="en-U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750"/>
              </a:spcBef>
            </a:pPr>
            <a:r>
              <a:rPr b="1" lang="en-US" sz="6000" spc="-1" strike="noStrike">
                <a:solidFill>
                  <a:srgbClr val="ffffff"/>
                </a:solidFill>
                <a:latin typeface="Arial"/>
                <a:ea typeface="Microsoft YaHei"/>
              </a:rPr>
              <a:t>Platform Elder</a:t>
            </a:r>
            <a:endParaRPr b="0" lang="en-U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76"/>
              </a:spcBef>
            </a:pPr>
            <a:r>
              <a:rPr b="0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Exodus  28:40</a:t>
            </a:r>
            <a:r>
              <a:rPr b="1" lang="en-US" sz="5400" spc="-1" strike="noStrike">
                <a:solidFill>
                  <a:srgbClr val="00ffff"/>
                </a:solidFill>
                <a:latin typeface="Copperplate Gothic Bold"/>
                <a:ea typeface="Microsoft YaHei"/>
              </a:rPr>
              <a:t> – 29:4</a:t>
            </a:r>
            <a:endParaRPr b="0" lang="en-US" sz="5400" spc="-1" strike="noStrike">
              <a:latin typeface="Arial"/>
            </a:endParaRPr>
          </a:p>
        </p:txBody>
      </p:sp>
    </p:spTree>
  </p:cSld>
  <p:timing>
    <p:tnLst>
      <p:par>
        <p:cTn id="189" dur="indefinite" restart="never" nodeType="tmRoot">
          <p:childTnLst>
            <p:seq>
              <p:cTn id="1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for Aarons sons thou shalt make coats, and thou shalt make for them girdles,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4659120" y="631800"/>
            <a:ext cx="7333920" cy="548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1" dur="indefinite" restart="never" nodeType="tmRoot">
          <p:childTnLst>
            <p:seq>
              <p:cTn id="1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1240" y="181440"/>
            <a:ext cx="461880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00b0f0"/>
                </a:solidFill>
                <a:latin typeface="Arial Narrow"/>
                <a:ea typeface="Arial"/>
              </a:rPr>
              <a:t>and bonnets shalt thou make for them, for glory and for beauty.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4659120" y="631800"/>
            <a:ext cx="7333920" cy="548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7437600" y="0"/>
            <a:ext cx="475344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thou shalt put them upon Aaron thy brother, and his sons with him;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101880" y="732960"/>
            <a:ext cx="7331040" cy="548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5" dur="indefinite" restart="never" nodeType="tmRoot">
          <p:childTnLst>
            <p:seq>
              <p:cTn id="1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7437600" y="0"/>
            <a:ext cx="4753440" cy="68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8720" rIns="108720" tIns="54360" bIns="54360"/>
          <a:p>
            <a:pPr algn="ctr">
              <a:lnSpc>
                <a:spcPct val="100000"/>
              </a:lnSpc>
            </a:pPr>
            <a:r>
              <a:rPr b="1" lang="en-US" sz="5810" spc="-1" strike="noStrike">
                <a:solidFill>
                  <a:srgbClr val="ffffff"/>
                </a:solidFill>
                <a:latin typeface="Arial Narrow"/>
                <a:ea typeface="Arial"/>
              </a:rPr>
              <a:t>and shalt anoint them, and consecrate them, and sanctify them,</a:t>
            </a:r>
            <a:endParaRPr b="0" lang="en-US" sz="5810" spc="-1" strike="noStrike">
              <a:latin typeface="Arial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101880" y="732960"/>
            <a:ext cx="7331040" cy="548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7" dur="indefinite" restart="never" nodeType="tmRoot">
          <p:childTnLst>
            <p:seq>
              <p:cTn id="1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20276</TotalTime>
  <Application>LibreOffice/5.4.1.2$Windows_X86_64 LibreOffice_project/ea7cb86e6eeb2bf3a5af73a8f7777ac570321527</Application>
  <Words>252</Words>
  <Paragraphs>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2002-12-21T01:16:23Z</dcterms:created>
  <dc:creator>Richard A. Helzerman</dc:creator>
  <dc:description/>
  <dc:language>en-US</dc:language>
  <cp:lastModifiedBy/>
  <cp:lastPrinted>1601-01-01T00:00:00Z</cp:lastPrinted>
  <dcterms:modified xsi:type="dcterms:W3CDTF">2019-04-15T20:19:18Z</dcterms:modified>
  <cp:revision>5411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