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notesSlides/notesSlide35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_rels/notesSlide1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35.xml.rels" ContentType="application/vnd.openxmlformats-package.relationships+xml"/>
  <Override PartName="/ppt/notesSlides/_rels/notesSlide55.xml.rels" ContentType="application/vnd.openxmlformats-package.relationships+xml"/>
  <Override PartName="/ppt/notesSlides/_rels/notesSlide72.xml.rels" ContentType="application/vnd.openxmlformats-package.relationships+xml"/>
  <Override PartName="/ppt/notesSlides/notesSlide72.xml" ContentType="application/vnd.openxmlformats-officedocument.presentationml.notesSlid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51.jpeg" ContentType="image/jpeg"/>
  <Override PartName="/ppt/media/image9.png" ContentType="image/png"/>
  <Override PartName="/ppt/media/image28.jpeg" ContentType="image/jpeg"/>
  <Override PartName="/ppt/media/image1.png" ContentType="image/png"/>
  <Override PartName="/ppt/media/image2.png" ContentType="image/png"/>
  <Override PartName="/ppt/media/image56.jpeg" ContentType="image/jpeg"/>
  <Override PartName="/ppt/media/image17.jpeg" ContentType="image/jpeg"/>
  <Override PartName="/ppt/media/image3.png" ContentType="image/png"/>
  <Override PartName="/ppt/media/image45.jpeg" ContentType="image/jpeg"/>
  <Override PartName="/ppt/media/image4.png" ContentType="image/png"/>
  <Override PartName="/ppt/media/image5.png" ContentType="image/png"/>
  <Override PartName="/ppt/media/image34.jpeg" ContentType="image/jpeg"/>
  <Override PartName="/ppt/media/image6.png" ContentType="image/png"/>
  <Override PartName="/ppt/media/image62.jpeg" ContentType="image/jpeg"/>
  <Override PartName="/ppt/media/image7.png" ContentType="image/png"/>
  <Override PartName="/ppt/media/image23.jpeg" ContentType="image/jpeg"/>
  <Override PartName="/ppt/media/image8.png" ContentType="image/png"/>
  <Override PartName="/ppt/media/image29.jpeg" ContentType="image/jpeg"/>
  <Override PartName="/ppt/media/image10.png" ContentType="image/pn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2.jpeg" ContentType="image/jpeg"/>
  <Override PartName="/ppt/media/image53.jpeg" ContentType="image/jpeg"/>
  <Override PartName="/ppt/media/image54.jpeg" ContentType="image/jpeg"/>
  <Override PartName="/ppt/media/image55.jpeg" ContentType="image/jpeg"/>
  <Override PartName="/ppt/media/image57.jpeg" ContentType="image/jpeg"/>
  <Override PartName="/ppt/media/image58.jpeg" ContentType="image/jpeg"/>
  <Override PartName="/ppt/media/image59.jpeg" ContentType="image/jpeg"/>
  <Override PartName="/ppt/media/image60.jpeg" ContentType="image/jpeg"/>
  <Override PartName="/ppt/media/image61.jpeg" ContentType="image/jpeg"/>
  <Override PartName="/ppt/media/image63.jpeg" ContentType="image/jpeg"/>
  <Override PartName="/ppt/media/image64.jpeg" ContentType="image/jpeg"/>
  <Override PartName="/ppt/media/image65.jpeg" ContentType="image/jpeg"/>
  <Override PartName="/ppt/media/image66.jpeg" ContentType="image/jpeg"/>
  <Override PartName="/ppt/media/image67.jpeg" ContentType="image/jpeg"/>
  <Override PartName="/ppt/media/image68.jpeg" ContentType="image/jpeg"/>
  <Override PartName="/ppt/media/image69.jpeg" ContentType="image/jpeg"/>
  <Override PartName="/ppt/media/image70.jpeg" ContentType="image/jpeg"/>
  <Override PartName="/ppt/media/image71.jpeg" ContentType="image/jpeg"/>
  <Override PartName="/ppt/media/image72.jpeg" ContentType="image/jpeg"/>
  <Override PartName="/ppt/media/image73.jpeg" ContentType="image/jpeg"/>
  <Override PartName="/ppt/media/image74.jpeg" ContentType="image/jpeg"/>
  <Override PartName="/ppt/media/image75.jpeg" ContentType="image/jpeg"/>
  <Override PartName="/ppt/media/image76.jpeg" ContentType="image/jpeg"/>
  <Override PartName="/ppt/media/image77.jpeg" ContentType="image/jpeg"/>
  <Override PartName="/ppt/media/image78.jpeg" ContentType="image/jpeg"/>
  <Override PartName="/ppt/media/image79.jpeg" ContentType="image/jpeg"/>
  <Override PartName="/ppt/media/image80.jpeg" ContentType="image/jpeg"/>
  <Override PartName="/ppt/media/image81.jpeg" ContentType="image/jpeg"/>
  <Override PartName="/ppt/media/image82.jpeg" ContentType="image/jpeg"/>
  <Override PartName="/ppt/media/image83.jpeg" ContentType="image/jpeg"/>
  <Override PartName="/ppt/media/image84.jpeg" ContentType="image/jpeg"/>
  <Override PartName="/ppt/media/image85.jpeg" ContentType="image/jpeg"/>
  <Override PartName="/ppt/media/image86.jpeg" ContentType="image/jpeg"/>
  <Override PartName="/ppt/media/image87.jpeg" ContentType="image/jpeg"/>
  <Override PartName="/ppt/media/image88.jpeg" ContentType="image/jpeg"/>
  <Override PartName="/ppt/media/image89.jpeg" ContentType="image/jpeg"/>
  <Override PartName="/ppt/media/image90.jpeg" ContentType="image/jpeg"/>
  <Override PartName="/ppt/media/image91.jpeg" ContentType="image/jpeg"/>
  <Override PartName="/ppt/media/image92.jpeg" ContentType="image/jpeg"/>
  <Override PartName="/ppt/media/image93.jpeg" ContentType="image/jpeg"/>
  <Override PartName="/ppt/media/image94.jpeg" ContentType="image/jpeg"/>
  <Override PartName="/ppt/media/image95.jpeg" ContentType="image/jpeg"/>
  <Override PartName="/ppt/media/image96.jpeg" ContentType="image/jpeg"/>
  <Override PartName="/ppt/media/image97.jpeg" ContentType="image/jpeg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26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20.xml" ContentType="application/vnd.openxmlformats-officedocument.presentationml.slide+xml"/>
  <Override PartName="/ppt/slides/slide4.xml" ContentType="application/vnd.openxmlformats-officedocument.presentationml.slide+xml"/>
  <Override PartName="/ppt/slides/slide21.xml" ContentType="application/vnd.openxmlformats-officedocument.presentationml.slide+xml"/>
  <Override PartName="/ppt/slides/slide5.xml" ContentType="application/vnd.openxmlformats-officedocument.presentationml.slide+xml"/>
  <Override PartName="/ppt/slides/slide22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_rels/slide53.xml.rels" ContentType="application/vnd.openxmlformats-package.relationships+xml"/>
  <Override PartName="/ppt/slides/_rels/slide9.xml.rels" ContentType="application/vnd.openxmlformats-package.relationships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36.xml.rels" ContentType="application/vnd.openxmlformats-package.relationships+xml"/>
  <Override PartName="/ppt/slides/_rels/slide2.xml.rels" ContentType="application/vnd.openxmlformats-package.relationships+xml"/>
  <Override PartName="/ppt/slides/_rels/slide37.xml.rels" ContentType="application/vnd.openxmlformats-package.relationships+xml"/>
  <Override PartName="/ppt/slides/_rels/slide3.xml.rels" ContentType="application/vnd.openxmlformats-package.relationships+xml"/>
  <Override PartName="/ppt/slides/_rels/slide38.xml.rels" ContentType="application/vnd.openxmlformats-package.relationships+xml"/>
  <Override PartName="/ppt/slides/_rels/slide4.xml.rels" ContentType="application/vnd.openxmlformats-package.relationships+xml"/>
  <Override PartName="/ppt/slides/_rels/slide39.xml.rels" ContentType="application/vnd.openxmlformats-package.relationships+xml"/>
  <Override PartName="/ppt/slides/_rels/slide5.xml.rels" ContentType="application/vnd.openxmlformats-package.relationships+xml"/>
  <Override PartName="/ppt/slides/_rels/slide50.xml.rels" ContentType="application/vnd.openxmlformats-package.relationships+xml"/>
  <Override PartName="/ppt/slides/_rels/slide6.xml.rels" ContentType="application/vnd.openxmlformats-package.relationships+xml"/>
  <Override PartName="/ppt/slides/_rels/slide51.xml.rels" ContentType="application/vnd.openxmlformats-package.relationships+xml"/>
  <Override PartName="/ppt/slides/_rels/slide7.xml.rels" ContentType="application/vnd.openxmlformats-package.relationships+xml"/>
  <Override PartName="/ppt/slides/_rels/slide52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25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  <Override PartName="/ppt/slides/_rels/slide40.xml.rels" ContentType="application/vnd.openxmlformats-package.relationships+xml"/>
  <Override PartName="/ppt/slides/_rels/slide41.xml.rels" ContentType="application/vnd.openxmlformats-package.relationships+xml"/>
  <Override PartName="/ppt/slides/_rels/slide42.xml.rels" ContentType="application/vnd.openxmlformats-package.relationships+xml"/>
  <Override PartName="/ppt/slides/_rels/slide43.xml.rels" ContentType="application/vnd.openxmlformats-package.relationships+xml"/>
  <Override PartName="/ppt/slides/_rels/slide44.xml.rels" ContentType="application/vnd.openxmlformats-package.relationships+xml"/>
  <Override PartName="/ppt/slides/_rels/slide45.xml.rels" ContentType="application/vnd.openxmlformats-package.relationships+xml"/>
  <Override PartName="/ppt/slides/_rels/slide46.xml.rels" ContentType="application/vnd.openxmlformats-package.relationships+xml"/>
  <Override PartName="/ppt/slides/_rels/slide47.xml.rels" ContentType="application/vnd.openxmlformats-package.relationships+xml"/>
  <Override PartName="/ppt/slides/_rels/slide48.xml.rels" ContentType="application/vnd.openxmlformats-package.relationships+xml"/>
  <Override PartName="/ppt/slides/_rels/slide49.xml.rels" ContentType="application/vnd.openxmlformats-package.relationships+xml"/>
  <Override PartName="/ppt/slides/_rels/slide54.xml.rels" ContentType="application/vnd.openxmlformats-package.relationships+xml"/>
  <Override PartName="/ppt/slides/_rels/slide55.xml.rels" ContentType="application/vnd.openxmlformats-package.relationships+xml"/>
  <Override PartName="/ppt/slides/_rels/slide56.xml.rels" ContentType="application/vnd.openxmlformats-package.relationships+xml"/>
  <Override PartName="/ppt/slides/_rels/slide57.xml.rels" ContentType="application/vnd.openxmlformats-package.relationships+xml"/>
  <Override PartName="/ppt/slides/_rels/slide58.xml.rels" ContentType="application/vnd.openxmlformats-package.relationships+xml"/>
  <Override PartName="/ppt/slides/_rels/slide59.xml.rels" ContentType="application/vnd.openxmlformats-package.relationships+xml"/>
  <Override PartName="/ppt/slides/_rels/slide60.xml.rels" ContentType="application/vnd.openxmlformats-package.relationships+xml"/>
  <Override PartName="/ppt/slides/_rels/slide61.xml.rels" ContentType="application/vnd.openxmlformats-package.relationships+xml"/>
  <Override PartName="/ppt/slides/_rels/slide62.xml.rels" ContentType="application/vnd.openxmlformats-package.relationships+xml"/>
  <Override PartName="/ppt/slides/_rels/slide63.xml.rels" ContentType="application/vnd.openxmlformats-package.relationships+xml"/>
  <Override PartName="/ppt/slides/_rels/slide64.xml.rels" ContentType="application/vnd.openxmlformats-package.relationships+xml"/>
  <Override PartName="/ppt/slides/_rels/slide65.xml.rels" ContentType="application/vnd.openxmlformats-package.relationships+xml"/>
  <Override PartName="/ppt/slides/_rels/slide66.xml.rels" ContentType="application/vnd.openxmlformats-package.relationships+xml"/>
  <Override PartName="/ppt/slides/_rels/slide67.xml.rels" ContentType="application/vnd.openxmlformats-package.relationships+xml"/>
  <Override PartName="/ppt/slides/_rels/slide68.xml.rels" ContentType="application/vnd.openxmlformats-package.relationships+xml"/>
  <Override PartName="/ppt/slides/_rels/slide69.xml.rels" ContentType="application/vnd.openxmlformats-package.relationships+xml"/>
  <Override PartName="/ppt/slides/_rels/slide70.xml.rels" ContentType="application/vnd.openxmlformats-package.relationships+xml"/>
  <Override PartName="/ppt/slides/_rels/slide71.xml.rels" ContentType="application/vnd.openxmlformats-package.relationships+xml"/>
  <Override PartName="/ppt/slides/_rels/slide72.xml.rels" ContentType="application/vnd.openxmlformats-package.relationships+xml"/>
  <Override PartName="/ppt/slides/_rels/slide73.xml.rels" ContentType="application/vnd.openxmlformats-package.relationships+xml"/>
  <Override PartName="/ppt/slides/_rels/slide74.xml.rels" ContentType="application/vnd.openxmlformats-package.relationships+xml"/>
  <Override PartName="/ppt/slides/_rels/slide75.xml.rels" ContentType="application/vnd.openxmlformats-package.relationships+xml"/>
  <Override PartName="/ppt/slides/_rels/slide76.xml.rels" ContentType="application/vnd.openxmlformats-package.relationships+xml"/>
  <Override PartName="/ppt/slides/_rels/slide77.xml.rels" ContentType="application/vnd.openxmlformats-package.relationships+xml"/>
  <Override PartName="/ppt/slides/_rels/slide78.xml.rels" ContentType="application/vnd.openxmlformats-package.relationships+xml"/>
  <Override PartName="/ppt/slides/_rels/slide79.xml.rels" ContentType="application/vnd.openxmlformats-package.relationships+xml"/>
  <Override PartName="/ppt/slides/_rels/slide80.xml.rels" ContentType="application/vnd.openxmlformats-package.relationships+xml"/>
  <Override PartName="/ppt/slides/_rels/slide81.xml.rels" ContentType="application/vnd.openxmlformats-package.relationships+xml"/>
  <Override PartName="/ppt/slides/_rels/slide82.xml.rels" ContentType="application/vnd.openxmlformats-package.relationships+xml"/>
  <Override PartName="/ppt/slides/_rels/slide83.xml.rels" ContentType="application/vnd.openxmlformats-package.relationships+xml"/>
  <Override PartName="/ppt/slides/_rels/slide84.xml.rels" ContentType="application/vnd.openxmlformats-package.relationships+xml"/>
  <Override PartName="/ppt/slides/_rels/slide85.xml.rels" ContentType="application/vnd.openxmlformats-package.relationships+xml"/>
  <Override PartName="/ppt/slides/_rels/slide86.xml.rels" ContentType="application/vnd.openxmlformats-package.relationships+xml"/>
  <Override PartName="/ppt/slides/_rels/slide87.xml.rels" ContentType="application/vnd.openxmlformats-package.relationships+xml"/>
  <Override PartName="/ppt/slides/_rels/slide88.xml.rels" ContentType="application/vnd.openxmlformats-package.relationships+xml"/>
  <Override PartName="/ppt/slides/_rels/slide89.xml.rels" ContentType="application/vnd.openxmlformats-package.relationships+xml"/>
  <Override PartName="/ppt/slides/_rels/slide90.xml.rels" ContentType="application/vnd.openxmlformats-package.relationships+xml"/>
  <Override PartName="/ppt/slides/_rels/slide91.xml.rels" ContentType="application/vnd.openxmlformats-package.relationships+xml"/>
  <Override PartName="/ppt/slides/_rels/slide92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331" r:id="rId80"/>
    <p:sldId id="332" r:id="rId81"/>
    <p:sldId id="333" r:id="rId82"/>
    <p:sldId id="334" r:id="rId83"/>
    <p:sldId id="335" r:id="rId84"/>
    <p:sldId id="336" r:id="rId85"/>
    <p:sldId id="337" r:id="rId86"/>
    <p:sldId id="338" r:id="rId87"/>
    <p:sldId id="339" r:id="rId88"/>
    <p:sldId id="340" r:id="rId89"/>
    <p:sldId id="341" r:id="rId90"/>
    <p:sldId id="342" r:id="rId91"/>
    <p:sldId id="343" r:id="rId92"/>
    <p:sldId id="344" r:id="rId93"/>
    <p:sldId id="345" r:id="rId94"/>
    <p:sldId id="346" r:id="rId95"/>
    <p:sldId id="347" r:id="rId96"/>
  </p:sldIdLst>
  <p:sldSz cx="12192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63" Type="http://schemas.openxmlformats.org/officeDocument/2006/relationships/slide" Target="slides/slide59.xml"/><Relationship Id="rId64" Type="http://schemas.openxmlformats.org/officeDocument/2006/relationships/slide" Target="slides/slide60.xml"/><Relationship Id="rId65" Type="http://schemas.openxmlformats.org/officeDocument/2006/relationships/slide" Target="slides/slide61.xml"/><Relationship Id="rId66" Type="http://schemas.openxmlformats.org/officeDocument/2006/relationships/slide" Target="slides/slide62.xml"/><Relationship Id="rId67" Type="http://schemas.openxmlformats.org/officeDocument/2006/relationships/slide" Target="slides/slide63.xml"/><Relationship Id="rId68" Type="http://schemas.openxmlformats.org/officeDocument/2006/relationships/slide" Target="slides/slide64.xml"/><Relationship Id="rId69" Type="http://schemas.openxmlformats.org/officeDocument/2006/relationships/slide" Target="slides/slide65.xml"/><Relationship Id="rId70" Type="http://schemas.openxmlformats.org/officeDocument/2006/relationships/slide" Target="slides/slide66.xml"/><Relationship Id="rId71" Type="http://schemas.openxmlformats.org/officeDocument/2006/relationships/slide" Target="slides/slide67.xml"/><Relationship Id="rId72" Type="http://schemas.openxmlformats.org/officeDocument/2006/relationships/slide" Target="slides/slide68.xml"/><Relationship Id="rId73" Type="http://schemas.openxmlformats.org/officeDocument/2006/relationships/slide" Target="slides/slide69.xml"/><Relationship Id="rId74" Type="http://schemas.openxmlformats.org/officeDocument/2006/relationships/slide" Target="slides/slide70.xml"/><Relationship Id="rId75" Type="http://schemas.openxmlformats.org/officeDocument/2006/relationships/slide" Target="slides/slide71.xml"/><Relationship Id="rId76" Type="http://schemas.openxmlformats.org/officeDocument/2006/relationships/slide" Target="slides/slide72.xml"/><Relationship Id="rId77" Type="http://schemas.openxmlformats.org/officeDocument/2006/relationships/slide" Target="slides/slide73.xml"/><Relationship Id="rId78" Type="http://schemas.openxmlformats.org/officeDocument/2006/relationships/slide" Target="slides/slide74.xml"/><Relationship Id="rId79" Type="http://schemas.openxmlformats.org/officeDocument/2006/relationships/slide" Target="slides/slide75.xml"/><Relationship Id="rId80" Type="http://schemas.openxmlformats.org/officeDocument/2006/relationships/slide" Target="slides/slide76.xml"/><Relationship Id="rId81" Type="http://schemas.openxmlformats.org/officeDocument/2006/relationships/slide" Target="slides/slide77.xml"/><Relationship Id="rId82" Type="http://schemas.openxmlformats.org/officeDocument/2006/relationships/slide" Target="slides/slide78.xml"/><Relationship Id="rId83" Type="http://schemas.openxmlformats.org/officeDocument/2006/relationships/slide" Target="slides/slide79.xml"/><Relationship Id="rId84" Type="http://schemas.openxmlformats.org/officeDocument/2006/relationships/slide" Target="slides/slide80.xml"/><Relationship Id="rId85" Type="http://schemas.openxmlformats.org/officeDocument/2006/relationships/slide" Target="slides/slide81.xml"/><Relationship Id="rId86" Type="http://schemas.openxmlformats.org/officeDocument/2006/relationships/slide" Target="slides/slide82.xml"/><Relationship Id="rId87" Type="http://schemas.openxmlformats.org/officeDocument/2006/relationships/slide" Target="slides/slide83.xml"/><Relationship Id="rId88" Type="http://schemas.openxmlformats.org/officeDocument/2006/relationships/slide" Target="slides/slide84.xml"/><Relationship Id="rId89" Type="http://schemas.openxmlformats.org/officeDocument/2006/relationships/slide" Target="slides/slide85.xml"/><Relationship Id="rId90" Type="http://schemas.openxmlformats.org/officeDocument/2006/relationships/slide" Target="slides/slide86.xml"/><Relationship Id="rId91" Type="http://schemas.openxmlformats.org/officeDocument/2006/relationships/slide" Target="slides/slide87.xml"/><Relationship Id="rId92" Type="http://schemas.openxmlformats.org/officeDocument/2006/relationships/slide" Target="slides/slide88.xml"/><Relationship Id="rId93" Type="http://schemas.openxmlformats.org/officeDocument/2006/relationships/slide" Target="slides/slide89.xml"/><Relationship Id="rId94" Type="http://schemas.openxmlformats.org/officeDocument/2006/relationships/slide" Target="slides/slide90.xml"/><Relationship Id="rId95" Type="http://schemas.openxmlformats.org/officeDocument/2006/relationships/slide" Target="slides/slide91.xml"/><Relationship Id="rId96" Type="http://schemas.openxmlformats.org/officeDocument/2006/relationships/slide" Target="slides/slide92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2000" spc="-1" strike="noStrike">
                <a:latin typeface="Arial"/>
              </a:rPr>
              <a:t>Click to edit the notes format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hdr"/>
          </p:nvPr>
        </p:nvSpPr>
        <p:spPr>
          <a:xfrm>
            <a:off x="1554480" y="553212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1400" spc="-1" strike="noStrike">
                <a:latin typeface="Times New Roman"/>
              </a:rPr>
              <a:t>&lt;header&gt;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dt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91" name="PlaceHolder 4"/>
          <p:cNvSpPr>
            <a:spLocks noGrp="1"/>
          </p:cNvSpPr>
          <p:nvPr>
            <p:ph type="ft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rIns="0" tIns="0" bIns="0" anchor="b"/>
          <a:p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92" name="PlaceHolder 5"/>
          <p:cNvSpPr>
            <a:spLocks noGrp="1"/>
          </p:cNvSpPr>
          <p:nvPr>
            <p:ph type="sldNum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99316EA5-D923-4C80-98AB-EEF60ED74975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35.xml.rels><?xml version="1.0" encoding="UTF-8"?>
<Relationships xmlns="http://schemas.openxmlformats.org/package/2006/relationships"><Relationship Id="rId1" Type="http://schemas.openxmlformats.org/officeDocument/2006/relationships/slide" Target="../slides/slide35.xml"/><Relationship Id="rId2" Type="http://schemas.openxmlformats.org/officeDocument/2006/relationships/notesMaster" Target="../notesMasters/notesMaster1.xml"/>
</Relationships>
</file>

<file path=ppt/notesSlides/_rels/notesSlide55.xml.rels><?xml version="1.0" encoding="UTF-8"?>
<Relationships xmlns="http://schemas.openxmlformats.org/package/2006/relationships"><Relationship Id="rId1" Type="http://schemas.openxmlformats.org/officeDocument/2006/relationships/slide" Target="../slides/slide55.xml"/><Relationship Id="rId2" Type="http://schemas.openxmlformats.org/officeDocument/2006/relationships/notesMaster" Target="../notesMasters/notesMaster1.xml"/>
</Relationships>
</file>

<file path=ppt/notesSlides/_rels/notesSlide72.xml.rels><?xml version="1.0" encoding="UTF-8"?>
<Relationships xmlns="http://schemas.openxmlformats.org/package/2006/relationships"><Relationship Id="rId1" Type="http://schemas.openxmlformats.org/officeDocument/2006/relationships/slide" Target="../slides/slide72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CustomShape 1"/>
          <p:cNvSpPr/>
          <p:nvPr/>
        </p:nvSpPr>
        <p:spPr>
          <a:xfrm>
            <a:off x="3884760" y="8685360"/>
            <a:ext cx="2959920" cy="445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/>
          <a:p>
            <a:pPr algn="r">
              <a:lnSpc>
                <a:spcPct val="100000"/>
              </a:lnSpc>
            </a:pPr>
            <a:fld id="{96F582F7-A2CB-4810-802A-33017D583358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  <p:sp>
        <p:nvSpPr>
          <p:cNvPr id="273" name="CustomShape 2"/>
          <p:cNvSpPr/>
          <p:nvPr/>
        </p:nvSpPr>
        <p:spPr>
          <a:xfrm>
            <a:off x="3884760" y="8685360"/>
            <a:ext cx="2961360" cy="446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/>
          <a:p>
            <a:pPr algn="r">
              <a:lnSpc>
                <a:spcPct val="100000"/>
              </a:lnSpc>
            </a:pPr>
            <a:fld id="{5A9EBB71-57B2-42E1-8B5D-1440878B3963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  <p:sp>
        <p:nvSpPr>
          <p:cNvPr id="274" name="PlaceHolder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79200" cy="4107600"/>
          </a:xfrm>
          <a:prstGeom prst="rect">
            <a:avLst/>
          </a:prstGeom>
        </p:spPr>
        <p:txBody>
          <a:bodyPr lIns="90000" rIns="90000" tIns="46800" bIns="46800" anchor="ctr"/>
          <a:p>
            <a:endParaRPr b="0" lang="en-US" sz="2000" spc="-1" strike="noStrike">
              <a:latin typeface="Arial"/>
            </a:endParaRPr>
          </a:p>
        </p:txBody>
      </p:sp>
      <p:sp>
        <p:nvSpPr>
          <p:cNvPr id="275" name="CustomShape 4"/>
          <p:cNvSpPr/>
          <p:nvPr/>
        </p:nvSpPr>
        <p:spPr>
          <a:xfrm>
            <a:off x="3884760" y="8685360"/>
            <a:ext cx="2964600" cy="450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/>
          <a:p>
            <a:pPr algn="r">
              <a:lnSpc>
                <a:spcPct val="100000"/>
              </a:lnSpc>
            </a:pPr>
            <a:fld id="{49BBA4D1-A4E6-4B46-AD63-22048FB923D5}" type="slidenum">
              <a:rPr b="0" lang="en-US" sz="1200" spc="-1" strike="noStrike">
                <a:solidFill>
                  <a:srgbClr val="000000"/>
                </a:solidFill>
                <a:latin typeface="Copperplate Gothic Bold"/>
                <a:ea typeface="Microsoft YaHei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CustomShape 1"/>
          <p:cNvSpPr/>
          <p:nvPr/>
        </p:nvSpPr>
        <p:spPr>
          <a:xfrm>
            <a:off x="3884760" y="8685360"/>
            <a:ext cx="2959560" cy="444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/>
          <a:p>
            <a:pPr algn="r">
              <a:lnSpc>
                <a:spcPct val="100000"/>
              </a:lnSpc>
            </a:pPr>
            <a:fld id="{07863D55-8F1C-4D8A-B404-922E7DC234DD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  <p:sp>
        <p:nvSpPr>
          <p:cNvPr id="277" name="CustomShape 2"/>
          <p:cNvSpPr/>
          <p:nvPr/>
        </p:nvSpPr>
        <p:spPr>
          <a:xfrm>
            <a:off x="3884760" y="8685360"/>
            <a:ext cx="2961000" cy="446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/>
          <a:p>
            <a:pPr algn="r">
              <a:lnSpc>
                <a:spcPct val="100000"/>
              </a:lnSpc>
            </a:pPr>
            <a:fld id="{29698F7E-EEBB-467F-AFA8-C2C4D742F2B4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  <p:sp>
        <p:nvSpPr>
          <p:cNvPr id="278" name="PlaceHolder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78840" cy="4107240"/>
          </a:xfrm>
          <a:prstGeom prst="rect">
            <a:avLst/>
          </a:prstGeom>
        </p:spPr>
        <p:txBody>
          <a:bodyPr lIns="90000" rIns="90000" tIns="46800" bIns="46800" anchor="ctr"/>
          <a:p>
            <a:endParaRPr b="0" lang="en-US" sz="2000" spc="-1" strike="noStrike">
              <a:latin typeface="Arial"/>
            </a:endParaRPr>
          </a:p>
        </p:txBody>
      </p:sp>
      <p:sp>
        <p:nvSpPr>
          <p:cNvPr id="279" name="CustomShape 4"/>
          <p:cNvSpPr/>
          <p:nvPr/>
        </p:nvSpPr>
        <p:spPr>
          <a:xfrm>
            <a:off x="3884760" y="8685360"/>
            <a:ext cx="2964240" cy="449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/>
          <a:p>
            <a:pPr algn="r">
              <a:lnSpc>
                <a:spcPct val="100000"/>
              </a:lnSpc>
            </a:pPr>
            <a:fld id="{80336363-B641-45C0-9618-8E0CFBDE18E8}" type="slidenum">
              <a:rPr b="0" lang="en-US" sz="1200" spc="-1" strike="noStrike">
                <a:solidFill>
                  <a:srgbClr val="000000"/>
                </a:solidFill>
                <a:latin typeface="Copperplate Gothic Bold"/>
                <a:ea typeface="Microsoft YaHei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3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CustomShape 1"/>
          <p:cNvSpPr/>
          <p:nvPr/>
        </p:nvSpPr>
        <p:spPr>
          <a:xfrm>
            <a:off x="3884760" y="8685360"/>
            <a:ext cx="2959200" cy="444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/>
          <a:p>
            <a:pPr algn="r">
              <a:lnSpc>
                <a:spcPct val="100000"/>
              </a:lnSpc>
            </a:pPr>
            <a:fld id="{0C4F7E78-C7B0-42FA-8493-6BC7DB341AE8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  <p:sp>
        <p:nvSpPr>
          <p:cNvPr id="281" name="CustomShape 2"/>
          <p:cNvSpPr/>
          <p:nvPr/>
        </p:nvSpPr>
        <p:spPr>
          <a:xfrm>
            <a:off x="3884760" y="8685360"/>
            <a:ext cx="2960640" cy="44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/>
          <a:p>
            <a:pPr algn="r">
              <a:lnSpc>
                <a:spcPct val="100000"/>
              </a:lnSpc>
            </a:pPr>
            <a:fld id="{7D66014E-C411-4FCE-900D-A8423F0008C7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  <p:sp>
        <p:nvSpPr>
          <p:cNvPr id="282" name="PlaceHolder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78480" cy="4106880"/>
          </a:xfrm>
          <a:prstGeom prst="rect">
            <a:avLst/>
          </a:prstGeom>
        </p:spPr>
        <p:txBody>
          <a:bodyPr lIns="90000" rIns="90000" tIns="46800" bIns="46800" anchor="ctr"/>
          <a:p>
            <a:endParaRPr b="0" lang="en-US" sz="2000" spc="-1" strike="noStrike">
              <a:latin typeface="Arial"/>
            </a:endParaRPr>
          </a:p>
        </p:txBody>
      </p:sp>
      <p:sp>
        <p:nvSpPr>
          <p:cNvPr id="283" name="CustomShape 4"/>
          <p:cNvSpPr/>
          <p:nvPr/>
        </p:nvSpPr>
        <p:spPr>
          <a:xfrm>
            <a:off x="3884760" y="8685360"/>
            <a:ext cx="2963880" cy="44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/>
          <a:p>
            <a:pPr algn="r">
              <a:lnSpc>
                <a:spcPct val="100000"/>
              </a:lnSpc>
            </a:pPr>
            <a:fld id="{7EC343AC-20AB-418B-A6E9-959303B565C4}" type="slidenum">
              <a:rPr b="0" lang="en-US" sz="1200" spc="-1" strike="noStrike">
                <a:solidFill>
                  <a:srgbClr val="000000"/>
                </a:solidFill>
                <a:latin typeface="Copperplate Gothic Bold"/>
                <a:ea typeface="Microsoft YaHei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5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CustomShape 1"/>
          <p:cNvSpPr/>
          <p:nvPr/>
        </p:nvSpPr>
        <p:spPr>
          <a:xfrm>
            <a:off x="3884760" y="8685360"/>
            <a:ext cx="2958840" cy="444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/>
          <a:p>
            <a:pPr algn="r">
              <a:lnSpc>
                <a:spcPct val="100000"/>
              </a:lnSpc>
            </a:pPr>
            <a:fld id="{EF093A8B-7A0D-41D8-9B46-940CE11FE4CE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  <p:sp>
        <p:nvSpPr>
          <p:cNvPr id="285" name="CustomShape 2"/>
          <p:cNvSpPr/>
          <p:nvPr/>
        </p:nvSpPr>
        <p:spPr>
          <a:xfrm>
            <a:off x="3884760" y="8685360"/>
            <a:ext cx="2960280" cy="445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/>
          <a:p>
            <a:pPr algn="r">
              <a:lnSpc>
                <a:spcPct val="100000"/>
              </a:lnSpc>
            </a:pPr>
            <a:fld id="{01A09DB8-E802-416D-B32B-AA4444442691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  <p:sp>
        <p:nvSpPr>
          <p:cNvPr id="286" name="PlaceHolder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78120" cy="4106520"/>
          </a:xfrm>
          <a:prstGeom prst="rect">
            <a:avLst/>
          </a:prstGeom>
        </p:spPr>
        <p:txBody>
          <a:bodyPr lIns="90000" rIns="90000" tIns="46800" bIns="46800" anchor="ctr"/>
          <a:p>
            <a:endParaRPr b="0" lang="en-US" sz="2000" spc="-1" strike="noStrike">
              <a:latin typeface="Arial"/>
            </a:endParaRPr>
          </a:p>
        </p:txBody>
      </p:sp>
      <p:sp>
        <p:nvSpPr>
          <p:cNvPr id="287" name="CustomShape 4"/>
          <p:cNvSpPr/>
          <p:nvPr/>
        </p:nvSpPr>
        <p:spPr>
          <a:xfrm>
            <a:off x="3884760" y="8685360"/>
            <a:ext cx="2963520" cy="448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/>
          <a:p>
            <a:pPr algn="r">
              <a:lnSpc>
                <a:spcPct val="100000"/>
              </a:lnSpc>
            </a:pPr>
            <a:fld id="{2A882235-D487-40C6-A9E5-9752375B444A}" type="slidenum">
              <a:rPr b="0" lang="en-US" sz="1200" spc="-1" strike="noStrike">
                <a:solidFill>
                  <a:srgbClr val="000000"/>
                </a:solidFill>
                <a:latin typeface="Copperplate Gothic Bold"/>
                <a:ea typeface="Microsoft YaHei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7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CustomShape 1"/>
          <p:cNvSpPr/>
          <p:nvPr/>
        </p:nvSpPr>
        <p:spPr>
          <a:xfrm>
            <a:off x="3884760" y="8685360"/>
            <a:ext cx="2958480" cy="443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/>
          <a:p>
            <a:pPr algn="r">
              <a:lnSpc>
                <a:spcPct val="100000"/>
              </a:lnSpc>
            </a:pPr>
            <a:fld id="{7BFB93D6-2787-4E0D-9134-CA34A950C185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  <p:sp>
        <p:nvSpPr>
          <p:cNvPr id="289" name="CustomShape 2"/>
          <p:cNvSpPr/>
          <p:nvPr/>
        </p:nvSpPr>
        <p:spPr>
          <a:xfrm>
            <a:off x="3884760" y="8685360"/>
            <a:ext cx="2959920" cy="445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/>
          <a:p>
            <a:pPr algn="r">
              <a:lnSpc>
                <a:spcPct val="100000"/>
              </a:lnSpc>
            </a:pPr>
            <a:fld id="{49F85CB7-BAF8-45B2-B4FE-F485389F4963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  <p:sp>
        <p:nvSpPr>
          <p:cNvPr id="290" name="PlaceHolder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77760" cy="4106160"/>
          </a:xfrm>
          <a:prstGeom prst="rect">
            <a:avLst/>
          </a:prstGeom>
        </p:spPr>
        <p:txBody>
          <a:bodyPr lIns="90000" rIns="90000" tIns="46800" bIns="46800" anchor="ctr"/>
          <a:p>
            <a:endParaRPr b="0" lang="en-US" sz="2000" spc="-1" strike="noStrike">
              <a:latin typeface="Arial"/>
            </a:endParaRPr>
          </a:p>
        </p:txBody>
      </p:sp>
      <p:sp>
        <p:nvSpPr>
          <p:cNvPr id="291" name="CustomShape 4"/>
          <p:cNvSpPr/>
          <p:nvPr/>
        </p:nvSpPr>
        <p:spPr>
          <a:xfrm>
            <a:off x="3884760" y="8685360"/>
            <a:ext cx="2963160" cy="448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/>
          <a:p>
            <a:pPr algn="r">
              <a:lnSpc>
                <a:spcPct val="100000"/>
              </a:lnSpc>
            </a:pPr>
            <a:fld id="{19B36BF3-53E8-4299-9163-D6525E63572E}" type="slidenum">
              <a:rPr b="0" lang="en-US" sz="1200" spc="-1" strike="noStrike">
                <a:solidFill>
                  <a:srgbClr val="000000"/>
                </a:solidFill>
                <a:latin typeface="Copperplate Gothic Bold"/>
                <a:ea typeface="Microsoft YaHei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1" name="PlaceHolder 5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2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3" name="PlaceHolder 7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5" name="PlaceHolder 5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7" name="PlaceHolder 7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slideLayout" Target="../slideLayouts/slideLayout1.xml"/><Relationship Id="rId8" Type="http://schemas.openxmlformats.org/officeDocument/2006/relationships/slideLayout" Target="../slideLayouts/slideLayout2.xml"/><Relationship Id="rId9" Type="http://schemas.openxmlformats.org/officeDocument/2006/relationships/slideLayout" Target="../slideLayouts/slideLayout3.xml"/><Relationship Id="rId10" Type="http://schemas.openxmlformats.org/officeDocument/2006/relationships/slideLayout" Target="../slideLayouts/slideLayout4.xml"/><Relationship Id="rId11" Type="http://schemas.openxmlformats.org/officeDocument/2006/relationships/slideLayout" Target="../slideLayouts/slideLayout5.xml"/><Relationship Id="rId12" Type="http://schemas.openxmlformats.org/officeDocument/2006/relationships/slideLayout" Target="../slideLayouts/slideLayout6.xml"/><Relationship Id="rId13" Type="http://schemas.openxmlformats.org/officeDocument/2006/relationships/slideLayout" Target="../slideLayouts/slideLayout7.xml"/><Relationship Id="rId14" Type="http://schemas.openxmlformats.org/officeDocument/2006/relationships/slideLayout" Target="../slideLayouts/slideLayout8.xml"/><Relationship Id="rId15" Type="http://schemas.openxmlformats.org/officeDocument/2006/relationships/slideLayout" Target="../slideLayouts/slideLayout9.xml"/><Relationship Id="rId16" Type="http://schemas.openxmlformats.org/officeDocument/2006/relationships/slideLayout" Target="../slideLayouts/slideLayout10.xml"/><Relationship Id="rId17" Type="http://schemas.openxmlformats.org/officeDocument/2006/relationships/slideLayout" Target="../slideLayouts/slideLayout11.xml"/><Relationship Id="rId18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slideLayout" Target="../slideLayouts/slideLayout13.xml"/><Relationship Id="rId8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Picture 7" descr=""/>
          <p:cNvPicPr/>
          <p:nvPr/>
        </p:nvPicPr>
        <p:blipFill>
          <a:blip r:embed="rId3"/>
          <a:srcRect l="3610" t="0" r="0" b="0"/>
          <a:stretch/>
        </p:blipFill>
        <p:spPr>
          <a:xfrm>
            <a:off x="0" y="2669760"/>
            <a:ext cx="4029840" cy="4181040"/>
          </a:xfrm>
          <a:prstGeom prst="rect">
            <a:avLst/>
          </a:prstGeom>
          <a:ln>
            <a:noFill/>
          </a:ln>
        </p:spPr>
      </p:pic>
      <p:pic>
        <p:nvPicPr>
          <p:cNvPr id="1" name="Picture 6" descr=""/>
          <p:cNvPicPr/>
          <p:nvPr/>
        </p:nvPicPr>
        <p:blipFill>
          <a:blip r:embed="rId4"/>
          <a:srcRect l="35647" t="0" r="0" b="0"/>
          <a:stretch/>
        </p:blipFill>
        <p:spPr>
          <a:xfrm>
            <a:off x="0" y="2892240"/>
            <a:ext cx="1515240" cy="2358360"/>
          </a:xfrm>
          <a:prstGeom prst="rect">
            <a:avLst/>
          </a:prstGeom>
          <a:ln>
            <a:noFill/>
          </a:ln>
        </p:spPr>
      </p:pic>
      <p:sp>
        <p:nvSpPr>
          <p:cNvPr id="2" name="CustomShape 1" hidden="1"/>
          <p:cNvSpPr/>
          <p:nvPr/>
        </p:nvSpPr>
        <p:spPr>
          <a:xfrm>
            <a:off x="8609040" y="1676520"/>
            <a:ext cx="2812320" cy="2812320"/>
          </a:xfrm>
          <a:prstGeom prst="ellipse">
            <a:avLst/>
          </a:prstGeom>
          <a:gradFill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</a:gsLst>
            <a:lin ang="0"/>
          </a:gradFill>
          <a:ln>
            <a:noFill/>
          </a:ln>
          <a:effectLst>
            <a:outerShdw blurRad="38100" dir="5400000" dist="2540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3" name="Picture 8" descr=""/>
          <p:cNvPicPr/>
          <p:nvPr/>
        </p:nvPicPr>
        <p:blipFill>
          <a:blip r:embed="rId5"/>
          <a:srcRect l="0" t="28812" r="0" b="0"/>
          <a:stretch/>
        </p:blipFill>
        <p:spPr>
          <a:xfrm>
            <a:off x="7999560" y="0"/>
            <a:ext cx="1596240" cy="1134360"/>
          </a:xfrm>
          <a:prstGeom prst="rect">
            <a:avLst/>
          </a:prstGeom>
          <a:ln>
            <a:noFill/>
          </a:ln>
        </p:spPr>
      </p:pic>
      <p:pic>
        <p:nvPicPr>
          <p:cNvPr id="4" name="Picture 9" descr=""/>
          <p:cNvPicPr/>
          <p:nvPr/>
        </p:nvPicPr>
        <p:blipFill>
          <a:blip r:embed="rId6"/>
          <a:srcRect l="0" t="0" r="0" b="23333"/>
          <a:stretch/>
        </p:blipFill>
        <p:spPr>
          <a:xfrm>
            <a:off x="8605800" y="6095880"/>
            <a:ext cx="986400" cy="754920"/>
          </a:xfrm>
          <a:prstGeom prst="rect">
            <a:avLst/>
          </a:prstGeom>
          <a:ln>
            <a:noFill/>
          </a:ln>
        </p:spPr>
      </p:pic>
      <p:sp>
        <p:nvSpPr>
          <p:cNvPr id="5" name="CustomShape 2" hidden="1"/>
          <p:cNvSpPr/>
          <p:nvPr/>
        </p:nvSpPr>
        <p:spPr>
          <a:xfrm>
            <a:off x="10437840" y="0"/>
            <a:ext cx="678600" cy="1135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r="5400000" dist="2540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6" name="PlaceHolder 3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7" name="PlaceHolder 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7"/>
    <p:sldLayoutId id="2147483650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  <p:sldLayoutId id="2147483660" r:id="rId18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7" descr=""/>
          <p:cNvPicPr/>
          <p:nvPr/>
        </p:nvPicPr>
        <p:blipFill>
          <a:blip r:embed="rId3"/>
          <a:srcRect l="3610" t="0" r="0" b="0"/>
          <a:stretch/>
        </p:blipFill>
        <p:spPr>
          <a:xfrm>
            <a:off x="0" y="2669760"/>
            <a:ext cx="4029840" cy="4181040"/>
          </a:xfrm>
          <a:prstGeom prst="rect">
            <a:avLst/>
          </a:prstGeom>
          <a:ln>
            <a:noFill/>
          </a:ln>
        </p:spPr>
      </p:pic>
      <p:pic>
        <p:nvPicPr>
          <p:cNvPr id="45" name="Picture 6" descr=""/>
          <p:cNvPicPr/>
          <p:nvPr/>
        </p:nvPicPr>
        <p:blipFill>
          <a:blip r:embed="rId4"/>
          <a:srcRect l="35647" t="0" r="0" b="0"/>
          <a:stretch/>
        </p:blipFill>
        <p:spPr>
          <a:xfrm>
            <a:off x="0" y="2892240"/>
            <a:ext cx="1515240" cy="2358360"/>
          </a:xfrm>
          <a:prstGeom prst="rect">
            <a:avLst/>
          </a:prstGeom>
          <a:ln>
            <a:noFill/>
          </a:ln>
        </p:spPr>
      </p:pic>
      <p:sp>
        <p:nvSpPr>
          <p:cNvPr id="46" name="CustomShape 1" hidden="1"/>
          <p:cNvSpPr/>
          <p:nvPr/>
        </p:nvSpPr>
        <p:spPr>
          <a:xfrm>
            <a:off x="8609040" y="1676520"/>
            <a:ext cx="2812320" cy="2812320"/>
          </a:xfrm>
          <a:prstGeom prst="ellipse">
            <a:avLst/>
          </a:prstGeom>
          <a:gradFill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</a:gsLst>
            <a:lin ang="0"/>
          </a:gradFill>
          <a:ln>
            <a:noFill/>
          </a:ln>
          <a:effectLst>
            <a:outerShdw blurRad="38100" dir="5400000" dist="2540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47" name="Picture 8" descr=""/>
          <p:cNvPicPr/>
          <p:nvPr/>
        </p:nvPicPr>
        <p:blipFill>
          <a:blip r:embed="rId5"/>
          <a:srcRect l="0" t="28812" r="0" b="0"/>
          <a:stretch/>
        </p:blipFill>
        <p:spPr>
          <a:xfrm>
            <a:off x="7999560" y="0"/>
            <a:ext cx="1596240" cy="1134360"/>
          </a:xfrm>
          <a:prstGeom prst="rect">
            <a:avLst/>
          </a:prstGeom>
          <a:ln>
            <a:noFill/>
          </a:ln>
        </p:spPr>
      </p:pic>
      <p:pic>
        <p:nvPicPr>
          <p:cNvPr id="48" name="" descr=""/>
          <p:cNvPicPr/>
          <p:nvPr/>
        </p:nvPicPr>
        <p:blipFill>
          <a:blip r:embed="rId6"/>
          <a:srcRect l="0" t="0" r="0" b="23333"/>
          <a:stretch/>
        </p:blipFill>
        <p:spPr>
          <a:xfrm>
            <a:off x="8605800" y="6095880"/>
            <a:ext cx="986400" cy="754920"/>
          </a:xfrm>
          <a:prstGeom prst="rect">
            <a:avLst/>
          </a:prstGeom>
          <a:ln>
            <a:noFill/>
          </a:ln>
        </p:spPr>
      </p:pic>
      <p:sp>
        <p:nvSpPr>
          <p:cNvPr id="49" name="CustomShape 2" hidden="1"/>
          <p:cNvSpPr/>
          <p:nvPr/>
        </p:nvSpPr>
        <p:spPr>
          <a:xfrm>
            <a:off x="10437840" y="0"/>
            <a:ext cx="678600" cy="1135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r="5400000" dist="2540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50" name="PlaceHolder 3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51" name="PlaceHolder 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3" r:id="rId18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slideLayout" Target="../slideLayouts/slideLayout1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slideLayout" Target="../slideLayouts/slideLayout1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slideLayout" Target="../slideLayouts/slideLayout1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slideLayout" Target="../slideLayouts/slideLayout1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1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slideLayout" Target="../slideLayouts/slideLayout1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slideLayout" Target="../slideLayouts/slideLayout1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slideLayout" Target="../slideLayouts/slideLayout1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slideLayout" Target="../slideLayouts/slideLayout1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slideLayout" Target="../slideLayouts/slideLayout13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43.jpeg"/><Relationship Id="rId2" Type="http://schemas.openxmlformats.org/officeDocument/2006/relationships/slideLayout" Target="../slideLayouts/slideLayout13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44.jpeg"/><Relationship Id="rId2" Type="http://schemas.openxmlformats.org/officeDocument/2006/relationships/slideLayout" Target="../slideLayouts/slideLayout13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45.jpeg"/><Relationship Id="rId2" Type="http://schemas.openxmlformats.org/officeDocument/2006/relationships/slideLayout" Target="../slideLayouts/slideLayout13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46.jpe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13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47.jpeg"/><Relationship Id="rId2" Type="http://schemas.openxmlformats.org/officeDocument/2006/relationships/slideLayout" Target="../slideLayouts/slideLayout13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48.jpeg"/><Relationship Id="rId2" Type="http://schemas.openxmlformats.org/officeDocument/2006/relationships/slideLayout" Target="../slideLayouts/slideLayout13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49.jpeg"/><Relationship Id="rId2" Type="http://schemas.openxmlformats.org/officeDocument/2006/relationships/slideLayout" Target="../slideLayouts/slideLayout13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50.jpeg"/><Relationship Id="rId2" Type="http://schemas.openxmlformats.org/officeDocument/2006/relationships/slideLayout" Target="../slideLayouts/slideLayout13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51.jpeg"/><Relationship Id="rId2" Type="http://schemas.openxmlformats.org/officeDocument/2006/relationships/slideLayout" Target="../slideLayouts/slideLayout13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52.jpeg"/><Relationship Id="rId2" Type="http://schemas.openxmlformats.org/officeDocument/2006/relationships/slideLayout" Target="../slideLayouts/slideLayout13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53.jpeg"/><Relationship Id="rId2" Type="http://schemas.openxmlformats.org/officeDocument/2006/relationships/slideLayout" Target="../slideLayouts/slideLayout13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54.jpeg"/><Relationship Id="rId2" Type="http://schemas.openxmlformats.org/officeDocument/2006/relationships/slideLayout" Target="../slideLayouts/slideLayout13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55.jpeg"/><Relationship Id="rId2" Type="http://schemas.openxmlformats.org/officeDocument/2006/relationships/slideLayout" Target="../slideLayouts/slideLayout13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56.jpe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13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57.jpeg"/><Relationship Id="rId2" Type="http://schemas.openxmlformats.org/officeDocument/2006/relationships/slideLayout" Target="../slideLayouts/slideLayout13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58.jpeg"/><Relationship Id="rId2" Type="http://schemas.openxmlformats.org/officeDocument/2006/relationships/slideLayout" Target="../slideLayouts/slideLayout13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59.jpeg"/><Relationship Id="rId2" Type="http://schemas.openxmlformats.org/officeDocument/2006/relationships/slideLayout" Target="../slideLayouts/slideLayout13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60.jpeg"/><Relationship Id="rId2" Type="http://schemas.openxmlformats.org/officeDocument/2006/relationships/slideLayout" Target="../slideLayouts/slideLayout13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image" Target="../media/image61.jpeg"/><Relationship Id="rId2" Type="http://schemas.openxmlformats.org/officeDocument/2006/relationships/slideLayout" Target="../slideLayouts/slideLayout13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image" Target="../media/image62.jpeg"/><Relationship Id="rId2" Type="http://schemas.openxmlformats.org/officeDocument/2006/relationships/slideLayout" Target="../slideLayouts/slideLayout13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image" Target="../media/image63.jpeg"/><Relationship Id="rId2" Type="http://schemas.openxmlformats.org/officeDocument/2006/relationships/slideLayout" Target="../slideLayouts/slideLayout13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image" Target="../media/image64.jpeg"/><Relationship Id="rId2" Type="http://schemas.openxmlformats.org/officeDocument/2006/relationships/slideLayout" Target="../slideLayouts/slideLayout13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image" Target="../media/image65.jpe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13.xml"/>
</Relationships>
</file>

<file path=ppt/slides/_rels/slide60.xml.rels><?xml version="1.0" encoding="UTF-8"?>
<Relationships xmlns="http://schemas.openxmlformats.org/package/2006/relationships"><Relationship Id="rId1" Type="http://schemas.openxmlformats.org/officeDocument/2006/relationships/image" Target="../media/image66.jpeg"/><Relationship Id="rId2" Type="http://schemas.openxmlformats.org/officeDocument/2006/relationships/slideLayout" Target="../slideLayouts/slideLayout13.xml"/>
</Relationships>
</file>

<file path=ppt/slides/_rels/slide61.xml.rels><?xml version="1.0" encoding="UTF-8"?>
<Relationships xmlns="http://schemas.openxmlformats.org/package/2006/relationships"><Relationship Id="rId1" Type="http://schemas.openxmlformats.org/officeDocument/2006/relationships/image" Target="../media/image67.jpeg"/><Relationship Id="rId2" Type="http://schemas.openxmlformats.org/officeDocument/2006/relationships/slideLayout" Target="../slideLayouts/slideLayout13.xml"/>
</Relationships>
</file>

<file path=ppt/slides/_rels/slide62.xml.rels><?xml version="1.0" encoding="UTF-8"?>
<Relationships xmlns="http://schemas.openxmlformats.org/package/2006/relationships"><Relationship Id="rId1" Type="http://schemas.openxmlformats.org/officeDocument/2006/relationships/image" Target="../media/image68.jpeg"/><Relationship Id="rId2" Type="http://schemas.openxmlformats.org/officeDocument/2006/relationships/slideLayout" Target="../slideLayouts/slideLayout13.xml"/>
</Relationships>
</file>

<file path=ppt/slides/_rels/slide63.xml.rels><?xml version="1.0" encoding="UTF-8"?>
<Relationships xmlns="http://schemas.openxmlformats.org/package/2006/relationships"><Relationship Id="rId1" Type="http://schemas.openxmlformats.org/officeDocument/2006/relationships/image" Target="../media/image69.jpeg"/><Relationship Id="rId2" Type="http://schemas.openxmlformats.org/officeDocument/2006/relationships/slideLayout" Target="../slideLayouts/slideLayout13.xml"/>
</Relationships>
</file>

<file path=ppt/slides/_rels/slide64.xml.rels><?xml version="1.0" encoding="UTF-8"?>
<Relationships xmlns="http://schemas.openxmlformats.org/package/2006/relationships"><Relationship Id="rId1" Type="http://schemas.openxmlformats.org/officeDocument/2006/relationships/image" Target="../media/image70.jpeg"/><Relationship Id="rId2" Type="http://schemas.openxmlformats.org/officeDocument/2006/relationships/slideLayout" Target="../slideLayouts/slideLayout13.xml"/>
</Relationships>
</file>

<file path=ppt/slides/_rels/slide65.xml.rels><?xml version="1.0" encoding="UTF-8"?>
<Relationships xmlns="http://schemas.openxmlformats.org/package/2006/relationships"><Relationship Id="rId1" Type="http://schemas.openxmlformats.org/officeDocument/2006/relationships/image" Target="../media/image71.jpeg"/><Relationship Id="rId2" Type="http://schemas.openxmlformats.org/officeDocument/2006/relationships/slideLayout" Target="../slideLayouts/slideLayout13.xml"/>
</Relationships>
</file>

<file path=ppt/slides/_rels/slide66.xml.rels><?xml version="1.0" encoding="UTF-8"?>
<Relationships xmlns="http://schemas.openxmlformats.org/package/2006/relationships"><Relationship Id="rId1" Type="http://schemas.openxmlformats.org/officeDocument/2006/relationships/image" Target="../media/image72.jpeg"/><Relationship Id="rId2" Type="http://schemas.openxmlformats.org/officeDocument/2006/relationships/slideLayout" Target="../slideLayouts/slideLayout13.xml"/>
</Relationships>
</file>

<file path=ppt/slides/_rels/slide67.xml.rels><?xml version="1.0" encoding="UTF-8"?>
<Relationships xmlns="http://schemas.openxmlformats.org/package/2006/relationships"><Relationship Id="rId1" Type="http://schemas.openxmlformats.org/officeDocument/2006/relationships/image" Target="../media/image73.jpeg"/><Relationship Id="rId2" Type="http://schemas.openxmlformats.org/officeDocument/2006/relationships/slideLayout" Target="../slideLayouts/slideLayout13.xml"/>
</Relationships>
</file>

<file path=ppt/slides/_rels/slide68.xml.rels><?xml version="1.0" encoding="UTF-8"?>
<Relationships xmlns="http://schemas.openxmlformats.org/package/2006/relationships"><Relationship Id="rId1" Type="http://schemas.openxmlformats.org/officeDocument/2006/relationships/image" Target="../media/image74.jpeg"/><Relationship Id="rId2" Type="http://schemas.openxmlformats.org/officeDocument/2006/relationships/slideLayout" Target="../slideLayouts/slideLayout13.xml"/>
</Relationships>
</file>

<file path=ppt/slides/_rels/slide69.xml.rels><?xml version="1.0" encoding="UTF-8"?>
<Relationships xmlns="http://schemas.openxmlformats.org/package/2006/relationships"><Relationship Id="rId1" Type="http://schemas.openxmlformats.org/officeDocument/2006/relationships/image" Target="../media/image75.jpe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13.xml"/>
</Relationships>
</file>

<file path=ppt/slides/_rels/slide70.xml.rels><?xml version="1.0" encoding="UTF-8"?>
<Relationships xmlns="http://schemas.openxmlformats.org/package/2006/relationships"><Relationship Id="rId1" Type="http://schemas.openxmlformats.org/officeDocument/2006/relationships/image" Target="../media/image76.jpeg"/><Relationship Id="rId2" Type="http://schemas.openxmlformats.org/officeDocument/2006/relationships/slideLayout" Target="../slideLayouts/slideLayout13.xml"/>
</Relationships>
</file>

<file path=ppt/slides/_rels/slide71.xml.rels><?xml version="1.0" encoding="UTF-8"?>
<Relationships xmlns="http://schemas.openxmlformats.org/package/2006/relationships"><Relationship Id="rId1" Type="http://schemas.openxmlformats.org/officeDocument/2006/relationships/image" Target="../media/image77.jpeg"/><Relationship Id="rId2" Type="http://schemas.openxmlformats.org/officeDocument/2006/relationships/slideLayout" Target="../slideLayouts/slideLayout13.xml"/>
</Relationships>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2.xml"/>
</Relationships>
</file>

<file path=ppt/slides/_rels/slide73.xml.rels><?xml version="1.0" encoding="UTF-8"?>
<Relationships xmlns="http://schemas.openxmlformats.org/package/2006/relationships"><Relationship Id="rId1" Type="http://schemas.openxmlformats.org/officeDocument/2006/relationships/image" Target="../media/image78.jpeg"/><Relationship Id="rId2" Type="http://schemas.openxmlformats.org/officeDocument/2006/relationships/slideLayout" Target="../slideLayouts/slideLayout13.xml"/>
</Relationships>
</file>

<file path=ppt/slides/_rels/slide74.xml.rels><?xml version="1.0" encoding="UTF-8"?>
<Relationships xmlns="http://schemas.openxmlformats.org/package/2006/relationships"><Relationship Id="rId1" Type="http://schemas.openxmlformats.org/officeDocument/2006/relationships/image" Target="../media/image79.jpeg"/><Relationship Id="rId2" Type="http://schemas.openxmlformats.org/officeDocument/2006/relationships/slideLayout" Target="../slideLayouts/slideLayout13.xml"/>
</Relationships>
</file>

<file path=ppt/slides/_rels/slide75.xml.rels><?xml version="1.0" encoding="UTF-8"?>
<Relationships xmlns="http://schemas.openxmlformats.org/package/2006/relationships"><Relationship Id="rId1" Type="http://schemas.openxmlformats.org/officeDocument/2006/relationships/image" Target="../media/image80.jpeg"/><Relationship Id="rId2" Type="http://schemas.openxmlformats.org/officeDocument/2006/relationships/slideLayout" Target="../slideLayouts/slideLayout13.xml"/>
</Relationships>
</file>

<file path=ppt/slides/_rels/slide76.xml.rels><?xml version="1.0" encoding="UTF-8"?>
<Relationships xmlns="http://schemas.openxmlformats.org/package/2006/relationships"><Relationship Id="rId1" Type="http://schemas.openxmlformats.org/officeDocument/2006/relationships/image" Target="../media/image81.jpeg"/><Relationship Id="rId2" Type="http://schemas.openxmlformats.org/officeDocument/2006/relationships/slideLayout" Target="../slideLayouts/slideLayout13.xml"/>
</Relationships>
</file>

<file path=ppt/slides/_rels/slide77.xml.rels><?xml version="1.0" encoding="UTF-8"?>
<Relationships xmlns="http://schemas.openxmlformats.org/package/2006/relationships"><Relationship Id="rId1" Type="http://schemas.openxmlformats.org/officeDocument/2006/relationships/image" Target="../media/image82.jpeg"/><Relationship Id="rId2" Type="http://schemas.openxmlformats.org/officeDocument/2006/relationships/slideLayout" Target="../slideLayouts/slideLayout13.xml"/>
</Relationships>
</file>

<file path=ppt/slides/_rels/slide78.xml.rels><?xml version="1.0" encoding="UTF-8"?>
<Relationships xmlns="http://schemas.openxmlformats.org/package/2006/relationships"><Relationship Id="rId1" Type="http://schemas.openxmlformats.org/officeDocument/2006/relationships/image" Target="../media/image83.jpeg"/><Relationship Id="rId2" Type="http://schemas.openxmlformats.org/officeDocument/2006/relationships/slideLayout" Target="../slideLayouts/slideLayout13.xml"/>
</Relationships>
</file>

<file path=ppt/slides/_rels/slide79.xml.rels><?xml version="1.0" encoding="UTF-8"?>
<Relationships xmlns="http://schemas.openxmlformats.org/package/2006/relationships"><Relationship Id="rId1" Type="http://schemas.openxmlformats.org/officeDocument/2006/relationships/image" Target="../media/image84.jpe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13.xml"/>
</Relationships>
</file>

<file path=ppt/slides/_rels/slide80.xml.rels><?xml version="1.0" encoding="UTF-8"?>
<Relationships xmlns="http://schemas.openxmlformats.org/package/2006/relationships"><Relationship Id="rId1" Type="http://schemas.openxmlformats.org/officeDocument/2006/relationships/image" Target="../media/image85.jpeg"/><Relationship Id="rId2" Type="http://schemas.openxmlformats.org/officeDocument/2006/relationships/slideLayout" Target="../slideLayouts/slideLayout13.xml"/>
</Relationships>
</file>

<file path=ppt/slides/_rels/slide81.xml.rels><?xml version="1.0" encoding="UTF-8"?>
<Relationships xmlns="http://schemas.openxmlformats.org/package/2006/relationships"><Relationship Id="rId1" Type="http://schemas.openxmlformats.org/officeDocument/2006/relationships/image" Target="../media/image86.jpeg"/><Relationship Id="rId2" Type="http://schemas.openxmlformats.org/officeDocument/2006/relationships/slideLayout" Target="../slideLayouts/slideLayout13.xml"/>
</Relationships>
</file>

<file path=ppt/slides/_rels/slide82.xml.rels><?xml version="1.0" encoding="UTF-8"?>
<Relationships xmlns="http://schemas.openxmlformats.org/package/2006/relationships"><Relationship Id="rId1" Type="http://schemas.openxmlformats.org/officeDocument/2006/relationships/image" Target="../media/image87.jpeg"/><Relationship Id="rId2" Type="http://schemas.openxmlformats.org/officeDocument/2006/relationships/slideLayout" Target="../slideLayouts/slideLayout13.xml"/>
</Relationships>
</file>

<file path=ppt/slides/_rels/slide83.xml.rels><?xml version="1.0" encoding="UTF-8"?>
<Relationships xmlns="http://schemas.openxmlformats.org/package/2006/relationships"><Relationship Id="rId1" Type="http://schemas.openxmlformats.org/officeDocument/2006/relationships/image" Target="../media/image88.jpeg"/><Relationship Id="rId2" Type="http://schemas.openxmlformats.org/officeDocument/2006/relationships/slideLayout" Target="../slideLayouts/slideLayout13.xml"/>
</Relationships>
</file>

<file path=ppt/slides/_rels/slide84.xml.rels><?xml version="1.0" encoding="UTF-8"?>
<Relationships xmlns="http://schemas.openxmlformats.org/package/2006/relationships"><Relationship Id="rId1" Type="http://schemas.openxmlformats.org/officeDocument/2006/relationships/image" Target="../media/image89.jpeg"/><Relationship Id="rId2" Type="http://schemas.openxmlformats.org/officeDocument/2006/relationships/slideLayout" Target="../slideLayouts/slideLayout13.xml"/>
</Relationships>
</file>

<file path=ppt/slides/_rels/slide85.xml.rels><?xml version="1.0" encoding="UTF-8"?>
<Relationships xmlns="http://schemas.openxmlformats.org/package/2006/relationships"><Relationship Id="rId1" Type="http://schemas.openxmlformats.org/officeDocument/2006/relationships/image" Target="../media/image90.jpeg"/><Relationship Id="rId2" Type="http://schemas.openxmlformats.org/officeDocument/2006/relationships/slideLayout" Target="../slideLayouts/slideLayout13.xml"/>
</Relationships>
</file>

<file path=ppt/slides/_rels/slide86.xml.rels><?xml version="1.0" encoding="UTF-8"?>
<Relationships xmlns="http://schemas.openxmlformats.org/package/2006/relationships"><Relationship Id="rId1" Type="http://schemas.openxmlformats.org/officeDocument/2006/relationships/image" Target="../media/image91.jpeg"/><Relationship Id="rId2" Type="http://schemas.openxmlformats.org/officeDocument/2006/relationships/slideLayout" Target="../slideLayouts/slideLayout13.xml"/>
</Relationships>
</file>

<file path=ppt/slides/_rels/slide87.xml.rels><?xml version="1.0" encoding="UTF-8"?>
<Relationships xmlns="http://schemas.openxmlformats.org/package/2006/relationships"><Relationship Id="rId1" Type="http://schemas.openxmlformats.org/officeDocument/2006/relationships/image" Target="../media/image92.jpeg"/><Relationship Id="rId2" Type="http://schemas.openxmlformats.org/officeDocument/2006/relationships/slideLayout" Target="../slideLayouts/slideLayout13.xml"/>
</Relationships>
</file>

<file path=ppt/slides/_rels/slide88.xml.rels><?xml version="1.0" encoding="UTF-8"?>
<Relationships xmlns="http://schemas.openxmlformats.org/package/2006/relationships"><Relationship Id="rId1" Type="http://schemas.openxmlformats.org/officeDocument/2006/relationships/image" Target="../media/image93.jpeg"/><Relationship Id="rId2" Type="http://schemas.openxmlformats.org/officeDocument/2006/relationships/slideLayout" Target="../slideLayouts/slideLayout13.xml"/>
</Relationships>
</file>

<file path=ppt/slides/_rels/slide89.xml.rels><?xml version="1.0" encoding="UTF-8"?>
<Relationships xmlns="http://schemas.openxmlformats.org/package/2006/relationships"><Relationship Id="rId1" Type="http://schemas.openxmlformats.org/officeDocument/2006/relationships/image" Target="../media/image94.jpe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13.xml"/>
</Relationships>
</file>

<file path=ppt/slides/_rels/slide90.xml.rels><?xml version="1.0" encoding="UTF-8"?>
<Relationships xmlns="http://schemas.openxmlformats.org/package/2006/relationships"><Relationship Id="rId1" Type="http://schemas.openxmlformats.org/officeDocument/2006/relationships/image" Target="../media/image95.jpeg"/><Relationship Id="rId2" Type="http://schemas.openxmlformats.org/officeDocument/2006/relationships/slideLayout" Target="../slideLayouts/slideLayout13.xml"/>
</Relationships>
</file>

<file path=ppt/slides/_rels/slide91.xml.rels><?xml version="1.0" encoding="UTF-8"?>
<Relationships xmlns="http://schemas.openxmlformats.org/package/2006/relationships"><Relationship Id="rId1" Type="http://schemas.openxmlformats.org/officeDocument/2006/relationships/image" Target="../media/image96.jpeg"/><Relationship Id="rId2" Type="http://schemas.openxmlformats.org/officeDocument/2006/relationships/slideLayout" Target="../slideLayouts/slideLayout13.xml"/>
</Relationships>
</file>

<file path=ppt/slides/_rels/slide92.xml.rels><?xml version="1.0" encoding="UTF-8"?>
<Relationships xmlns="http://schemas.openxmlformats.org/package/2006/relationships"><Relationship Id="rId1" Type="http://schemas.openxmlformats.org/officeDocument/2006/relationships/image" Target="../media/image97.jpe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CustomShape 1"/>
          <p:cNvSpPr/>
          <p:nvPr/>
        </p:nvSpPr>
        <p:spPr>
          <a:xfrm>
            <a:off x="1523880" y="473040"/>
            <a:ext cx="9136800" cy="494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ctr">
              <a:lnSpc>
                <a:spcPct val="100000"/>
              </a:lnSpc>
              <a:spcBef>
                <a:spcPts val="3376"/>
              </a:spcBef>
            </a:pPr>
            <a:r>
              <a:rPr b="0" lang="en-US" sz="5400" spc="-1" strike="noStrike">
                <a:solidFill>
                  <a:srgbClr val="ffff00"/>
                </a:solidFill>
                <a:latin typeface="Arial Black"/>
                <a:ea typeface="Microsoft YaHei"/>
              </a:rPr>
              <a:t>Responsive Reading:</a:t>
            </a:r>
            <a:r>
              <a:rPr b="0" lang="en-US" sz="5400" spc="-1" strike="noStrike">
                <a:solidFill>
                  <a:srgbClr val="ffffff"/>
                </a:solidFill>
                <a:latin typeface="Arial Black"/>
                <a:ea typeface="Microsoft YaHei"/>
              </a:rPr>
              <a:t> </a:t>
            </a:r>
            <a:endParaRPr b="0" lang="en-US" sz="54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3376"/>
              </a:spcBef>
            </a:pPr>
            <a:r>
              <a:rPr b="0" lang="en-US" sz="5400" spc="-1" strike="noStrike">
                <a:solidFill>
                  <a:srgbClr val="00ffff"/>
                </a:solidFill>
                <a:latin typeface="Copperplate Gothic Bold"/>
                <a:ea typeface="Microsoft YaHei"/>
              </a:rPr>
              <a:t>Exodus  30:1</a:t>
            </a:r>
            <a:r>
              <a:rPr b="1" lang="en-US" sz="5400" spc="-1" strike="noStrike">
                <a:solidFill>
                  <a:srgbClr val="00ffff"/>
                </a:solidFill>
                <a:latin typeface="Copperplate Gothic Bold"/>
                <a:ea typeface="Microsoft YaHei"/>
              </a:rPr>
              <a:t> – 30:6</a:t>
            </a:r>
            <a:endParaRPr b="0" lang="en-US" sz="5400" spc="-1" strike="noStrike">
              <a:latin typeface="Arial"/>
            </a:endParaRPr>
          </a:p>
        </p:txBody>
      </p:sp>
    </p:spTree>
  </p:cSld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CustomShape 1"/>
          <p:cNvSpPr/>
          <p:nvPr/>
        </p:nvSpPr>
        <p:spPr>
          <a:xfrm>
            <a:off x="7520040" y="0"/>
            <a:ext cx="4616280" cy="685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 </a:t>
            </a: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they shall be for places for the staves to bear it withal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11" name="" descr=""/>
          <p:cNvPicPr/>
          <p:nvPr/>
        </p:nvPicPr>
        <p:blipFill>
          <a:blip r:embed="rId1"/>
          <a:stretch/>
        </p:blipFill>
        <p:spPr>
          <a:xfrm>
            <a:off x="111600" y="742680"/>
            <a:ext cx="7302960" cy="54558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9" dur="indefinite" restart="never" nodeType="tmRoot">
          <p:childTnLst>
            <p:seq>
              <p:cTn id="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1"/>
          <p:cNvSpPr/>
          <p:nvPr/>
        </p:nvSpPr>
        <p:spPr>
          <a:xfrm>
            <a:off x="21240" y="181440"/>
            <a:ext cx="4616280" cy="685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08" spc="-1" strike="noStrike" baseline="33000">
                <a:solidFill>
                  <a:srgbClr val="00b0f0"/>
                </a:solidFill>
                <a:latin typeface="Arial Narrow"/>
                <a:ea typeface="Arial"/>
              </a:rPr>
              <a:t>5</a:t>
            </a: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thou shalt make the staves of shittim wood, and overlay them with gold.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13" name="" descr=""/>
          <p:cNvPicPr/>
          <p:nvPr/>
        </p:nvPicPr>
        <p:blipFill>
          <a:blip r:embed="rId1"/>
          <a:stretch/>
        </p:blipFill>
        <p:spPr>
          <a:xfrm>
            <a:off x="4668480" y="641520"/>
            <a:ext cx="7305480" cy="54586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1" dur="indefinite" restart="never" nodeType="tmRoot">
          <p:childTnLst>
            <p:seq>
              <p:cTn id="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ustomShape 1"/>
          <p:cNvSpPr/>
          <p:nvPr/>
        </p:nvSpPr>
        <p:spPr>
          <a:xfrm>
            <a:off x="7520040" y="0"/>
            <a:ext cx="4616280" cy="685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08" spc="-1" strike="noStrike" baseline="33000">
                <a:solidFill>
                  <a:srgbClr val="ffffff"/>
                </a:solidFill>
                <a:latin typeface="Arial Narrow"/>
                <a:ea typeface="Arial"/>
              </a:rPr>
              <a:t>6</a:t>
            </a: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thou shalt put it before the vail that is by the ark of the testimony,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15" name="" descr=""/>
          <p:cNvPicPr/>
          <p:nvPr/>
        </p:nvPicPr>
        <p:blipFill>
          <a:blip r:embed="rId1"/>
          <a:stretch/>
        </p:blipFill>
        <p:spPr>
          <a:xfrm>
            <a:off x="108360" y="739440"/>
            <a:ext cx="7311240" cy="54644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3" dur="indefinite" restart="never" nodeType="tmRoot">
          <p:childTnLst>
            <p:seq>
              <p:cTn id="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CustomShape 1"/>
          <p:cNvSpPr/>
          <p:nvPr/>
        </p:nvSpPr>
        <p:spPr>
          <a:xfrm>
            <a:off x="7520040" y="0"/>
            <a:ext cx="4616280" cy="685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 </a:t>
            </a: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before the mercy seat that is over the testimony, where I will meet with thee.</a:t>
            </a:r>
            <a:endParaRPr b="0" lang="en-US" sz="581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5810" spc="-1" strike="noStrike">
              <a:latin typeface="Arial"/>
            </a:endParaRPr>
          </a:p>
        </p:txBody>
      </p:sp>
      <p:pic>
        <p:nvPicPr>
          <p:cNvPr id="117" name="" descr=""/>
          <p:cNvPicPr/>
          <p:nvPr/>
        </p:nvPicPr>
        <p:blipFill>
          <a:blip r:embed="rId1"/>
          <a:stretch/>
        </p:blipFill>
        <p:spPr>
          <a:xfrm>
            <a:off x="108360" y="739440"/>
            <a:ext cx="7311240" cy="54644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5" dur="indefinite" restart="never" nodeType="tmRoot">
          <p:childTnLst>
            <p:seq>
              <p:cTn id="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CustomShape 1"/>
          <p:cNvSpPr/>
          <p:nvPr/>
        </p:nvSpPr>
        <p:spPr>
          <a:xfrm>
            <a:off x="1523880" y="473040"/>
            <a:ext cx="9136440" cy="4942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ctr">
              <a:lnSpc>
                <a:spcPct val="100000"/>
              </a:lnSpc>
              <a:spcBef>
                <a:spcPts val="3376"/>
              </a:spcBef>
            </a:pPr>
            <a:r>
              <a:rPr b="0" lang="en-US" sz="5400" spc="-1" strike="noStrike">
                <a:solidFill>
                  <a:srgbClr val="ffff00"/>
                </a:solidFill>
                <a:latin typeface="Arial Black"/>
                <a:ea typeface="Microsoft YaHei"/>
              </a:rPr>
              <a:t>Responsive Reading:</a:t>
            </a:r>
            <a:r>
              <a:rPr b="0" lang="en-US" sz="5400" spc="-1" strike="noStrike">
                <a:solidFill>
                  <a:srgbClr val="ffffff"/>
                </a:solidFill>
                <a:latin typeface="Arial Black"/>
                <a:ea typeface="Microsoft YaHei"/>
              </a:rPr>
              <a:t> </a:t>
            </a:r>
            <a:endParaRPr b="0" lang="en-US" sz="54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3376"/>
              </a:spcBef>
            </a:pPr>
            <a:r>
              <a:rPr b="0" lang="en-US" sz="5400" spc="-1" strike="noStrike">
                <a:solidFill>
                  <a:srgbClr val="00ffff"/>
                </a:solidFill>
                <a:latin typeface="Copperplate Gothic Bold"/>
                <a:ea typeface="Microsoft YaHei"/>
              </a:rPr>
              <a:t>Exodus  30:7</a:t>
            </a:r>
            <a:r>
              <a:rPr b="1" lang="en-US" sz="5400" spc="-1" strike="noStrike">
                <a:solidFill>
                  <a:srgbClr val="00ffff"/>
                </a:solidFill>
                <a:latin typeface="Copperplate Gothic Bold"/>
                <a:ea typeface="Microsoft YaHei"/>
              </a:rPr>
              <a:t> – 30:14</a:t>
            </a:r>
            <a:endParaRPr b="0" lang="en-US" sz="5400" spc="-1" strike="noStrike">
              <a:latin typeface="Arial"/>
            </a:endParaRPr>
          </a:p>
        </p:txBody>
      </p:sp>
    </p:spTree>
  </p:cSld>
  <p:timing>
    <p:tnLst>
      <p:par>
        <p:cTn id="27" dur="indefinite" restart="never" nodeType="tmRoot">
          <p:childTnLst>
            <p:seq>
              <p:cTn id="2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CustomShape 1"/>
          <p:cNvSpPr/>
          <p:nvPr/>
        </p:nvSpPr>
        <p:spPr>
          <a:xfrm>
            <a:off x="21240" y="181440"/>
            <a:ext cx="4615920" cy="6855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Aaron shall burn thereon sweet incense every morning: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20" name="" descr=""/>
          <p:cNvPicPr/>
          <p:nvPr/>
        </p:nvPicPr>
        <p:blipFill>
          <a:blip r:embed="rId1"/>
          <a:stretch/>
        </p:blipFill>
        <p:spPr>
          <a:xfrm>
            <a:off x="4666680" y="639360"/>
            <a:ext cx="7310880" cy="54637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9" dur="indefinite" restart="never" nodeType="tmRoot">
          <p:childTnLst>
            <p:seq>
              <p:cTn id="3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CustomShape 1"/>
          <p:cNvSpPr/>
          <p:nvPr/>
        </p:nvSpPr>
        <p:spPr>
          <a:xfrm>
            <a:off x="21240" y="181440"/>
            <a:ext cx="4615920" cy="6855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when he dresseth the lamps, he shall burn incense upon it.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22" name="" descr=""/>
          <p:cNvPicPr/>
          <p:nvPr/>
        </p:nvPicPr>
        <p:blipFill>
          <a:blip r:embed="rId1"/>
          <a:stretch/>
        </p:blipFill>
        <p:spPr>
          <a:xfrm>
            <a:off x="4666680" y="639360"/>
            <a:ext cx="7310880" cy="54637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1" dur="indefinite" restart="never" nodeType="tmRoot">
          <p:childTnLst>
            <p:seq>
              <p:cTn id="3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CustomShape 1"/>
          <p:cNvSpPr/>
          <p:nvPr/>
        </p:nvSpPr>
        <p:spPr>
          <a:xfrm>
            <a:off x="7437600" y="0"/>
            <a:ext cx="4750560" cy="6855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when Aaron lighteth the lamps at even, he shall burn incense upon it,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24" name="" descr=""/>
          <p:cNvPicPr/>
          <p:nvPr/>
        </p:nvPicPr>
        <p:blipFill>
          <a:blip r:embed="rId1"/>
          <a:stretch/>
        </p:blipFill>
        <p:spPr>
          <a:xfrm>
            <a:off x="109080" y="740160"/>
            <a:ext cx="7308720" cy="54615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3" dur="indefinite" restart="never" nodeType="tmRoot">
          <p:childTnLst>
            <p:seq>
              <p:cTn id="3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CustomShape 1"/>
          <p:cNvSpPr/>
          <p:nvPr/>
        </p:nvSpPr>
        <p:spPr>
          <a:xfrm>
            <a:off x="7437600" y="0"/>
            <a:ext cx="4750560" cy="6855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 perpetual incense before the LORD throughout your generations.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26" name="" descr=""/>
          <p:cNvPicPr/>
          <p:nvPr/>
        </p:nvPicPr>
        <p:blipFill>
          <a:blip r:embed="rId1"/>
          <a:stretch/>
        </p:blipFill>
        <p:spPr>
          <a:xfrm>
            <a:off x="109080" y="740160"/>
            <a:ext cx="7308720" cy="54615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5" dur="indefinite" restart="never" nodeType="tmRoot">
          <p:childTnLst>
            <p:seq>
              <p:cTn id="3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CustomShape 1"/>
          <p:cNvSpPr/>
          <p:nvPr/>
        </p:nvSpPr>
        <p:spPr>
          <a:xfrm>
            <a:off x="21240" y="181440"/>
            <a:ext cx="4615920" cy="6855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Ye shall oﬀer no strange incense thereon, nor burnt sacriﬁce, nor meat oﬀering;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28" name="" descr=""/>
          <p:cNvPicPr/>
          <p:nvPr/>
        </p:nvPicPr>
        <p:blipFill>
          <a:blip r:embed="rId1"/>
          <a:stretch/>
        </p:blipFill>
        <p:spPr>
          <a:xfrm>
            <a:off x="4671000" y="644400"/>
            <a:ext cx="7298280" cy="54507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7" dur="indefinite" restart="never" nodeType="tmRoot">
          <p:childTnLst>
            <p:seq>
              <p:cTn id="3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CustomShape 1"/>
          <p:cNvSpPr/>
          <p:nvPr/>
        </p:nvSpPr>
        <p:spPr>
          <a:xfrm>
            <a:off x="21240" y="181440"/>
            <a:ext cx="4616280" cy="685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08" spc="-1" strike="noStrike" baseline="33000">
                <a:solidFill>
                  <a:srgbClr val="00b0f0"/>
                </a:solidFill>
                <a:latin typeface="Arial Narrow"/>
                <a:ea typeface="Arial"/>
              </a:rPr>
              <a:t>1</a:t>
            </a: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thou shalt make an altar to burn incense upon: of shittim wood shalt thou make it.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95" name="" descr=""/>
          <p:cNvPicPr/>
          <p:nvPr/>
        </p:nvPicPr>
        <p:blipFill>
          <a:blip r:embed="rId1"/>
          <a:stretch/>
        </p:blipFill>
        <p:spPr>
          <a:xfrm>
            <a:off x="4669920" y="643320"/>
            <a:ext cx="7301520" cy="5454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CustomShape 1"/>
          <p:cNvSpPr/>
          <p:nvPr/>
        </p:nvSpPr>
        <p:spPr>
          <a:xfrm>
            <a:off x="21240" y="181440"/>
            <a:ext cx="4615920" cy="6855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neither shall ye pour drink oﬀering thereon. 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30" name="" descr=""/>
          <p:cNvPicPr/>
          <p:nvPr/>
        </p:nvPicPr>
        <p:blipFill>
          <a:blip r:embed="rId1"/>
          <a:stretch/>
        </p:blipFill>
        <p:spPr>
          <a:xfrm>
            <a:off x="4671000" y="644400"/>
            <a:ext cx="7298280" cy="54507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9" dur="indefinite" restart="never" nodeType="tmRoot">
          <p:childTnLst>
            <p:seq>
              <p:cTn id="4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CustomShape 1"/>
          <p:cNvSpPr/>
          <p:nvPr/>
        </p:nvSpPr>
        <p:spPr>
          <a:xfrm>
            <a:off x="7520040" y="0"/>
            <a:ext cx="4615920" cy="6855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Aaron shall make an atonement upon the horns of it once in a year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32" name="" descr=""/>
          <p:cNvPicPr/>
          <p:nvPr/>
        </p:nvPicPr>
        <p:blipFill>
          <a:blip r:embed="rId1"/>
          <a:stretch/>
        </p:blipFill>
        <p:spPr>
          <a:xfrm>
            <a:off x="110160" y="741960"/>
            <a:ext cx="7306200" cy="54579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1" dur="indefinite" restart="never" nodeType="tmRoot">
          <p:childTnLst>
            <p:seq>
              <p:cTn id="4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stomShape 1"/>
          <p:cNvSpPr/>
          <p:nvPr/>
        </p:nvSpPr>
        <p:spPr>
          <a:xfrm>
            <a:off x="7520040" y="0"/>
            <a:ext cx="4615920" cy="6855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with the blood of the sin oﬀering of atonements: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34" name="" descr=""/>
          <p:cNvPicPr/>
          <p:nvPr/>
        </p:nvPicPr>
        <p:blipFill>
          <a:blip r:embed="rId1"/>
          <a:stretch/>
        </p:blipFill>
        <p:spPr>
          <a:xfrm>
            <a:off x="110160" y="741960"/>
            <a:ext cx="7306200" cy="54579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3" dur="indefinite" restart="never" nodeType="tmRoot">
          <p:childTnLst>
            <p:seq>
              <p:cTn id="4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stomShape 1"/>
          <p:cNvSpPr/>
          <p:nvPr/>
        </p:nvSpPr>
        <p:spPr>
          <a:xfrm>
            <a:off x="7520040" y="0"/>
            <a:ext cx="4615920" cy="6855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0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once in the year shall he make atonement upon it throughout your generations: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36" name="" descr=""/>
          <p:cNvPicPr/>
          <p:nvPr/>
        </p:nvPicPr>
        <p:blipFill>
          <a:blip r:embed="rId1"/>
          <a:stretch/>
        </p:blipFill>
        <p:spPr>
          <a:xfrm>
            <a:off x="110160" y="741960"/>
            <a:ext cx="7306200" cy="54579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5" dur="indefinite" restart="never" nodeType="tmRoot">
          <p:childTnLst>
            <p:seq>
              <p:cTn id="4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CustomShape 1"/>
          <p:cNvSpPr/>
          <p:nvPr/>
        </p:nvSpPr>
        <p:spPr>
          <a:xfrm>
            <a:off x="7520040" y="0"/>
            <a:ext cx="4615920" cy="6855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it is most holy unto the LORD.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38" name="" descr=""/>
          <p:cNvPicPr/>
          <p:nvPr/>
        </p:nvPicPr>
        <p:blipFill>
          <a:blip r:embed="rId1"/>
          <a:stretch/>
        </p:blipFill>
        <p:spPr>
          <a:xfrm>
            <a:off x="110160" y="741960"/>
            <a:ext cx="7306200" cy="54579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7" dur="indefinite" restart="never" nodeType="tmRoot">
          <p:childTnLst>
            <p:seq>
              <p:cTn id="4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CustomShape 1"/>
          <p:cNvSpPr/>
          <p:nvPr/>
        </p:nvSpPr>
        <p:spPr>
          <a:xfrm>
            <a:off x="21240" y="181440"/>
            <a:ext cx="4615920" cy="6855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11And the LORD spake unto Moses, saying,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40" name="" descr=""/>
          <p:cNvPicPr/>
          <p:nvPr/>
        </p:nvPicPr>
        <p:blipFill>
          <a:blip r:embed="rId1"/>
          <a:stretch/>
        </p:blipFill>
        <p:spPr>
          <a:xfrm>
            <a:off x="4669200" y="642240"/>
            <a:ext cx="7302960" cy="54561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9" dur="indefinite" restart="never" nodeType="tmRoot">
          <p:childTnLst>
            <p:seq>
              <p:cTn id="5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CustomShape 1"/>
          <p:cNvSpPr/>
          <p:nvPr/>
        </p:nvSpPr>
        <p:spPr>
          <a:xfrm>
            <a:off x="7520040" y="0"/>
            <a:ext cx="4615920" cy="6855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When thou takest the sum of the children of Israel after their number,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42" name="" descr=""/>
          <p:cNvPicPr/>
          <p:nvPr/>
        </p:nvPicPr>
        <p:blipFill>
          <a:blip r:embed="rId1"/>
          <a:stretch/>
        </p:blipFill>
        <p:spPr>
          <a:xfrm>
            <a:off x="112680" y="743760"/>
            <a:ext cx="7299720" cy="54525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1" dur="indefinite" restart="never" nodeType="tmRoot">
          <p:childTnLst>
            <p:seq>
              <p:cTn id="5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CustomShape 1"/>
          <p:cNvSpPr/>
          <p:nvPr/>
        </p:nvSpPr>
        <p:spPr>
          <a:xfrm>
            <a:off x="7520040" y="0"/>
            <a:ext cx="4615920" cy="6855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then shall they give every man a ransom for his soul unto the LORD,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44" name="" descr=""/>
          <p:cNvPicPr/>
          <p:nvPr/>
        </p:nvPicPr>
        <p:blipFill>
          <a:blip r:embed="rId1"/>
          <a:stretch/>
        </p:blipFill>
        <p:spPr>
          <a:xfrm>
            <a:off x="112680" y="743760"/>
            <a:ext cx="7299720" cy="54525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3" dur="indefinite" restart="never" nodeType="tmRoot">
          <p:childTnLst>
            <p:seq>
              <p:cTn id="5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CustomShape 1"/>
          <p:cNvSpPr/>
          <p:nvPr/>
        </p:nvSpPr>
        <p:spPr>
          <a:xfrm>
            <a:off x="7520040" y="0"/>
            <a:ext cx="4615920" cy="6855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when thou numberest them; 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46" name="" descr=""/>
          <p:cNvPicPr/>
          <p:nvPr/>
        </p:nvPicPr>
        <p:blipFill>
          <a:blip r:embed="rId1"/>
          <a:stretch/>
        </p:blipFill>
        <p:spPr>
          <a:xfrm>
            <a:off x="112680" y="743760"/>
            <a:ext cx="7299720" cy="54525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5" dur="indefinite" restart="never" nodeType="tmRoot">
          <p:childTnLst>
            <p:seq>
              <p:cTn id="5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CustomShape 1"/>
          <p:cNvSpPr/>
          <p:nvPr/>
        </p:nvSpPr>
        <p:spPr>
          <a:xfrm>
            <a:off x="7520040" y="0"/>
            <a:ext cx="4615920" cy="6855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that there be no plague among them, when thou numberest them.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48" name="" descr=""/>
          <p:cNvPicPr/>
          <p:nvPr/>
        </p:nvPicPr>
        <p:blipFill>
          <a:blip r:embed="rId1"/>
          <a:stretch/>
        </p:blipFill>
        <p:spPr>
          <a:xfrm>
            <a:off x="112680" y="743760"/>
            <a:ext cx="7299720" cy="54525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7" dur="indefinite" restart="never" nodeType="tmRoot">
          <p:childTnLst>
            <p:seq>
              <p:cTn id="5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CustomShape 1"/>
          <p:cNvSpPr/>
          <p:nvPr/>
        </p:nvSpPr>
        <p:spPr>
          <a:xfrm>
            <a:off x="7520040" y="0"/>
            <a:ext cx="4616280" cy="685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08" spc="-1" strike="noStrike" baseline="33000">
                <a:solidFill>
                  <a:srgbClr val="ffffff"/>
                </a:solidFill>
                <a:latin typeface="Arial Narrow"/>
                <a:ea typeface="Arial"/>
              </a:rPr>
              <a:t>2</a:t>
            </a: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 cubit shall be the length thereof, and a cubit the breadth thereof;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97" name="" descr=""/>
          <p:cNvPicPr/>
          <p:nvPr/>
        </p:nvPicPr>
        <p:blipFill>
          <a:blip r:embed="rId1"/>
          <a:stretch/>
        </p:blipFill>
        <p:spPr>
          <a:xfrm>
            <a:off x="109080" y="740880"/>
            <a:ext cx="7309440" cy="54612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CustomShape 1"/>
          <p:cNvSpPr/>
          <p:nvPr/>
        </p:nvSpPr>
        <p:spPr>
          <a:xfrm>
            <a:off x="21240" y="181440"/>
            <a:ext cx="4615920" cy="6855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This they shall give, every one that passeth among them that are numbered,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50" name="" descr=""/>
          <p:cNvPicPr/>
          <p:nvPr/>
        </p:nvPicPr>
        <p:blipFill>
          <a:blip r:embed="rId1"/>
          <a:stretch/>
        </p:blipFill>
        <p:spPr>
          <a:xfrm>
            <a:off x="4669560" y="642600"/>
            <a:ext cx="7302240" cy="54554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9" dur="indefinite" restart="never" nodeType="tmRoot">
          <p:childTnLst>
            <p:seq>
              <p:cTn id="6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CustomShape 1"/>
          <p:cNvSpPr/>
          <p:nvPr/>
        </p:nvSpPr>
        <p:spPr>
          <a:xfrm>
            <a:off x="21240" y="181440"/>
            <a:ext cx="4615920" cy="6855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half a shekel after the shekel of the sanctuary: (a shekel is twenty gerahs:)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52" name="" descr=""/>
          <p:cNvPicPr/>
          <p:nvPr/>
        </p:nvPicPr>
        <p:blipFill>
          <a:blip r:embed="rId1"/>
          <a:stretch/>
        </p:blipFill>
        <p:spPr>
          <a:xfrm>
            <a:off x="4669560" y="642600"/>
            <a:ext cx="7302240" cy="54554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1" dur="indefinite" restart="never" nodeType="tmRoot">
          <p:childTnLst>
            <p:seq>
              <p:cTn id="6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CustomShape 1"/>
          <p:cNvSpPr/>
          <p:nvPr/>
        </p:nvSpPr>
        <p:spPr>
          <a:xfrm>
            <a:off x="21240" y="181440"/>
            <a:ext cx="4615920" cy="6855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 half shekel shall be the oﬀering of the LORD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54" name="" descr=""/>
          <p:cNvPicPr/>
          <p:nvPr/>
        </p:nvPicPr>
        <p:blipFill>
          <a:blip r:embed="rId1"/>
          <a:stretch/>
        </p:blipFill>
        <p:spPr>
          <a:xfrm>
            <a:off x="4669560" y="642600"/>
            <a:ext cx="7302240" cy="54554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3" dur="indefinite" restart="never" nodeType="tmRoot">
          <p:childTnLst>
            <p:seq>
              <p:cTn id="6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CustomShape 1"/>
          <p:cNvSpPr/>
          <p:nvPr/>
        </p:nvSpPr>
        <p:spPr>
          <a:xfrm>
            <a:off x="7520040" y="0"/>
            <a:ext cx="4615920" cy="6855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Every one that passeth among them that are numbered,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56" name="" descr=""/>
          <p:cNvPicPr/>
          <p:nvPr/>
        </p:nvPicPr>
        <p:blipFill>
          <a:blip r:embed="rId1"/>
          <a:stretch/>
        </p:blipFill>
        <p:spPr>
          <a:xfrm>
            <a:off x="109440" y="740520"/>
            <a:ext cx="7308000" cy="54612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5" dur="indefinite" restart="never" nodeType="tmRoot">
          <p:childTnLst>
            <p:seq>
              <p:cTn id="6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CustomShape 1"/>
          <p:cNvSpPr/>
          <p:nvPr/>
        </p:nvSpPr>
        <p:spPr>
          <a:xfrm>
            <a:off x="7520040" y="0"/>
            <a:ext cx="4615920" cy="6855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from twenty years old and above, shall give an oﬀering unto the LORD.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58" name="" descr=""/>
          <p:cNvPicPr/>
          <p:nvPr/>
        </p:nvPicPr>
        <p:blipFill>
          <a:blip r:embed="rId1"/>
          <a:stretch/>
        </p:blipFill>
        <p:spPr>
          <a:xfrm>
            <a:off x="109440" y="740520"/>
            <a:ext cx="7308000" cy="54612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7" dur="indefinite" restart="never" nodeType="tmRoot">
          <p:childTnLst>
            <p:seq>
              <p:cTn id="6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CustomShape 1"/>
          <p:cNvSpPr/>
          <p:nvPr/>
        </p:nvSpPr>
        <p:spPr>
          <a:xfrm>
            <a:off x="1523880" y="473040"/>
            <a:ext cx="9136080" cy="4942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ctr">
              <a:lnSpc>
                <a:spcPct val="100000"/>
              </a:lnSpc>
              <a:spcBef>
                <a:spcPts val="3376"/>
              </a:spcBef>
            </a:pPr>
            <a:r>
              <a:rPr b="0" lang="en-US" sz="5400" spc="-1" strike="noStrike">
                <a:solidFill>
                  <a:srgbClr val="ffff00"/>
                </a:solidFill>
                <a:latin typeface="Arial Black"/>
                <a:ea typeface="Microsoft YaHei"/>
              </a:rPr>
              <a:t>Responsive Reading:</a:t>
            </a:r>
            <a:r>
              <a:rPr b="0" lang="en-US" sz="5400" spc="-1" strike="noStrike">
                <a:solidFill>
                  <a:srgbClr val="ffffff"/>
                </a:solidFill>
                <a:latin typeface="Arial Black"/>
                <a:ea typeface="Microsoft YaHei"/>
              </a:rPr>
              <a:t> </a:t>
            </a:r>
            <a:endParaRPr b="0" lang="en-US" sz="54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3376"/>
              </a:spcBef>
            </a:pPr>
            <a:r>
              <a:rPr b="0" lang="en-US" sz="5400" spc="-1" strike="noStrike">
                <a:solidFill>
                  <a:srgbClr val="00ffff"/>
                </a:solidFill>
                <a:latin typeface="Copperplate Gothic Bold"/>
                <a:ea typeface="Microsoft YaHei"/>
              </a:rPr>
              <a:t>Exodus  30:15</a:t>
            </a:r>
            <a:r>
              <a:rPr b="1" lang="en-US" sz="5400" spc="-1" strike="noStrike">
                <a:solidFill>
                  <a:srgbClr val="00ffff"/>
                </a:solidFill>
                <a:latin typeface="Copperplate Gothic Bold"/>
                <a:ea typeface="Microsoft YaHei"/>
              </a:rPr>
              <a:t> – 30:22</a:t>
            </a:r>
            <a:endParaRPr b="0" lang="en-US" sz="5400" spc="-1" strike="noStrike">
              <a:latin typeface="Arial"/>
            </a:endParaRPr>
          </a:p>
        </p:txBody>
      </p:sp>
    </p:spTree>
  </p:cSld>
  <p:timing>
    <p:tnLst>
      <p:par>
        <p:cTn id="69" dur="indefinite" restart="never" nodeType="tmRoot">
          <p:childTnLst>
            <p:seq>
              <p:cTn id="7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CustomShape 1"/>
          <p:cNvSpPr/>
          <p:nvPr/>
        </p:nvSpPr>
        <p:spPr>
          <a:xfrm>
            <a:off x="21240" y="181440"/>
            <a:ext cx="4615560" cy="6854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The rich shall not give more, and the poor shall not give less than half a shekel,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61" name="" descr=""/>
          <p:cNvPicPr/>
          <p:nvPr/>
        </p:nvPicPr>
        <p:blipFill>
          <a:blip r:embed="rId1"/>
          <a:stretch/>
        </p:blipFill>
        <p:spPr>
          <a:xfrm>
            <a:off x="4667760" y="640440"/>
            <a:ext cx="7307640" cy="54604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1" dur="indefinite" restart="never" nodeType="tmRoot">
          <p:childTnLst>
            <p:seq>
              <p:cTn id="7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CustomShape 1"/>
          <p:cNvSpPr/>
          <p:nvPr/>
        </p:nvSpPr>
        <p:spPr>
          <a:xfrm>
            <a:off x="21240" y="181440"/>
            <a:ext cx="4615560" cy="6854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when they give an oﬀering unto the LORD, to make an atonement for your souls.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63" name="" descr=""/>
          <p:cNvPicPr/>
          <p:nvPr/>
        </p:nvPicPr>
        <p:blipFill>
          <a:blip r:embed="rId1"/>
          <a:stretch/>
        </p:blipFill>
        <p:spPr>
          <a:xfrm>
            <a:off x="4667760" y="640440"/>
            <a:ext cx="7307640" cy="54604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3" dur="indefinite" restart="never" nodeType="tmRoot">
          <p:childTnLst>
            <p:seq>
              <p:cTn id="7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CustomShape 1"/>
          <p:cNvSpPr/>
          <p:nvPr/>
        </p:nvSpPr>
        <p:spPr>
          <a:xfrm>
            <a:off x="7437600" y="0"/>
            <a:ext cx="4750200" cy="6854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thou shalt take the atonement money of the children of Israel,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65" name="" descr=""/>
          <p:cNvPicPr/>
          <p:nvPr/>
        </p:nvPicPr>
        <p:blipFill>
          <a:blip r:embed="rId1"/>
          <a:stretch/>
        </p:blipFill>
        <p:spPr>
          <a:xfrm>
            <a:off x="110160" y="741240"/>
            <a:ext cx="7305480" cy="54583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5" dur="indefinite" restart="never" nodeType="tmRoot">
          <p:childTnLst>
            <p:seq>
              <p:cTn id="7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CustomShape 1"/>
          <p:cNvSpPr/>
          <p:nvPr/>
        </p:nvSpPr>
        <p:spPr>
          <a:xfrm>
            <a:off x="7437600" y="0"/>
            <a:ext cx="4750200" cy="6854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shalt appoint it for the service of the tabernacle of the congregation;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67" name="" descr=""/>
          <p:cNvPicPr/>
          <p:nvPr/>
        </p:nvPicPr>
        <p:blipFill>
          <a:blip r:embed="rId1"/>
          <a:stretch/>
        </p:blipFill>
        <p:spPr>
          <a:xfrm>
            <a:off x="110160" y="741240"/>
            <a:ext cx="7305480" cy="54583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7" dur="indefinite" restart="never" nodeType="tmRoot">
          <p:childTnLst>
            <p:seq>
              <p:cTn id="7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CustomShape 1"/>
          <p:cNvSpPr/>
          <p:nvPr/>
        </p:nvSpPr>
        <p:spPr>
          <a:xfrm>
            <a:off x="7520040" y="0"/>
            <a:ext cx="4616280" cy="685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foursquare shall it be: and two cubits shall be the height thereof: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99" name="" descr=""/>
          <p:cNvPicPr/>
          <p:nvPr/>
        </p:nvPicPr>
        <p:blipFill>
          <a:blip r:embed="rId1"/>
          <a:stretch/>
        </p:blipFill>
        <p:spPr>
          <a:xfrm>
            <a:off x="109080" y="740880"/>
            <a:ext cx="7309440" cy="54612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CustomShape 1"/>
          <p:cNvSpPr/>
          <p:nvPr/>
        </p:nvSpPr>
        <p:spPr>
          <a:xfrm>
            <a:off x="7437600" y="0"/>
            <a:ext cx="4750200" cy="6854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that it may be a memorial unto the children of Israel before the LORD,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69" name="" descr=""/>
          <p:cNvPicPr/>
          <p:nvPr/>
        </p:nvPicPr>
        <p:blipFill>
          <a:blip r:embed="rId1"/>
          <a:stretch/>
        </p:blipFill>
        <p:spPr>
          <a:xfrm>
            <a:off x="110160" y="741240"/>
            <a:ext cx="7305480" cy="54583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9" dur="indefinite" restart="never" nodeType="tmRoot">
          <p:childTnLst>
            <p:seq>
              <p:cTn id="8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CustomShape 1"/>
          <p:cNvSpPr/>
          <p:nvPr/>
        </p:nvSpPr>
        <p:spPr>
          <a:xfrm>
            <a:off x="7437600" y="0"/>
            <a:ext cx="4750200" cy="6854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to make an atonement for your souls.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71" name="" descr=""/>
          <p:cNvPicPr/>
          <p:nvPr/>
        </p:nvPicPr>
        <p:blipFill>
          <a:blip r:embed="rId1"/>
          <a:stretch/>
        </p:blipFill>
        <p:spPr>
          <a:xfrm>
            <a:off x="110160" y="741240"/>
            <a:ext cx="7305480" cy="54583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81" dur="indefinite" restart="never" nodeType="tmRoot">
          <p:childTnLst>
            <p:seq>
              <p:cTn id="8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CustomShape 1"/>
          <p:cNvSpPr/>
          <p:nvPr/>
        </p:nvSpPr>
        <p:spPr>
          <a:xfrm>
            <a:off x="21240" y="181440"/>
            <a:ext cx="4615560" cy="6854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the LORD spake unto Moses, saying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73" name="" descr=""/>
          <p:cNvPicPr/>
          <p:nvPr/>
        </p:nvPicPr>
        <p:blipFill>
          <a:blip r:embed="rId1"/>
          <a:stretch/>
        </p:blipFill>
        <p:spPr>
          <a:xfrm>
            <a:off x="4672080" y="645480"/>
            <a:ext cx="7295040" cy="54475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83" dur="indefinite" restart="never" nodeType="tmRoot">
          <p:childTnLst>
            <p:seq>
              <p:cTn id="8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CustomShape 1"/>
          <p:cNvSpPr/>
          <p:nvPr/>
        </p:nvSpPr>
        <p:spPr>
          <a:xfrm>
            <a:off x="7520040" y="0"/>
            <a:ext cx="4615560" cy="6854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Thou shalt also make a laver of brass, and his foot also of brass, to wash withal: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75" name="" descr=""/>
          <p:cNvPicPr/>
          <p:nvPr/>
        </p:nvPicPr>
        <p:blipFill>
          <a:blip r:embed="rId1"/>
          <a:stretch/>
        </p:blipFill>
        <p:spPr>
          <a:xfrm>
            <a:off x="112320" y="744120"/>
            <a:ext cx="7300080" cy="54518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85" dur="indefinite" restart="never" nodeType="tmRoot">
          <p:childTnLst>
            <p:seq>
              <p:cTn id="8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CustomShape 1"/>
          <p:cNvSpPr/>
          <p:nvPr/>
        </p:nvSpPr>
        <p:spPr>
          <a:xfrm>
            <a:off x="7520040" y="0"/>
            <a:ext cx="4615560" cy="6854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thou shalt put it between the tabernacle of the congregation and the altar,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77" name="" descr=""/>
          <p:cNvPicPr/>
          <p:nvPr/>
        </p:nvPicPr>
        <p:blipFill>
          <a:blip r:embed="rId1"/>
          <a:stretch/>
        </p:blipFill>
        <p:spPr>
          <a:xfrm>
            <a:off x="113400" y="745200"/>
            <a:ext cx="7297200" cy="54489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87" dur="indefinite" restart="never" nodeType="tmRoot">
          <p:childTnLst>
            <p:seq>
              <p:cTn id="8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CustomShape 1"/>
          <p:cNvSpPr/>
          <p:nvPr/>
        </p:nvSpPr>
        <p:spPr>
          <a:xfrm>
            <a:off x="7520040" y="0"/>
            <a:ext cx="4615560" cy="6854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thou shalt put water therein.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79" name="" descr=""/>
          <p:cNvPicPr/>
          <p:nvPr/>
        </p:nvPicPr>
        <p:blipFill>
          <a:blip r:embed="rId1"/>
          <a:stretch/>
        </p:blipFill>
        <p:spPr>
          <a:xfrm>
            <a:off x="114480" y="746280"/>
            <a:ext cx="7294320" cy="54460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89" dur="indefinite" restart="never" nodeType="tmRoot">
          <p:childTnLst>
            <p:seq>
              <p:cTn id="9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CustomShape 1"/>
          <p:cNvSpPr/>
          <p:nvPr/>
        </p:nvSpPr>
        <p:spPr>
          <a:xfrm>
            <a:off x="21240" y="181440"/>
            <a:ext cx="4615560" cy="6854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For Aaron and his sons shall wash their hands and their feet thereat: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81" name="" descr=""/>
          <p:cNvPicPr/>
          <p:nvPr/>
        </p:nvPicPr>
        <p:blipFill>
          <a:blip r:embed="rId1"/>
          <a:stretch/>
        </p:blipFill>
        <p:spPr>
          <a:xfrm>
            <a:off x="4670280" y="643320"/>
            <a:ext cx="7299720" cy="54529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1" dur="indefinite" restart="never" nodeType="tmRoot">
          <p:childTnLst>
            <p:seq>
              <p:cTn id="9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CustomShape 1"/>
          <p:cNvSpPr/>
          <p:nvPr/>
        </p:nvSpPr>
        <p:spPr>
          <a:xfrm>
            <a:off x="7520040" y="0"/>
            <a:ext cx="4615560" cy="6854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When they go into the tabernacle of the congregation,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83" name="" descr=""/>
          <p:cNvPicPr/>
          <p:nvPr/>
        </p:nvPicPr>
        <p:blipFill>
          <a:blip r:embed="rId1"/>
          <a:stretch/>
        </p:blipFill>
        <p:spPr>
          <a:xfrm>
            <a:off x="113760" y="744840"/>
            <a:ext cx="7296480" cy="54493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3" dur="indefinite" restart="never" nodeType="tmRoot">
          <p:childTnLst>
            <p:seq>
              <p:cTn id="9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CustomShape 1"/>
          <p:cNvSpPr/>
          <p:nvPr/>
        </p:nvSpPr>
        <p:spPr>
          <a:xfrm>
            <a:off x="7520040" y="0"/>
            <a:ext cx="4615560" cy="6854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they shall wash with water, that they die not;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85" name="" descr=""/>
          <p:cNvPicPr/>
          <p:nvPr/>
        </p:nvPicPr>
        <p:blipFill>
          <a:blip r:embed="rId1"/>
          <a:stretch/>
        </p:blipFill>
        <p:spPr>
          <a:xfrm>
            <a:off x="113760" y="744840"/>
            <a:ext cx="7296480" cy="54493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5" dur="indefinite" restart="never" nodeType="tmRoot">
          <p:childTnLst>
            <p:seq>
              <p:cTn id="9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CustomShape 1"/>
          <p:cNvSpPr/>
          <p:nvPr/>
        </p:nvSpPr>
        <p:spPr>
          <a:xfrm>
            <a:off x="7520040" y="0"/>
            <a:ext cx="4615560" cy="6854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or when they come near to the altar to minister,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87" name="" descr=""/>
          <p:cNvPicPr/>
          <p:nvPr/>
        </p:nvPicPr>
        <p:blipFill>
          <a:blip r:embed="rId1"/>
          <a:stretch/>
        </p:blipFill>
        <p:spPr>
          <a:xfrm>
            <a:off x="113760" y="744840"/>
            <a:ext cx="7296480" cy="54493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7" dur="indefinite" restart="never" nodeType="tmRoot">
          <p:childTnLst>
            <p:seq>
              <p:cTn id="9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CustomShape 1"/>
          <p:cNvSpPr/>
          <p:nvPr/>
        </p:nvSpPr>
        <p:spPr>
          <a:xfrm>
            <a:off x="7520040" y="0"/>
            <a:ext cx="4616280" cy="685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the horns thereof shall be of the same.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01" name="" descr=""/>
          <p:cNvPicPr/>
          <p:nvPr/>
        </p:nvPicPr>
        <p:blipFill>
          <a:blip r:embed="rId1"/>
          <a:stretch/>
        </p:blipFill>
        <p:spPr>
          <a:xfrm>
            <a:off x="109080" y="740880"/>
            <a:ext cx="7309440" cy="54612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CustomShape 1"/>
          <p:cNvSpPr/>
          <p:nvPr/>
        </p:nvSpPr>
        <p:spPr>
          <a:xfrm>
            <a:off x="7520040" y="0"/>
            <a:ext cx="4615560" cy="6854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to burn oﬀering made by ﬁre unto the LORD: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89" name="" descr=""/>
          <p:cNvPicPr/>
          <p:nvPr/>
        </p:nvPicPr>
        <p:blipFill>
          <a:blip r:embed="rId1"/>
          <a:stretch/>
        </p:blipFill>
        <p:spPr>
          <a:xfrm>
            <a:off x="113760" y="744840"/>
            <a:ext cx="7296480" cy="54493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9" dur="indefinite" restart="never" nodeType="tmRoot">
          <p:childTnLst>
            <p:seq>
              <p:cTn id="10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CustomShape 1"/>
          <p:cNvSpPr/>
          <p:nvPr/>
        </p:nvSpPr>
        <p:spPr>
          <a:xfrm>
            <a:off x="21240" y="181440"/>
            <a:ext cx="4615560" cy="6854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So they shall wash their hands and their feet, that they die not: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91" name="" descr=""/>
          <p:cNvPicPr/>
          <p:nvPr/>
        </p:nvPicPr>
        <p:blipFill>
          <a:blip r:embed="rId1"/>
          <a:stretch/>
        </p:blipFill>
        <p:spPr>
          <a:xfrm>
            <a:off x="4670640" y="643680"/>
            <a:ext cx="7299000" cy="54522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01" dur="indefinite" restart="never" nodeType="tmRoot">
          <p:childTnLst>
            <p:seq>
              <p:cTn id="10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CustomShape 1"/>
          <p:cNvSpPr/>
          <p:nvPr/>
        </p:nvSpPr>
        <p:spPr>
          <a:xfrm>
            <a:off x="21240" y="181440"/>
            <a:ext cx="4615560" cy="6854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it shall be a statute for ever to them,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93" name="" descr=""/>
          <p:cNvPicPr/>
          <p:nvPr/>
        </p:nvPicPr>
        <p:blipFill>
          <a:blip r:embed="rId1"/>
          <a:stretch/>
        </p:blipFill>
        <p:spPr>
          <a:xfrm>
            <a:off x="4670640" y="643680"/>
            <a:ext cx="7299000" cy="54522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03" dur="indefinite" restart="never" nodeType="tmRoot">
          <p:childTnLst>
            <p:seq>
              <p:cTn id="10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21240" y="181440"/>
            <a:ext cx="4615560" cy="6854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even to him and to his seed throughout their generations.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95" name="" descr=""/>
          <p:cNvPicPr/>
          <p:nvPr/>
        </p:nvPicPr>
        <p:blipFill>
          <a:blip r:embed="rId1"/>
          <a:stretch/>
        </p:blipFill>
        <p:spPr>
          <a:xfrm>
            <a:off x="4670640" y="643680"/>
            <a:ext cx="7299000" cy="54522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05" dur="indefinite" restart="never" nodeType="tmRoot">
          <p:childTnLst>
            <p:seq>
              <p:cTn id="10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CustomShape 1"/>
          <p:cNvSpPr/>
          <p:nvPr/>
        </p:nvSpPr>
        <p:spPr>
          <a:xfrm>
            <a:off x="7520040" y="0"/>
            <a:ext cx="4615560" cy="6854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Moreover the LORD spake unto Moses, saying,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97" name="" descr=""/>
          <p:cNvPicPr/>
          <p:nvPr/>
        </p:nvPicPr>
        <p:blipFill>
          <a:blip r:embed="rId1"/>
          <a:stretch/>
        </p:blipFill>
        <p:spPr>
          <a:xfrm>
            <a:off x="110520" y="741600"/>
            <a:ext cx="7304760" cy="54579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07" dur="indefinite" restart="never" nodeType="tmRoot">
          <p:childTnLst>
            <p:seq>
              <p:cTn id="10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CustomShape 1"/>
          <p:cNvSpPr/>
          <p:nvPr/>
        </p:nvSpPr>
        <p:spPr>
          <a:xfrm>
            <a:off x="1523880" y="473040"/>
            <a:ext cx="9135720" cy="4942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ctr">
              <a:lnSpc>
                <a:spcPct val="100000"/>
              </a:lnSpc>
              <a:spcBef>
                <a:spcPts val="3376"/>
              </a:spcBef>
            </a:pPr>
            <a:r>
              <a:rPr b="0" lang="en-US" sz="5400" spc="-1" strike="noStrike">
                <a:solidFill>
                  <a:srgbClr val="ffff00"/>
                </a:solidFill>
                <a:latin typeface="Arial Black"/>
                <a:ea typeface="Microsoft YaHei"/>
              </a:rPr>
              <a:t>Responsive Reading:</a:t>
            </a:r>
            <a:r>
              <a:rPr b="0" lang="en-US" sz="5400" spc="-1" strike="noStrike">
                <a:solidFill>
                  <a:srgbClr val="ffffff"/>
                </a:solidFill>
                <a:latin typeface="Arial Black"/>
                <a:ea typeface="Microsoft YaHei"/>
              </a:rPr>
              <a:t>  </a:t>
            </a:r>
            <a:endParaRPr b="0" lang="en-US" sz="54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3376"/>
              </a:spcBef>
            </a:pPr>
            <a:r>
              <a:rPr b="0" lang="en-US" sz="5400" spc="-1" strike="noStrike">
                <a:solidFill>
                  <a:srgbClr val="00ffff"/>
                </a:solidFill>
                <a:latin typeface="Copperplate Gothic Bold"/>
                <a:ea typeface="Microsoft YaHei"/>
              </a:rPr>
              <a:t>Exodus  30:23</a:t>
            </a:r>
            <a:r>
              <a:rPr b="1" lang="en-US" sz="5400" spc="-1" strike="noStrike">
                <a:solidFill>
                  <a:srgbClr val="00ffff"/>
                </a:solidFill>
                <a:latin typeface="Copperplate Gothic Bold"/>
                <a:ea typeface="Microsoft YaHei"/>
              </a:rPr>
              <a:t> – 30:30</a:t>
            </a:r>
            <a:endParaRPr b="0" lang="en-US" sz="5400" spc="-1" strike="noStrike">
              <a:latin typeface="Arial"/>
            </a:endParaRPr>
          </a:p>
        </p:txBody>
      </p:sp>
    </p:spTree>
  </p:cSld>
  <p:timing>
    <p:tnLst>
      <p:par>
        <p:cTn id="109" dur="indefinite" restart="never" nodeType="tmRoot">
          <p:childTnLst>
            <p:seq>
              <p:cTn id="11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CustomShape 1"/>
          <p:cNvSpPr/>
          <p:nvPr/>
        </p:nvSpPr>
        <p:spPr>
          <a:xfrm>
            <a:off x="21240" y="181440"/>
            <a:ext cx="4615200" cy="685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Take thou also unto thee principal spices, of pure myrrh ﬁve hundred shekels,  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00" name="" descr=""/>
          <p:cNvPicPr/>
          <p:nvPr/>
        </p:nvPicPr>
        <p:blipFill>
          <a:blip r:embed="rId1"/>
          <a:stretch/>
        </p:blipFill>
        <p:spPr>
          <a:xfrm>
            <a:off x="4669920" y="642600"/>
            <a:ext cx="7301520" cy="5454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1" dur="indefinite" restart="never" nodeType="tmRoot">
          <p:childTnLst>
            <p:seq>
              <p:cTn id="1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CustomShape 1"/>
          <p:cNvSpPr/>
          <p:nvPr/>
        </p:nvSpPr>
        <p:spPr>
          <a:xfrm>
            <a:off x="21240" y="181440"/>
            <a:ext cx="4615200" cy="685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of sweet cinnamon half so much, even two hundred and ﬁfty shekels,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02" name="" descr=""/>
          <p:cNvPicPr/>
          <p:nvPr/>
        </p:nvPicPr>
        <p:blipFill>
          <a:blip r:embed="rId1"/>
          <a:stretch/>
        </p:blipFill>
        <p:spPr>
          <a:xfrm>
            <a:off x="4671000" y="643680"/>
            <a:ext cx="7298640" cy="54514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3" dur="indefinite" restart="never" nodeType="tmRoot">
          <p:childTnLst>
            <p:seq>
              <p:cTn id="1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CustomShape 1"/>
          <p:cNvSpPr/>
          <p:nvPr/>
        </p:nvSpPr>
        <p:spPr>
          <a:xfrm>
            <a:off x="21240" y="181440"/>
            <a:ext cx="4615200" cy="685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of sweet calamus two hundred and ﬁfty shekels, 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04" name="" descr=""/>
          <p:cNvPicPr/>
          <p:nvPr/>
        </p:nvPicPr>
        <p:blipFill>
          <a:blip r:embed="rId1"/>
          <a:stretch/>
        </p:blipFill>
        <p:spPr>
          <a:xfrm>
            <a:off x="4672080" y="644760"/>
            <a:ext cx="7295760" cy="54486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5" dur="indefinite" restart="never" nodeType="tmRoot">
          <p:childTnLst>
            <p:seq>
              <p:cTn id="1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CustomShape 1"/>
          <p:cNvSpPr/>
          <p:nvPr/>
        </p:nvSpPr>
        <p:spPr>
          <a:xfrm>
            <a:off x="7437600" y="0"/>
            <a:ext cx="4749840" cy="685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of cassia ﬁve hundred shekels, after the shekel of the sanctuary,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06" name="" descr=""/>
          <p:cNvPicPr/>
          <p:nvPr/>
        </p:nvPicPr>
        <p:blipFill>
          <a:blip r:embed="rId1"/>
          <a:stretch/>
        </p:blipFill>
        <p:spPr>
          <a:xfrm>
            <a:off x="111240" y="742320"/>
            <a:ext cx="7302240" cy="54550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7" dur="indefinite" restart="never" nodeType="tmRoot">
          <p:childTnLst>
            <p:seq>
              <p:cTn id="1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CustomShape 1"/>
          <p:cNvSpPr/>
          <p:nvPr/>
        </p:nvSpPr>
        <p:spPr>
          <a:xfrm>
            <a:off x="21240" y="181440"/>
            <a:ext cx="4616280" cy="685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08" spc="-1" strike="noStrike" baseline="33000">
                <a:solidFill>
                  <a:srgbClr val="00b0f0"/>
                </a:solidFill>
                <a:latin typeface="Arial Narrow"/>
                <a:ea typeface="Arial"/>
              </a:rPr>
              <a:t>3</a:t>
            </a: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thou shalt overlay it with pure gold, the top thereof, and the sides thereof round about, 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03" name="" descr=""/>
          <p:cNvPicPr/>
          <p:nvPr/>
        </p:nvPicPr>
        <p:blipFill>
          <a:blip r:embed="rId1"/>
          <a:stretch/>
        </p:blipFill>
        <p:spPr>
          <a:xfrm>
            <a:off x="4668120" y="641160"/>
            <a:ext cx="7306200" cy="5459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CustomShape 1"/>
          <p:cNvSpPr/>
          <p:nvPr/>
        </p:nvSpPr>
        <p:spPr>
          <a:xfrm>
            <a:off x="7437600" y="0"/>
            <a:ext cx="4749840" cy="685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of oil olive an hin: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08" name="" descr=""/>
          <p:cNvPicPr/>
          <p:nvPr/>
        </p:nvPicPr>
        <p:blipFill>
          <a:blip r:embed="rId1"/>
          <a:stretch/>
        </p:blipFill>
        <p:spPr>
          <a:xfrm>
            <a:off x="112320" y="743400"/>
            <a:ext cx="7299360" cy="54522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9" dur="indefinite" restart="never" nodeType="tmRoot">
          <p:childTnLst>
            <p:seq>
              <p:cTn id="1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21240" y="181440"/>
            <a:ext cx="4615200" cy="685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thou shalt make it an oil of holy ointment,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10" name="" descr=""/>
          <p:cNvPicPr/>
          <p:nvPr/>
        </p:nvPicPr>
        <p:blipFill>
          <a:blip r:embed="rId1"/>
          <a:stretch/>
        </p:blipFill>
        <p:spPr>
          <a:xfrm>
            <a:off x="4673160" y="646560"/>
            <a:ext cx="7291800" cy="5444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21" dur="indefinite" restart="never" nodeType="tmRoot">
          <p:childTnLst>
            <p:seq>
              <p:cTn id="1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CustomShape 1"/>
          <p:cNvSpPr/>
          <p:nvPr/>
        </p:nvSpPr>
        <p:spPr>
          <a:xfrm>
            <a:off x="21240" y="181440"/>
            <a:ext cx="4615200" cy="685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 ointment compound after the art of the apothecary: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12" name="" descr=""/>
          <p:cNvPicPr/>
          <p:nvPr/>
        </p:nvPicPr>
        <p:blipFill>
          <a:blip r:embed="rId1"/>
          <a:stretch/>
        </p:blipFill>
        <p:spPr>
          <a:xfrm>
            <a:off x="4673160" y="646560"/>
            <a:ext cx="7291800" cy="5444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23" dur="indefinite" restart="never" nodeType="tmRoot">
          <p:childTnLst>
            <p:seq>
              <p:cTn id="1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CustomShape 1"/>
          <p:cNvSpPr/>
          <p:nvPr/>
        </p:nvSpPr>
        <p:spPr>
          <a:xfrm>
            <a:off x="21240" y="181440"/>
            <a:ext cx="4615200" cy="685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it shall be an holy anointing oil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14" name="" descr=""/>
          <p:cNvPicPr/>
          <p:nvPr/>
        </p:nvPicPr>
        <p:blipFill>
          <a:blip r:embed="rId1"/>
          <a:stretch/>
        </p:blipFill>
        <p:spPr>
          <a:xfrm>
            <a:off x="4673160" y="646560"/>
            <a:ext cx="7291800" cy="5444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25" dur="indefinite" restart="never" nodeType="tmRoot">
          <p:childTnLst>
            <p:seq>
              <p:cTn id="1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CustomShape 1"/>
          <p:cNvSpPr/>
          <p:nvPr/>
        </p:nvSpPr>
        <p:spPr>
          <a:xfrm>
            <a:off x="7520040" y="0"/>
            <a:ext cx="4615200" cy="685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thou shalt anoint the tabernacle of the congregation therewith,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16" name="" descr=""/>
          <p:cNvPicPr/>
          <p:nvPr/>
        </p:nvPicPr>
        <p:blipFill>
          <a:blip r:embed="rId1"/>
          <a:stretch/>
        </p:blipFill>
        <p:spPr>
          <a:xfrm>
            <a:off x="113400" y="745200"/>
            <a:ext cx="7296840" cy="54486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27" dur="indefinite" restart="never" nodeType="tmRoot">
          <p:childTnLst>
            <p:seq>
              <p:cTn id="12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CustomShape 1"/>
          <p:cNvSpPr/>
          <p:nvPr/>
        </p:nvSpPr>
        <p:spPr>
          <a:xfrm>
            <a:off x="7520040" y="0"/>
            <a:ext cx="4615200" cy="685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the ark of the testimony,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18" name="" descr=""/>
          <p:cNvPicPr/>
          <p:nvPr/>
        </p:nvPicPr>
        <p:blipFill>
          <a:blip r:embed="rId1"/>
          <a:stretch/>
        </p:blipFill>
        <p:spPr>
          <a:xfrm>
            <a:off x="113400" y="745200"/>
            <a:ext cx="7296840" cy="54486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29" dur="indefinite" restart="never" nodeType="tmRoot">
          <p:childTnLst>
            <p:seq>
              <p:cTn id="13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CustomShape 1"/>
          <p:cNvSpPr/>
          <p:nvPr/>
        </p:nvSpPr>
        <p:spPr>
          <a:xfrm>
            <a:off x="21240" y="181440"/>
            <a:ext cx="4615200" cy="685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the table and all his vessels, and the candlestick and his vessels,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20" name="" descr=""/>
          <p:cNvPicPr/>
          <p:nvPr/>
        </p:nvPicPr>
        <p:blipFill>
          <a:blip r:embed="rId1"/>
          <a:stretch/>
        </p:blipFill>
        <p:spPr>
          <a:xfrm>
            <a:off x="4671360" y="644400"/>
            <a:ext cx="7296480" cy="54496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1" dur="indefinite" restart="never" nodeType="tmRoot">
          <p:childTnLst>
            <p:seq>
              <p:cTn id="13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CustomShape 1"/>
          <p:cNvSpPr/>
          <p:nvPr/>
        </p:nvSpPr>
        <p:spPr>
          <a:xfrm>
            <a:off x="21240" y="181440"/>
            <a:ext cx="4615200" cy="685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the altar of incense,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22" name="" descr=""/>
          <p:cNvPicPr/>
          <p:nvPr/>
        </p:nvPicPr>
        <p:blipFill>
          <a:blip r:embed="rId1"/>
          <a:stretch/>
        </p:blipFill>
        <p:spPr>
          <a:xfrm>
            <a:off x="4671360" y="644400"/>
            <a:ext cx="7296480" cy="54496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3" dur="indefinite" restart="never" nodeType="tmRoot">
          <p:childTnLst>
            <p:seq>
              <p:cTn id="13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CustomShape 1"/>
          <p:cNvSpPr/>
          <p:nvPr/>
        </p:nvSpPr>
        <p:spPr>
          <a:xfrm>
            <a:off x="7520040" y="0"/>
            <a:ext cx="4615200" cy="685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the altar of burnt oﬀering with all his vessels, and the laver and his foot.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24" name="" descr=""/>
          <p:cNvPicPr/>
          <p:nvPr/>
        </p:nvPicPr>
        <p:blipFill>
          <a:blip r:embed="rId1"/>
          <a:stretch/>
        </p:blipFill>
        <p:spPr>
          <a:xfrm>
            <a:off x="114840" y="745920"/>
            <a:ext cx="7293240" cy="54460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5" dur="indefinite" restart="never" nodeType="tmRoot">
          <p:childTnLst>
            <p:seq>
              <p:cTn id="13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CustomShape 1"/>
          <p:cNvSpPr/>
          <p:nvPr/>
        </p:nvSpPr>
        <p:spPr>
          <a:xfrm>
            <a:off x="21240" y="181440"/>
            <a:ext cx="4615200" cy="685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thou shalt sanctify them, that they may be most holy: whatsoever toucheth them shall be holy.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26" name="" descr=""/>
          <p:cNvPicPr/>
          <p:nvPr/>
        </p:nvPicPr>
        <p:blipFill>
          <a:blip r:embed="rId1"/>
          <a:stretch/>
        </p:blipFill>
        <p:spPr>
          <a:xfrm>
            <a:off x="4671720" y="644760"/>
            <a:ext cx="7295760" cy="54489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7" dur="indefinite" restart="never" nodeType="tmRoot">
          <p:childTnLst>
            <p:seq>
              <p:cTn id="13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CustomShape 1"/>
          <p:cNvSpPr/>
          <p:nvPr/>
        </p:nvSpPr>
        <p:spPr>
          <a:xfrm>
            <a:off x="21240" y="181440"/>
            <a:ext cx="4616280" cy="685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the horns thereof; and thou shalt make unto it a crown of gold round about.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05" name="" descr=""/>
          <p:cNvPicPr/>
          <p:nvPr/>
        </p:nvPicPr>
        <p:blipFill>
          <a:blip r:embed="rId1"/>
          <a:stretch/>
        </p:blipFill>
        <p:spPr>
          <a:xfrm>
            <a:off x="4668120" y="641160"/>
            <a:ext cx="7306200" cy="5459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CustomShape 1"/>
          <p:cNvSpPr/>
          <p:nvPr/>
        </p:nvSpPr>
        <p:spPr>
          <a:xfrm>
            <a:off x="7520040" y="0"/>
            <a:ext cx="4615200" cy="685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thou shalt anoint Aaron and his sons, and consecrate them,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28" name="" descr=""/>
          <p:cNvPicPr/>
          <p:nvPr/>
        </p:nvPicPr>
        <p:blipFill>
          <a:blip r:embed="rId1"/>
          <a:stretch/>
        </p:blipFill>
        <p:spPr>
          <a:xfrm>
            <a:off x="111600" y="742680"/>
            <a:ext cx="7301520" cy="54547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9" dur="indefinite" restart="never" nodeType="tmRoot">
          <p:childTnLst>
            <p:seq>
              <p:cTn id="14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CustomShape 1"/>
          <p:cNvSpPr/>
          <p:nvPr/>
        </p:nvSpPr>
        <p:spPr>
          <a:xfrm>
            <a:off x="7520040" y="0"/>
            <a:ext cx="4615200" cy="685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that they may minister unto me in the priests oﬃce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30" name="" descr=""/>
          <p:cNvPicPr/>
          <p:nvPr/>
        </p:nvPicPr>
        <p:blipFill>
          <a:blip r:embed="rId1"/>
          <a:stretch/>
        </p:blipFill>
        <p:spPr>
          <a:xfrm>
            <a:off x="111600" y="742680"/>
            <a:ext cx="7301520" cy="54547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41" dur="indefinite" restart="never" nodeType="tmRoot">
          <p:childTnLst>
            <p:seq>
              <p:cTn id="14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CustomShape 1"/>
          <p:cNvSpPr/>
          <p:nvPr/>
        </p:nvSpPr>
        <p:spPr>
          <a:xfrm>
            <a:off x="1523880" y="473040"/>
            <a:ext cx="9135360" cy="4941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ctr">
              <a:lnSpc>
                <a:spcPct val="100000"/>
              </a:lnSpc>
              <a:spcBef>
                <a:spcPts val="3376"/>
              </a:spcBef>
            </a:pPr>
            <a:r>
              <a:rPr b="0" lang="en-US" sz="5400" spc="-1" strike="noStrike">
                <a:solidFill>
                  <a:srgbClr val="ffff00"/>
                </a:solidFill>
                <a:latin typeface="Arial Black"/>
                <a:ea typeface="Microsoft YaHei"/>
              </a:rPr>
              <a:t>Responsive Reading:</a:t>
            </a:r>
            <a:r>
              <a:rPr b="0" lang="en-US" sz="5400" spc="-1" strike="noStrike">
                <a:solidFill>
                  <a:srgbClr val="ffffff"/>
                </a:solidFill>
                <a:latin typeface="Arial Black"/>
                <a:ea typeface="Microsoft YaHei"/>
              </a:rPr>
              <a:t> </a:t>
            </a:r>
            <a:endParaRPr b="0" lang="en-US" sz="54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3376"/>
              </a:spcBef>
            </a:pPr>
            <a:r>
              <a:rPr b="0" lang="en-US" sz="5400" spc="-1" strike="noStrike">
                <a:solidFill>
                  <a:srgbClr val="00ffff"/>
                </a:solidFill>
                <a:latin typeface="Copperplate Gothic Bold"/>
                <a:ea typeface="Microsoft YaHei"/>
              </a:rPr>
              <a:t>Exodus  30:31</a:t>
            </a:r>
            <a:r>
              <a:rPr b="1" lang="en-US" sz="5400" spc="-1" strike="noStrike">
                <a:solidFill>
                  <a:srgbClr val="00ffff"/>
                </a:solidFill>
                <a:latin typeface="Copperplate Gothic Bold"/>
                <a:ea typeface="Microsoft YaHei"/>
              </a:rPr>
              <a:t> – 30:38</a:t>
            </a:r>
            <a:endParaRPr b="0" lang="en-US" sz="5400" spc="-1" strike="noStrike">
              <a:latin typeface="Arial"/>
            </a:endParaRPr>
          </a:p>
        </p:txBody>
      </p:sp>
    </p:spTree>
  </p:cSld>
  <p:timing>
    <p:tnLst>
      <p:par>
        <p:cTn id="143" dur="indefinite" restart="never" nodeType="tmRoot">
          <p:childTnLst>
            <p:seq>
              <p:cTn id="14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CustomShape 1"/>
          <p:cNvSpPr/>
          <p:nvPr/>
        </p:nvSpPr>
        <p:spPr>
          <a:xfrm>
            <a:off x="21240" y="181440"/>
            <a:ext cx="4614840" cy="6854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thou shalt speak unto the children of Israel, saying,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33" name="" descr=""/>
          <p:cNvPicPr/>
          <p:nvPr/>
        </p:nvPicPr>
        <p:blipFill>
          <a:blip r:embed="rId1"/>
          <a:stretch/>
        </p:blipFill>
        <p:spPr>
          <a:xfrm>
            <a:off x="4671000" y="643680"/>
            <a:ext cx="7298280" cy="54511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45" dur="indefinite" restart="never" nodeType="tmRoot">
          <p:childTnLst>
            <p:seq>
              <p:cTn id="14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CustomShape 1"/>
          <p:cNvSpPr/>
          <p:nvPr/>
        </p:nvSpPr>
        <p:spPr>
          <a:xfrm>
            <a:off x="21240" y="181440"/>
            <a:ext cx="4614840" cy="6854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This shall be an holy anointing oil unto me throughout your generations. 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35" name="" descr=""/>
          <p:cNvPicPr/>
          <p:nvPr/>
        </p:nvPicPr>
        <p:blipFill>
          <a:blip r:embed="rId1"/>
          <a:stretch/>
        </p:blipFill>
        <p:spPr>
          <a:xfrm>
            <a:off x="4671000" y="643680"/>
            <a:ext cx="7298280" cy="54511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47" dur="indefinite" restart="never" nodeType="tmRoot">
          <p:childTnLst>
            <p:seq>
              <p:cTn id="14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CustomShape 1"/>
          <p:cNvSpPr/>
          <p:nvPr/>
        </p:nvSpPr>
        <p:spPr>
          <a:xfrm>
            <a:off x="7437600" y="0"/>
            <a:ext cx="4749480" cy="6854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Upon mans ﬂesh shall it not be poured, neither shall ye make any other like it,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37" name="" descr=""/>
          <p:cNvPicPr/>
          <p:nvPr/>
        </p:nvPicPr>
        <p:blipFill>
          <a:blip r:embed="rId1"/>
          <a:stretch/>
        </p:blipFill>
        <p:spPr>
          <a:xfrm>
            <a:off x="113400" y="744480"/>
            <a:ext cx="7296120" cy="54489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49" dur="indefinite" restart="never" nodeType="tmRoot">
          <p:childTnLst>
            <p:seq>
              <p:cTn id="15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CustomShape 1"/>
          <p:cNvSpPr/>
          <p:nvPr/>
        </p:nvSpPr>
        <p:spPr>
          <a:xfrm>
            <a:off x="7437600" y="0"/>
            <a:ext cx="4749480" cy="6854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after the composition of it: it is holy, and it shall be holy unto you.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39" name="" descr=""/>
          <p:cNvPicPr/>
          <p:nvPr/>
        </p:nvPicPr>
        <p:blipFill>
          <a:blip r:embed="rId1"/>
          <a:stretch/>
        </p:blipFill>
        <p:spPr>
          <a:xfrm>
            <a:off x="113400" y="744480"/>
            <a:ext cx="7296120" cy="54489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1" dur="indefinite" restart="never" nodeType="tmRoot">
          <p:childTnLst>
            <p:seq>
              <p:cTn id="15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CustomShape 1"/>
          <p:cNvSpPr/>
          <p:nvPr/>
        </p:nvSpPr>
        <p:spPr>
          <a:xfrm>
            <a:off x="21240" y="181440"/>
            <a:ext cx="4614840" cy="6854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Whosoever compoundeth any like it, or whosoever putteth any of it upon a stranger,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41" name="" descr=""/>
          <p:cNvPicPr/>
          <p:nvPr/>
        </p:nvPicPr>
        <p:blipFill>
          <a:blip r:embed="rId1"/>
          <a:stretch/>
        </p:blipFill>
        <p:spPr>
          <a:xfrm>
            <a:off x="4674240" y="647640"/>
            <a:ext cx="7288560" cy="5441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3" dur="indefinite" restart="never" nodeType="tmRoot">
          <p:childTnLst>
            <p:seq>
              <p:cTn id="15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CustomShape 1"/>
          <p:cNvSpPr/>
          <p:nvPr/>
        </p:nvSpPr>
        <p:spPr>
          <a:xfrm>
            <a:off x="21240" y="181440"/>
            <a:ext cx="4614840" cy="6854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shall even be cut oﬀ from his people. 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43" name="" descr=""/>
          <p:cNvPicPr/>
          <p:nvPr/>
        </p:nvPicPr>
        <p:blipFill>
          <a:blip r:embed="rId1"/>
          <a:stretch/>
        </p:blipFill>
        <p:spPr>
          <a:xfrm>
            <a:off x="4674240" y="647640"/>
            <a:ext cx="7288560" cy="5441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5" dur="indefinite" restart="never" nodeType="tmRoot">
          <p:childTnLst>
            <p:seq>
              <p:cTn id="15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CustomShape 1"/>
          <p:cNvSpPr/>
          <p:nvPr/>
        </p:nvSpPr>
        <p:spPr>
          <a:xfrm>
            <a:off x="7520040" y="0"/>
            <a:ext cx="4614840" cy="6854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the LORD said unto Moses, Take unto thee sweet spices,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45" name="" descr=""/>
          <p:cNvPicPr/>
          <p:nvPr/>
        </p:nvPicPr>
        <p:blipFill>
          <a:blip r:embed="rId1"/>
          <a:stretch/>
        </p:blipFill>
        <p:spPr>
          <a:xfrm>
            <a:off x="115560" y="747360"/>
            <a:ext cx="7290720" cy="54424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7" dur="indefinite" restart="never" nodeType="tmRoot">
          <p:childTnLst>
            <p:seq>
              <p:cTn id="15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CustomShape 1"/>
          <p:cNvSpPr/>
          <p:nvPr/>
        </p:nvSpPr>
        <p:spPr>
          <a:xfrm>
            <a:off x="7520040" y="0"/>
            <a:ext cx="4616280" cy="685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08" spc="-1" strike="noStrike" baseline="33000">
                <a:solidFill>
                  <a:srgbClr val="ffffff"/>
                </a:solidFill>
                <a:latin typeface="Arial Narrow"/>
                <a:ea typeface="Arial"/>
              </a:rPr>
              <a:t>4</a:t>
            </a: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two golden rings shalt thou make to it under the crown of it, 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07" name="" descr=""/>
          <p:cNvPicPr/>
          <p:nvPr/>
        </p:nvPicPr>
        <p:blipFill>
          <a:blip r:embed="rId1"/>
          <a:stretch/>
        </p:blipFill>
        <p:spPr>
          <a:xfrm>
            <a:off x="111600" y="742680"/>
            <a:ext cx="7302960" cy="54558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CustomShape 1"/>
          <p:cNvSpPr/>
          <p:nvPr/>
        </p:nvSpPr>
        <p:spPr>
          <a:xfrm>
            <a:off x="7520040" y="0"/>
            <a:ext cx="4614840" cy="6854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stacte,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47" name="" descr=""/>
          <p:cNvPicPr/>
          <p:nvPr/>
        </p:nvPicPr>
        <p:blipFill>
          <a:blip r:embed="rId1"/>
          <a:stretch/>
        </p:blipFill>
        <p:spPr>
          <a:xfrm>
            <a:off x="114480" y="746280"/>
            <a:ext cx="7293600" cy="5445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9" dur="indefinite" restart="never" nodeType="tmRoot">
          <p:childTnLst>
            <p:seq>
              <p:cTn id="16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CustomShape 1"/>
          <p:cNvSpPr/>
          <p:nvPr/>
        </p:nvSpPr>
        <p:spPr>
          <a:xfrm>
            <a:off x="7520040" y="0"/>
            <a:ext cx="4614840" cy="6854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onycha, 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49" name="" descr=""/>
          <p:cNvPicPr/>
          <p:nvPr/>
        </p:nvPicPr>
        <p:blipFill>
          <a:blip r:embed="rId1"/>
          <a:stretch/>
        </p:blipFill>
        <p:spPr>
          <a:xfrm>
            <a:off x="115560" y="747360"/>
            <a:ext cx="7290720" cy="54424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61" dur="indefinite" restart="never" nodeType="tmRoot">
          <p:childTnLst>
            <p:seq>
              <p:cTn id="16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CustomShape 1"/>
          <p:cNvSpPr/>
          <p:nvPr/>
        </p:nvSpPr>
        <p:spPr>
          <a:xfrm>
            <a:off x="7520040" y="0"/>
            <a:ext cx="4614840" cy="6854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galbanum;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51" name="" descr=""/>
          <p:cNvPicPr/>
          <p:nvPr/>
        </p:nvPicPr>
        <p:blipFill>
          <a:blip r:embed="rId1"/>
          <a:stretch/>
        </p:blipFill>
        <p:spPr>
          <a:xfrm>
            <a:off x="116640" y="748440"/>
            <a:ext cx="7287840" cy="54396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63" dur="indefinite" restart="never" nodeType="tmRoot">
          <p:childTnLst>
            <p:seq>
              <p:cTn id="16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CustomShape 1"/>
          <p:cNvSpPr/>
          <p:nvPr/>
        </p:nvSpPr>
        <p:spPr>
          <a:xfrm>
            <a:off x="7520040" y="0"/>
            <a:ext cx="4614840" cy="6854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 </a:t>
            </a: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these sweet spices with pure frankincense: of each shall there be a like weight: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53" name="" descr=""/>
          <p:cNvPicPr/>
          <p:nvPr/>
        </p:nvPicPr>
        <p:blipFill>
          <a:blip r:embed="rId1"/>
          <a:stretch/>
        </p:blipFill>
        <p:spPr>
          <a:xfrm>
            <a:off x="117720" y="749520"/>
            <a:ext cx="7284960" cy="54367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65" dur="indefinite" restart="never" nodeType="tmRoot">
          <p:childTnLst>
            <p:seq>
              <p:cTn id="16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CustomShape 1"/>
          <p:cNvSpPr/>
          <p:nvPr/>
        </p:nvSpPr>
        <p:spPr>
          <a:xfrm>
            <a:off x="21240" y="181440"/>
            <a:ext cx="4614840" cy="6854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thou shalt make it a perfume, a confection after the art of the apothecary,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55" name="" descr=""/>
          <p:cNvPicPr/>
          <p:nvPr/>
        </p:nvPicPr>
        <p:blipFill>
          <a:blip r:embed="rId1"/>
          <a:stretch/>
        </p:blipFill>
        <p:spPr>
          <a:xfrm>
            <a:off x="4672440" y="645480"/>
            <a:ext cx="7293240" cy="54464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67" dur="indefinite" restart="never" nodeType="tmRoot">
          <p:childTnLst>
            <p:seq>
              <p:cTn id="16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CustomShape 1"/>
          <p:cNvSpPr/>
          <p:nvPr/>
        </p:nvSpPr>
        <p:spPr>
          <a:xfrm>
            <a:off x="21240" y="181440"/>
            <a:ext cx="4614840" cy="6854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tempered together, pure and holy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57" name="" descr=""/>
          <p:cNvPicPr/>
          <p:nvPr/>
        </p:nvPicPr>
        <p:blipFill>
          <a:blip r:embed="rId1"/>
          <a:stretch/>
        </p:blipFill>
        <p:spPr>
          <a:xfrm>
            <a:off x="4672440" y="645480"/>
            <a:ext cx="7293240" cy="54464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69" dur="indefinite" restart="never" nodeType="tmRoot">
          <p:childTnLst>
            <p:seq>
              <p:cTn id="17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CustomShape 1"/>
          <p:cNvSpPr/>
          <p:nvPr/>
        </p:nvSpPr>
        <p:spPr>
          <a:xfrm>
            <a:off x="7520040" y="0"/>
            <a:ext cx="4614840" cy="6854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thou shalt beat some of it very small, 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59" name="" descr=""/>
          <p:cNvPicPr/>
          <p:nvPr/>
        </p:nvPicPr>
        <p:blipFill>
          <a:blip r:embed="rId1"/>
          <a:stretch/>
        </p:blipFill>
        <p:spPr>
          <a:xfrm>
            <a:off x="112680" y="743760"/>
            <a:ext cx="7298280" cy="54514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71" dur="indefinite" restart="never" nodeType="tmRoot">
          <p:childTnLst>
            <p:seq>
              <p:cTn id="17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CustomShape 1"/>
          <p:cNvSpPr/>
          <p:nvPr/>
        </p:nvSpPr>
        <p:spPr>
          <a:xfrm>
            <a:off x="7520040" y="0"/>
            <a:ext cx="4614840" cy="6854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put of it before the testimony in the tabernacle of the congregation,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61" name="" descr=""/>
          <p:cNvPicPr/>
          <p:nvPr/>
        </p:nvPicPr>
        <p:blipFill>
          <a:blip r:embed="rId1"/>
          <a:stretch/>
        </p:blipFill>
        <p:spPr>
          <a:xfrm>
            <a:off x="112680" y="743760"/>
            <a:ext cx="7298280" cy="54514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73" dur="indefinite" restart="never" nodeType="tmRoot">
          <p:childTnLst>
            <p:seq>
              <p:cTn id="17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CustomShape 1"/>
          <p:cNvSpPr/>
          <p:nvPr/>
        </p:nvSpPr>
        <p:spPr>
          <a:xfrm>
            <a:off x="7520040" y="0"/>
            <a:ext cx="4614840" cy="6854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where I will meet with thee: it shall be unto you most holy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63" name="" descr=""/>
          <p:cNvPicPr/>
          <p:nvPr/>
        </p:nvPicPr>
        <p:blipFill>
          <a:blip r:embed="rId1"/>
          <a:stretch/>
        </p:blipFill>
        <p:spPr>
          <a:xfrm>
            <a:off x="112680" y="743760"/>
            <a:ext cx="7298280" cy="54514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75" dur="indefinite" restart="never" nodeType="tmRoot">
          <p:childTnLst>
            <p:seq>
              <p:cTn id="17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CustomShape 1"/>
          <p:cNvSpPr/>
          <p:nvPr/>
        </p:nvSpPr>
        <p:spPr>
          <a:xfrm>
            <a:off x="21240" y="181440"/>
            <a:ext cx="4614840" cy="6854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as for the perfume which thou shalt make,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65" name="" descr=""/>
          <p:cNvPicPr/>
          <p:nvPr/>
        </p:nvPicPr>
        <p:blipFill>
          <a:blip r:embed="rId1"/>
          <a:stretch/>
        </p:blipFill>
        <p:spPr>
          <a:xfrm>
            <a:off x="4672440" y="645480"/>
            <a:ext cx="7293240" cy="54464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77" dur="indefinite" restart="never" nodeType="tmRoot">
          <p:childTnLst>
            <p:seq>
              <p:cTn id="17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CustomShape 1"/>
          <p:cNvSpPr/>
          <p:nvPr/>
        </p:nvSpPr>
        <p:spPr>
          <a:xfrm>
            <a:off x="7520040" y="0"/>
            <a:ext cx="4616280" cy="685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by the two corners thereof, upon the two sides of it shalt thou make it;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09" name="" descr=""/>
          <p:cNvPicPr/>
          <p:nvPr/>
        </p:nvPicPr>
        <p:blipFill>
          <a:blip r:embed="rId1"/>
          <a:stretch/>
        </p:blipFill>
        <p:spPr>
          <a:xfrm>
            <a:off x="111600" y="742680"/>
            <a:ext cx="7302960" cy="54558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7" dur="indefinite" restart="never" nodeType="tmRoot">
          <p:childTnLst>
            <p:seq>
              <p:cTn id="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CustomShape 1"/>
          <p:cNvSpPr/>
          <p:nvPr/>
        </p:nvSpPr>
        <p:spPr>
          <a:xfrm>
            <a:off x="21240" y="181440"/>
            <a:ext cx="4614840" cy="6854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ye shall not make to yourselves according to the composition thereof: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67" name="" descr=""/>
          <p:cNvPicPr/>
          <p:nvPr/>
        </p:nvPicPr>
        <p:blipFill>
          <a:blip r:embed="rId1"/>
          <a:stretch/>
        </p:blipFill>
        <p:spPr>
          <a:xfrm>
            <a:off x="4672440" y="645480"/>
            <a:ext cx="7293240" cy="54464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79" dur="indefinite" restart="never" nodeType="tmRoot">
          <p:childTnLst>
            <p:seq>
              <p:cTn id="18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CustomShape 1"/>
          <p:cNvSpPr/>
          <p:nvPr/>
        </p:nvSpPr>
        <p:spPr>
          <a:xfrm>
            <a:off x="21240" y="181440"/>
            <a:ext cx="4614840" cy="6854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it shall be unto thee holy for the LORD.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69" name="" descr=""/>
          <p:cNvPicPr/>
          <p:nvPr/>
        </p:nvPicPr>
        <p:blipFill>
          <a:blip r:embed="rId1"/>
          <a:stretch/>
        </p:blipFill>
        <p:spPr>
          <a:xfrm>
            <a:off x="4672440" y="645480"/>
            <a:ext cx="7293240" cy="54464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81" dur="indefinite" restart="never" nodeType="tmRoot">
          <p:childTnLst>
            <p:seq>
              <p:cTn id="18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CustomShape 1"/>
          <p:cNvSpPr/>
          <p:nvPr/>
        </p:nvSpPr>
        <p:spPr>
          <a:xfrm>
            <a:off x="7520040" y="0"/>
            <a:ext cx="4614840" cy="6854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Whosoever shall make like unto that, to smell thereto, shall even be cut oﬀ from his people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71" name="" descr=""/>
          <p:cNvPicPr/>
          <p:nvPr/>
        </p:nvPicPr>
        <p:blipFill>
          <a:blip r:embed="rId1"/>
          <a:stretch/>
        </p:blipFill>
        <p:spPr>
          <a:xfrm>
            <a:off x="112680" y="743760"/>
            <a:ext cx="7298280" cy="54514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83" dur="indefinite" restart="never" nodeType="tmRoot">
          <p:childTnLst>
            <p:seq>
              <p:cTn id="18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20418</TotalTime>
  <Application>LibreOffice/5.4.1.2$Windows_X86_64 LibreOffice_project/ea7cb86e6eeb2bf3a5af73a8f7777ac570321527</Application>
  <Words>252</Words>
  <Paragraphs>24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2002-12-21T01:16:23Z</dcterms:created>
  <dc:creator>Richard A. Helzerman</dc:creator>
  <dc:description/>
  <dc:language>en-US</dc:language>
  <cp:lastModifiedBy/>
  <cp:lastPrinted>1601-01-01T00:00:00Z</cp:lastPrinted>
  <dcterms:modified xsi:type="dcterms:W3CDTF">2019-04-15T20:39:00Z</dcterms:modified>
  <cp:revision>5441</cp:revision>
  <dc:subject/>
  <dc:title>PowerPoint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1</vt:i4>
  </property>
  <property fmtid="{D5CDD505-2E9C-101B-9397-08002B2CF9AE}" pid="8" name="PresentationFormat">
    <vt:lpwstr>Widescreen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17</vt:i4>
  </property>
</Properties>
</file>