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5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1.jpeg" ContentType="image/jpeg"/>
  <Override PartName="/ppt/media/image9.png" ContentType="image/png"/>
  <Override PartName="/ppt/media/image28.jpeg" ContentType="image/jpeg"/>
  <Override PartName="/ppt/media/image1.png" ContentType="image/png"/>
  <Override PartName="/ppt/media/image56.jpeg" ContentType="image/jpeg"/>
  <Override PartName="/ppt/media/image2.png" ContentType="image/pn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hdr"/>
          </p:nvPr>
        </p:nvSpPr>
        <p:spPr>
          <a:xfrm>
            <a:off x="1554480" y="553212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B7F9CA63-69FE-40B8-A182-263BE190C07D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3884760" y="8685360"/>
            <a:ext cx="2956320" cy="44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4FBEF28D-091A-4FA3-AD13-E9CD9E2FE45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3884760" y="8685360"/>
            <a:ext cx="295776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2E8B7244-9DCD-4B43-BC68-55C74DB14296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5600" cy="410400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04" name="CustomShape 4"/>
          <p:cNvSpPr/>
          <p:nvPr/>
        </p:nvSpPr>
        <p:spPr>
          <a:xfrm>
            <a:off x="3884760" y="8685360"/>
            <a:ext cx="2961000" cy="44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73768BF3-C768-4AB6-80AA-D1E4BE421E1D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3884760" y="8685360"/>
            <a:ext cx="2955600" cy="44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273D144C-3407-476A-AD12-17285474648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55EB9CFF-E1FD-41BA-8F4F-CC0116DAC95A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4880" cy="410328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12" name="CustomShape 4"/>
          <p:cNvSpPr/>
          <p:nvPr/>
        </p:nvSpPr>
        <p:spPr>
          <a:xfrm>
            <a:off x="3884760" y="8685360"/>
            <a:ext cx="2960280" cy="44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9E3336FF-33EB-4DC5-83E7-525BE554E649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3884760" y="8685360"/>
            <a:ext cx="2955240" cy="44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E6202D74-4FD1-4830-9D23-D893048E306C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3884760" y="8685360"/>
            <a:ext cx="2956680" cy="44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FA5B94B5-5111-4BAC-85BA-F2A7C58D914D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4520" cy="410292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16" name="CustomShape 4"/>
          <p:cNvSpPr/>
          <p:nvPr/>
        </p:nvSpPr>
        <p:spPr>
          <a:xfrm>
            <a:off x="3884760" y="8685360"/>
            <a:ext cx="2959920" cy="44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3F23959-63DD-4E5F-8D56-72771B61ABD3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3884760" y="8685360"/>
            <a:ext cx="2955960" cy="44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BA5446E9-0621-45EB-9E38-5E6AC8F87ED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3884760" y="8685360"/>
            <a:ext cx="2957400" cy="44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F5BCC969-EB66-46F5-BFFC-B0FDB5E5C8B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5240" cy="410364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3884760" y="8685360"/>
            <a:ext cx="2960640" cy="44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638D0016-AD74-4E4F-A6E3-6F7522311DEA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26240" cy="417744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1640" cy="2354760"/>
          </a:xfrm>
          <a:prstGeom prst="rect">
            <a:avLst/>
          </a:prstGeom>
          <a:ln>
            <a:noFill/>
          </a:ln>
        </p:spPr>
      </p:pic>
      <p:sp>
        <p:nvSpPr>
          <p:cNvPr id="2" name="CustomShape 1" hidden="1"/>
          <p:cNvSpPr/>
          <p:nvPr/>
        </p:nvSpPr>
        <p:spPr>
          <a:xfrm>
            <a:off x="8609040" y="1676520"/>
            <a:ext cx="2808720" cy="280872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2640" cy="1130760"/>
          </a:xfrm>
          <a:prstGeom prst="rect">
            <a:avLst/>
          </a:prstGeom>
          <a:ln>
            <a:noFill/>
          </a:ln>
        </p:spPr>
      </p:pic>
      <p:pic>
        <p:nvPicPr>
          <p:cNvPr id="4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2800" cy="751320"/>
          </a:xfrm>
          <a:prstGeom prst="rect">
            <a:avLst/>
          </a:prstGeom>
          <a:ln>
            <a:noFill/>
          </a:ln>
        </p:spPr>
      </p:pic>
      <p:sp>
        <p:nvSpPr>
          <p:cNvPr id="5" name="CustomShape 2" hidden="1"/>
          <p:cNvSpPr/>
          <p:nvPr/>
        </p:nvSpPr>
        <p:spPr>
          <a:xfrm>
            <a:off x="10437840" y="0"/>
            <a:ext cx="675000" cy="1132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26240" cy="4177440"/>
          </a:xfrm>
          <a:prstGeom prst="rect">
            <a:avLst/>
          </a:prstGeom>
          <a:ln>
            <a:noFill/>
          </a:ln>
        </p:spPr>
      </p:pic>
      <p:pic>
        <p:nvPicPr>
          <p:cNvPr id="4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1640" cy="2354760"/>
          </a:xfrm>
          <a:prstGeom prst="rect">
            <a:avLst/>
          </a:prstGeom>
          <a:ln>
            <a:noFill/>
          </a:ln>
        </p:spPr>
      </p:pic>
      <p:sp>
        <p:nvSpPr>
          <p:cNvPr id="46" name="CustomShape 1" hidden="1"/>
          <p:cNvSpPr/>
          <p:nvPr/>
        </p:nvSpPr>
        <p:spPr>
          <a:xfrm>
            <a:off x="8609040" y="1676520"/>
            <a:ext cx="2808720" cy="280872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2640" cy="113076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2800" cy="751320"/>
          </a:xfrm>
          <a:prstGeom prst="rect">
            <a:avLst/>
          </a:prstGeom>
          <a:ln>
            <a:noFill/>
          </a:ln>
        </p:spPr>
      </p:pic>
      <p:sp>
        <p:nvSpPr>
          <p:cNvPr id="49" name="CustomShape 2" hidden="1"/>
          <p:cNvSpPr/>
          <p:nvPr/>
        </p:nvSpPr>
        <p:spPr>
          <a:xfrm>
            <a:off x="10437840" y="0"/>
            <a:ext cx="675000" cy="1132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523880" y="473040"/>
            <a:ext cx="9133200" cy="49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33:1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33:3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21240" y="181440"/>
            <a:ext cx="461232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when the people heard these evil tidings, they mourned: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4676040" y="648720"/>
            <a:ext cx="7283160" cy="543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21240" y="181440"/>
            <a:ext cx="461232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no man did put on him his ornaments.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4676040" y="648720"/>
            <a:ext cx="7283160" cy="543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the LORD had said unto Moses, Say unto the children of Israel,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119520" y="750600"/>
            <a:ext cx="7278480" cy="543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Ye are a stiﬀnecked people: I will come up into the midst of thee in a moment,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119520" y="750600"/>
            <a:ext cx="7278480" cy="543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consume thee: therefore now put oﬀ thy ornaments from thee,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119520" y="750600"/>
            <a:ext cx="7278480" cy="543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I may know what to do unto thee.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119520" y="750600"/>
            <a:ext cx="7278480" cy="543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21240" y="181440"/>
            <a:ext cx="461232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children of Israel stripped themselves of their ornaments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4675680" y="648360"/>
            <a:ext cx="7284960" cy="5437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21240" y="181440"/>
            <a:ext cx="461232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by the mount Horeb.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4675680" y="648360"/>
            <a:ext cx="7284960" cy="5437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Moses took the tabernacle, and pitched it without the camp, afar oﬀ from the camp,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121320" y="752400"/>
            <a:ext cx="7274160" cy="542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called it the Tabernacle of the congregation. And it came to pass,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121320" y="752400"/>
            <a:ext cx="7274160" cy="542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LORD said unto Moses, Depart, and go up hence,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119880" y="750960"/>
            <a:ext cx="7277040" cy="54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every one which sought the LORD went out unto the tabernacle of the congregation,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121320" y="752400"/>
            <a:ext cx="7274160" cy="542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which was without the camp.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21320" y="752400"/>
            <a:ext cx="7274160" cy="542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1240" y="181440"/>
            <a:ext cx="461232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it came to pass, when Moses went out unto the tabernacle,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4675320" y="648000"/>
            <a:ext cx="7285680" cy="543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1240" y="181440"/>
            <a:ext cx="461232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that all the people rose up, and stood every man at his tent door,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4675320" y="648000"/>
            <a:ext cx="7285680" cy="543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21240" y="181440"/>
            <a:ext cx="461232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looked after Moses, until he was gone into the tabernacle.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4675320" y="648000"/>
            <a:ext cx="7285680" cy="543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it came to pass, as Moses entered into the tabernacle, the cloudy pillar descended,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120240" y="751320"/>
            <a:ext cx="7275960" cy="542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stood at the door of the tabernacle, and the LORD talked with Moses.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20240" y="751320"/>
            <a:ext cx="7275960" cy="542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21240" y="181440"/>
            <a:ext cx="461232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all the people saw the cloudy pillar stand at the tabernacle door: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4676040" y="648720"/>
            <a:ext cx="7283160" cy="543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21240" y="181440"/>
            <a:ext cx="461232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all the people rose up and worshipped, every man in his tent door.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4676040" y="648720"/>
            <a:ext cx="7283160" cy="543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LORD spake unto Moses face to face, as a man speaketh unto his friend.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119160" y="750240"/>
            <a:ext cx="7278840" cy="543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thou and the people which thou hast brought up out of the land of Egypt,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119880" y="750960"/>
            <a:ext cx="7277040" cy="54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turned again into the camp: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119160" y="750240"/>
            <a:ext cx="7278840" cy="543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7437600" y="0"/>
            <a:ext cx="4746960" cy="68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but his servant Joshua, the son of Nun, a young man, departed not out of the tabernacle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119880" y="750960"/>
            <a:ext cx="7276680" cy="5429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523880" y="473040"/>
            <a:ext cx="9132480" cy="49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33:12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33:19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21240" y="181440"/>
            <a:ext cx="461196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Moses said unto the LORD, See, thou sayest unto me, Bring up this people: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79920" cy="543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21240" y="181440"/>
            <a:ext cx="461196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hast not let me know whom thou wilt send with me. Yet thou hast said,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79920" cy="543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21240" y="181440"/>
            <a:ext cx="461196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I know thee by name, and thou hast also found grace in my sight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79920" cy="543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Now therefore, I pray thee, if I have found grace in thy sight, shew me now thy way,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120600" y="751680"/>
            <a:ext cx="7275600" cy="542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I may know thee, that I may ﬁnd grace in thy sight: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120600" y="751680"/>
            <a:ext cx="7275600" cy="542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consider that this nation is thy people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120600" y="751680"/>
            <a:ext cx="7275600" cy="542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21240" y="181440"/>
            <a:ext cx="461196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he said, My presence shall go with thee, and I will give thee rest.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4676040" y="648720"/>
            <a:ext cx="7283880" cy="543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unto the land which I sware unto Abraham, to Isaac, and to Jacob, saying, Unto thy seed will I give it: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119880" y="750960"/>
            <a:ext cx="7277040" cy="54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said unto him, If thy presence go not with me, carry us not up hence.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121680" y="752760"/>
            <a:ext cx="7273080" cy="542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21240" y="181440"/>
            <a:ext cx="461196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For wherein shall it be known here that I and thy people have found grace in thy sight?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4675680" y="648360"/>
            <a:ext cx="7284600" cy="5437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21240" y="181440"/>
            <a:ext cx="461196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is it not in that thou goest with us? so shall we be separated,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4675680" y="648360"/>
            <a:ext cx="7284600" cy="5437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21240" y="181440"/>
            <a:ext cx="461196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I and thy people, from all the people that are upon the face of the earth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4675680" y="648360"/>
            <a:ext cx="7284600" cy="5437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LORD said unto Moses, I will do this thing also that thou hast spoken: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120600" y="751680"/>
            <a:ext cx="7274880" cy="542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thou hast found grace in my sight, and I know thee by name.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120600" y="751680"/>
            <a:ext cx="7274880" cy="542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21240" y="181440"/>
            <a:ext cx="461196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he said, I beseech thee, shew me thy glory.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4676400" y="649080"/>
            <a:ext cx="7282080" cy="5434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said, I will make all my goodness pass before thee,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120240" y="751320"/>
            <a:ext cx="7275600" cy="542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I will proclaim the name of the LORD before thee;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20240" y="751320"/>
            <a:ext cx="7275600" cy="542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will be gracious to whom I will be gracious,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120240" y="751320"/>
            <a:ext cx="7275600" cy="542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21240" y="181440"/>
            <a:ext cx="461268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 will send an angel before thee; and I will drive out the Canaanite, the Amorite,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4675680" y="648360"/>
            <a:ext cx="7284240" cy="5437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7437600" y="0"/>
            <a:ext cx="4746600" cy="68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will shew mercy on whom I will shew mercy.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120240" y="751320"/>
            <a:ext cx="7275600" cy="542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523880" y="473040"/>
            <a:ext cx="9132120" cy="493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33:20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34:4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01" dur="indefinite" restart="never" nodeType="tmRoot">
          <p:childTnLst>
            <p:seq>
              <p:cTn id="10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21240" y="181440"/>
            <a:ext cx="4611600" cy="68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he said, Thou canst not see my face: for there shall no man see me, and live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4677480" y="650160"/>
            <a:ext cx="7278840" cy="543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7437600" y="0"/>
            <a:ext cx="4746240" cy="68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LORD said, Behold, there is a place by me, and thou shalt stand upon a rock: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120960" y="752040"/>
            <a:ext cx="7274520" cy="542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21240" y="181440"/>
            <a:ext cx="4611600" cy="68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it shall come to pass, while my glory passeth by, that I will put thee in a clift of the rock,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4676400" y="649080"/>
            <a:ext cx="7282800" cy="543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21240" y="181440"/>
            <a:ext cx="4611600" cy="68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will cover thee with my hand while I pass by: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4676400" y="649080"/>
            <a:ext cx="7282800" cy="543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7437600" y="0"/>
            <a:ext cx="4746240" cy="68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I will take away mine hand, and thou shalt see my back parts: but my face shall not be seen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122040" y="753120"/>
            <a:ext cx="7272000" cy="5424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21240" y="181440"/>
            <a:ext cx="461268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Hittite, and the Perizzite, the Hivite, and the Jebusite: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4675680" y="648360"/>
            <a:ext cx="7284240" cy="5437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Unto a land ﬂowing with milk and honey: for I will not go up in the midst of thee;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118800" y="749880"/>
            <a:ext cx="7280280" cy="543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thou art a stiﬀnecked people: lest I consume thee in the way.</a:t>
            </a:r>
            <a:endParaRPr b="0" lang="en-US" sz="581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581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18800" y="749880"/>
            <a:ext cx="7280280" cy="543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1523880" y="473040"/>
            <a:ext cx="9132840" cy="493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33:4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33:11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20545</TotalTime>
  <Application>LibreOffice/5.4.1.2$Windows_X86_64 LibreOffice_project/ea7cb86e6eeb2bf3a5af73a8f7777ac570321527</Application>
  <Words>252</Words>
  <Paragraphs>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2002-12-21T01:16:23Z</dcterms:created>
  <dc:creator>Richard A. Helzerman</dc:creator>
  <dc:description/>
  <dc:language>en-US</dc:language>
  <cp:lastModifiedBy/>
  <cp:lastPrinted>1601-01-01T00:00:00Z</cp:lastPrinted>
  <dcterms:modified xsi:type="dcterms:W3CDTF">2019-04-15T21:09:18Z</dcterms:modified>
  <cp:revision>5469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