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media/image9.jpeg" ContentType="image/jpeg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792000" y="4104000"/>
            <a:ext cx="8568000" cy="1440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1" lang="en-US" sz="48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792000" y="5904000"/>
            <a:ext cx="8568000" cy="468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792000" y="6417360"/>
            <a:ext cx="8568000" cy="468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792000" y="4104000"/>
            <a:ext cx="8568000" cy="1440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1" lang="en-US" sz="48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792000" y="5904000"/>
            <a:ext cx="4181040" cy="468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182560" y="5904000"/>
            <a:ext cx="4181040" cy="468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5182560" y="6417360"/>
            <a:ext cx="4181040" cy="468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792000" y="6417360"/>
            <a:ext cx="4181040" cy="468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792000" y="4104000"/>
            <a:ext cx="8568000" cy="1440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1" lang="en-US" sz="48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792000" y="5904000"/>
            <a:ext cx="2758680" cy="468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688920" y="5904000"/>
            <a:ext cx="2758680" cy="468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585840" y="5904000"/>
            <a:ext cx="2758680" cy="468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6585840" y="6417360"/>
            <a:ext cx="2758680" cy="468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688920" y="6417360"/>
            <a:ext cx="2758680" cy="468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792000" y="6417360"/>
            <a:ext cx="2758680" cy="468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792000" y="4104000"/>
            <a:ext cx="8568000" cy="1440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1" lang="en-US" sz="48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792000" y="5904000"/>
            <a:ext cx="8568000" cy="982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Open Sans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792000" y="4104000"/>
            <a:ext cx="8568000" cy="1440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1" lang="en-US" sz="48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792000" y="5904000"/>
            <a:ext cx="8568000" cy="98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792000" y="4104000"/>
            <a:ext cx="8568000" cy="1440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1" lang="en-US" sz="48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792000" y="5904000"/>
            <a:ext cx="4181040" cy="98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5182560" y="5904000"/>
            <a:ext cx="4181040" cy="98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792000" y="4104000"/>
            <a:ext cx="8568000" cy="1440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1" lang="en-US" sz="4800" spc="-1" strike="noStrike">
              <a:solidFill>
                <a:srgbClr val="333333"/>
              </a:solidFill>
              <a:latin typeface="Open Sans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792000" y="4104000"/>
            <a:ext cx="8568000" cy="6676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Open Sans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792000" y="4104000"/>
            <a:ext cx="8568000" cy="1440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1" lang="en-US" sz="48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792000" y="5904000"/>
            <a:ext cx="4181040" cy="468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792000" y="6417360"/>
            <a:ext cx="4181040" cy="468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182560" y="5904000"/>
            <a:ext cx="4181040" cy="98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792000" y="4104000"/>
            <a:ext cx="8568000" cy="1440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1" lang="en-US" sz="48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792000" y="5904000"/>
            <a:ext cx="8568000" cy="982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Open Sans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792000" y="4104000"/>
            <a:ext cx="8568000" cy="1440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1" lang="en-US" sz="48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792000" y="5904000"/>
            <a:ext cx="4181040" cy="98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182560" y="5904000"/>
            <a:ext cx="4181040" cy="468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182560" y="6417360"/>
            <a:ext cx="4181040" cy="468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792000" y="4104000"/>
            <a:ext cx="8568000" cy="1440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1" lang="en-US" sz="48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792000" y="5904000"/>
            <a:ext cx="4181040" cy="468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182560" y="5904000"/>
            <a:ext cx="4181040" cy="468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792000" y="6417360"/>
            <a:ext cx="8568000" cy="468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792000" y="4104000"/>
            <a:ext cx="8568000" cy="1440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1" lang="en-US" sz="48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792000" y="5904000"/>
            <a:ext cx="8568000" cy="468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792000" y="6417360"/>
            <a:ext cx="8568000" cy="468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792000" y="4104000"/>
            <a:ext cx="8568000" cy="1440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1" lang="en-US" sz="48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792000" y="5904000"/>
            <a:ext cx="4181040" cy="468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5182560" y="5904000"/>
            <a:ext cx="4181040" cy="468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5182560" y="6417360"/>
            <a:ext cx="4181040" cy="468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792000" y="6417360"/>
            <a:ext cx="4181040" cy="468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792000" y="4104000"/>
            <a:ext cx="8568000" cy="1440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1" lang="en-US" sz="48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792000" y="5904000"/>
            <a:ext cx="2758680" cy="468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3688920" y="5904000"/>
            <a:ext cx="2758680" cy="468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6585840" y="5904000"/>
            <a:ext cx="2758680" cy="468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6585840" y="6417360"/>
            <a:ext cx="2758680" cy="468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 type="body"/>
          </p:nvPr>
        </p:nvSpPr>
        <p:spPr>
          <a:xfrm>
            <a:off x="3688920" y="6417360"/>
            <a:ext cx="2758680" cy="468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 type="body"/>
          </p:nvPr>
        </p:nvSpPr>
        <p:spPr>
          <a:xfrm>
            <a:off x="792000" y="6417360"/>
            <a:ext cx="2758680" cy="468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792000" y="4104000"/>
            <a:ext cx="8568000" cy="1440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1" lang="en-US" sz="48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792000" y="5904000"/>
            <a:ext cx="8568000" cy="98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792000" y="4104000"/>
            <a:ext cx="8568000" cy="1440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1" lang="en-US" sz="48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792000" y="5904000"/>
            <a:ext cx="4181040" cy="98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5182560" y="5904000"/>
            <a:ext cx="4181040" cy="98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792000" y="4104000"/>
            <a:ext cx="8568000" cy="1440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1" lang="en-US" sz="4800" spc="-1" strike="noStrike">
              <a:solidFill>
                <a:srgbClr val="333333"/>
              </a:solidFill>
              <a:latin typeface="Open Sans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792000" y="4104000"/>
            <a:ext cx="8568000" cy="6676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Open Sans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792000" y="4104000"/>
            <a:ext cx="8568000" cy="1440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1" lang="en-US" sz="48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792000" y="5904000"/>
            <a:ext cx="4181040" cy="468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792000" y="6417360"/>
            <a:ext cx="4181040" cy="468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82560" y="5904000"/>
            <a:ext cx="4181040" cy="98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792000" y="4104000"/>
            <a:ext cx="8568000" cy="1440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1" lang="en-US" sz="48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792000" y="5904000"/>
            <a:ext cx="4181040" cy="98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82560" y="5904000"/>
            <a:ext cx="4181040" cy="468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182560" y="6417360"/>
            <a:ext cx="4181040" cy="468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792000" y="4104000"/>
            <a:ext cx="8568000" cy="1440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1" lang="en-US" sz="48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792000" y="5904000"/>
            <a:ext cx="4181040" cy="468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182560" y="5904000"/>
            <a:ext cx="4181040" cy="468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792000" y="6417360"/>
            <a:ext cx="8568000" cy="468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792000" y="4104000"/>
            <a:ext cx="8568000" cy="1440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r>
              <a:rPr b="1" lang="en-US" sz="4800" spc="-1" strike="noStrike">
                <a:solidFill>
                  <a:srgbClr val="333333"/>
                </a:solidFill>
                <a:latin typeface="Open Sans"/>
              </a:rPr>
              <a:t>Click to edit the title text format</a:t>
            </a:r>
            <a:endParaRPr b="1" lang="en-US" sz="48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792000" y="5904000"/>
            <a:ext cx="8568000" cy="98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879"/>
              </a:spcAft>
              <a:buClr>
                <a:srgbClr val="333333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333333"/>
                </a:solidFill>
                <a:latin typeface="Open Sans"/>
              </a:rPr>
              <a:t>Click to edit the outline text format</a:t>
            </a:r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  <a:p>
            <a:pPr lvl="1" marL="864000" indent="-324000">
              <a:spcAft>
                <a:spcPts val="1497"/>
              </a:spcAft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333333"/>
                </a:solidFill>
                <a:latin typeface="Open Sans"/>
              </a:rPr>
              <a:t>Second Outline Level</a:t>
            </a:r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  <a:p>
            <a:pPr lvl="2" marL="1296000" indent="-288000">
              <a:spcAft>
                <a:spcPts val="1120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333333"/>
                </a:solidFill>
                <a:latin typeface="Open Sans"/>
              </a:rPr>
              <a:t>Third Outline Level</a:t>
            </a:r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  <a:p>
            <a:pPr lvl="3" marL="1728000" indent="-216000">
              <a:spcAft>
                <a:spcPts val="743"/>
              </a:spcAft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333333"/>
                </a:solidFill>
                <a:latin typeface="Open Sans"/>
              </a:rPr>
              <a:t>Fourth Outline Level</a:t>
            </a:r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  <a:p>
            <a:pPr lvl="4" marL="2160000" indent="-216000">
              <a:spcAft>
                <a:spcPts val="366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333333"/>
                </a:solidFill>
                <a:latin typeface="Open Sans"/>
              </a:rPr>
              <a:t>Fifth Outline Level</a:t>
            </a:r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  <a:p>
            <a:pPr lvl="5" marL="2592000" indent="-216000">
              <a:spcAft>
                <a:spcPts val="366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333333"/>
                </a:solidFill>
                <a:latin typeface="Open Sans"/>
              </a:rPr>
              <a:t>Sixth Outline Level</a:t>
            </a:r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  <a:p>
            <a:pPr lvl="6" marL="3024000" indent="-216000">
              <a:spcAft>
                <a:spcPts val="366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333333"/>
                </a:solidFill>
                <a:latin typeface="Open Sans"/>
              </a:rPr>
              <a:t>Seventh Outline Level</a:t>
            </a:r>
            <a:endParaRPr b="0" lang="en-US" sz="24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644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Open Sans"/>
              </a:rPr>
              <a:t>&lt;date/time&gt;</a:t>
            </a:r>
            <a:endParaRPr b="0" lang="en-US" sz="1400" spc="-1" strike="noStrike">
              <a:latin typeface="Open Sans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644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latin typeface="Open Sans"/>
              </a:rPr>
              <a:t>&lt;footer&gt;</a:t>
            </a:r>
            <a:endParaRPr b="0" lang="en-US" sz="1400" spc="-1" strike="noStrike">
              <a:latin typeface="Open Sans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644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34D31299-C98F-4A18-BAE7-8323C4F723F4}" type="slidenum">
              <a:rPr b="0" lang="en-US" sz="1400" spc="-1" strike="noStrike">
                <a:latin typeface="Open Sans"/>
              </a:rPr>
              <a:t>&lt;number&gt;</a:t>
            </a:fld>
            <a:r>
              <a:rPr b="0" lang="en-US" sz="1400" spc="-1" strike="noStrike">
                <a:latin typeface="Open Sans"/>
              </a:rPr>
              <a:t> / </a:t>
            </a:r>
            <a:fld id="{F9D8E319-CA55-4A85-A590-86E41D07862C}" type="slidecount">
              <a:rPr b="0" lang="en-US" sz="1400" spc="-1" strike="noStrike">
                <a:latin typeface="Open Sans"/>
              </a:rPr>
              <a:t>31</a:t>
            </a:fld>
            <a:endParaRPr b="0" lang="en-US" sz="1400" spc="-1" strike="noStrike">
              <a:latin typeface="Open Sans"/>
            </a:endParaRPr>
          </a:p>
        </p:txBody>
      </p:sp>
      <p:sp>
        <p:nvSpPr>
          <p:cNvPr id="5" name="CustomShape 6"/>
          <p:cNvSpPr/>
          <p:nvPr/>
        </p:nvSpPr>
        <p:spPr>
          <a:xfrm>
            <a:off x="0" y="4320000"/>
            <a:ext cx="504000" cy="1080000"/>
          </a:xfrm>
          <a:prstGeom prst="rect">
            <a:avLst/>
          </a:prstGeom>
          <a:solidFill>
            <a:srgbClr val="ef292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720000" y="300960"/>
            <a:ext cx="8855640" cy="1262520"/>
          </a:xfrm>
          <a:prstGeom prst="rect">
            <a:avLst/>
          </a:prstGeom>
        </p:spPr>
        <p:txBody>
          <a:bodyPr lIns="0" rIns="0" tIns="0" bIns="0" anchor="ctr"/>
          <a:p>
            <a:r>
              <a:rPr b="1" lang="en-US" sz="4400" spc="-1" strike="noStrike">
                <a:solidFill>
                  <a:srgbClr val="333333"/>
                </a:solidFill>
                <a:latin typeface="Open Sans"/>
              </a:rPr>
              <a:t>Click to edit the title text format</a:t>
            </a:r>
            <a:endParaRPr b="1" lang="en-US" sz="44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720000" y="2160000"/>
            <a:ext cx="864000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333333"/>
                </a:solidFill>
                <a:latin typeface="Open Sans"/>
              </a:rPr>
              <a:t>Click to edit the outline text format</a:t>
            </a:r>
            <a:endParaRPr b="0" lang="en-US" sz="2800" spc="-1" strike="noStrike">
              <a:solidFill>
                <a:srgbClr val="333333"/>
              </a:solidFill>
              <a:latin typeface="Open Sans"/>
            </a:endParaRPr>
          </a:p>
          <a:p>
            <a:pPr lvl="1" marL="864000" indent="-324000">
              <a:spcAft>
                <a:spcPts val="1134"/>
              </a:spcAft>
              <a:buClr>
                <a:srgbClr val="ef2929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333333"/>
                </a:solidFill>
                <a:latin typeface="Open Sans"/>
              </a:rPr>
              <a:t>Second Outline Level</a:t>
            </a:r>
            <a:endParaRPr b="0" lang="en-US" sz="2800" spc="-1" strike="noStrike">
              <a:solidFill>
                <a:srgbClr val="333333"/>
              </a:solidFill>
              <a:latin typeface="Open Sans"/>
            </a:endParaRPr>
          </a:p>
          <a:p>
            <a:pPr lvl="2" marL="1296000" indent="-288000">
              <a:spcAft>
                <a:spcPts val="845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333333"/>
                </a:solidFill>
                <a:latin typeface="Open Sans"/>
              </a:rPr>
              <a:t>Third Outline Level</a:t>
            </a:r>
            <a:endParaRPr b="0" lang="en-US" sz="2800" spc="-1" strike="noStrike">
              <a:solidFill>
                <a:srgbClr val="333333"/>
              </a:solidFill>
              <a:latin typeface="Open Sans"/>
            </a:endParaRPr>
          </a:p>
          <a:p>
            <a:pPr lvl="3" marL="1728000" indent="-216000">
              <a:spcAft>
                <a:spcPts val="567"/>
              </a:spcAft>
              <a:buClr>
                <a:srgbClr val="ef2929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333333"/>
                </a:solidFill>
                <a:latin typeface="Open Sans"/>
              </a:rPr>
              <a:t>Fourth Outline Level</a:t>
            </a:r>
            <a:endParaRPr b="0" lang="en-US" sz="2800" spc="-1" strike="noStrike">
              <a:solidFill>
                <a:srgbClr val="333333"/>
              </a:solidFill>
              <a:latin typeface="Open Sans"/>
            </a:endParaRPr>
          </a:p>
          <a:p>
            <a:pPr lvl="4" marL="2160000" indent="-216000">
              <a:spcAft>
                <a:spcPts val="283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333333"/>
                </a:solidFill>
                <a:latin typeface="Open Sans"/>
              </a:rPr>
              <a:t>Fifth Outline Level</a:t>
            </a:r>
            <a:endParaRPr b="0" lang="en-US" sz="2800" spc="-1" strike="noStrike">
              <a:solidFill>
                <a:srgbClr val="333333"/>
              </a:solidFill>
              <a:latin typeface="Open Sans"/>
            </a:endParaRPr>
          </a:p>
          <a:p>
            <a:pPr lvl="5" marL="2592000" indent="-216000">
              <a:spcAft>
                <a:spcPts val="283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333333"/>
                </a:solidFill>
                <a:latin typeface="Open Sans"/>
              </a:rPr>
              <a:t>Sixth Outline Level</a:t>
            </a:r>
            <a:endParaRPr b="0" lang="en-US" sz="2800" spc="-1" strike="noStrike">
              <a:solidFill>
                <a:srgbClr val="333333"/>
              </a:solidFill>
              <a:latin typeface="Open Sans"/>
            </a:endParaRPr>
          </a:p>
          <a:p>
            <a:pPr lvl="6" marL="3024000" indent="-216000">
              <a:spcAft>
                <a:spcPts val="283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333333"/>
                </a:solidFill>
                <a:latin typeface="Open Sans"/>
              </a:rPr>
              <a:t>Seventh Outline Level</a:t>
            </a:r>
            <a:endParaRPr b="0" lang="en-US" sz="2800" spc="-1" strike="noStrike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dt"/>
          </p:nvPr>
        </p:nvSpPr>
        <p:spPr>
          <a:xfrm>
            <a:off x="504000" y="688680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Open Sans"/>
              </a:rPr>
              <a:t>&lt;date/time&gt;</a:t>
            </a:r>
            <a:endParaRPr b="0" lang="en-US" sz="1400" spc="-1" strike="noStrike">
              <a:latin typeface="Open Sans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ftr"/>
          </p:nvPr>
        </p:nvSpPr>
        <p:spPr>
          <a:xfrm>
            <a:off x="344736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latin typeface="Open Sans"/>
              </a:rPr>
              <a:t>&lt;footer&gt;</a:t>
            </a:r>
            <a:endParaRPr b="0" lang="en-US" sz="1400" spc="-1" strike="noStrike">
              <a:latin typeface="Open Sans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sldNum"/>
          </p:nvPr>
        </p:nvSpPr>
        <p:spPr>
          <a:xfrm>
            <a:off x="7227360" y="688680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EF75F16D-1379-4959-A0C8-E1E2B2D59F76}" type="slidenum">
              <a:rPr b="0" lang="en-US" sz="1400" spc="-1" strike="noStrike">
                <a:latin typeface="Open Sans"/>
              </a:rPr>
              <a:t>&lt;number&gt;</a:t>
            </a:fld>
            <a:r>
              <a:rPr b="0" lang="en-US" sz="1400" spc="-1" strike="noStrike">
                <a:latin typeface="Open Sans"/>
              </a:rPr>
              <a:t> / </a:t>
            </a:r>
            <a:fld id="{B9C58F30-2DBA-4E25-B904-4AB2E04B3487}" type="slidecount">
              <a:rPr b="0" lang="en-US" sz="1400" spc="-1" strike="noStrike">
                <a:latin typeface="Open Sans"/>
              </a:rPr>
              <a:t>31</a:t>
            </a:fld>
            <a:endParaRPr b="0" lang="en-US" sz="1400" spc="-1" strike="noStrike">
              <a:latin typeface="Open Sans"/>
            </a:endParaRPr>
          </a:p>
        </p:txBody>
      </p:sp>
      <p:sp>
        <p:nvSpPr>
          <p:cNvPr id="47" name="CustomShape 6"/>
          <p:cNvSpPr/>
          <p:nvPr/>
        </p:nvSpPr>
        <p:spPr>
          <a:xfrm>
            <a:off x="0" y="288000"/>
            <a:ext cx="504000" cy="1080000"/>
          </a:xfrm>
          <a:prstGeom prst="rect">
            <a:avLst/>
          </a:prstGeom>
          <a:solidFill>
            <a:srgbClr val="ef292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2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2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2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2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2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2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2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2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2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2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2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2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2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2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2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2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58400" cy="7543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" descr=""/>
          <p:cNvPicPr/>
          <p:nvPr/>
        </p:nvPicPr>
        <p:blipFill>
          <a:blip r:embed="rId1"/>
          <a:stretch/>
        </p:blipFill>
        <p:spPr>
          <a:xfrm>
            <a:off x="2880" y="2880"/>
            <a:ext cx="10050120" cy="7535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" descr=""/>
          <p:cNvPicPr/>
          <p:nvPr/>
        </p:nvPicPr>
        <p:blipFill>
          <a:blip r:embed="rId1"/>
          <a:stretch/>
        </p:blipFill>
        <p:spPr>
          <a:xfrm>
            <a:off x="2520" y="2520"/>
            <a:ext cx="10051200" cy="7536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" descr=""/>
          <p:cNvPicPr/>
          <p:nvPr/>
        </p:nvPicPr>
        <p:blipFill>
          <a:blip r:embed="rId1"/>
          <a:stretch/>
        </p:blipFill>
        <p:spPr>
          <a:xfrm>
            <a:off x="360" y="360"/>
            <a:ext cx="10057680" cy="7543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" descr=""/>
          <p:cNvPicPr/>
          <p:nvPr/>
        </p:nvPicPr>
        <p:blipFill>
          <a:blip r:embed="rId1"/>
          <a:stretch/>
        </p:blipFill>
        <p:spPr>
          <a:xfrm>
            <a:off x="2880" y="2880"/>
            <a:ext cx="10050120" cy="7535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" descr=""/>
          <p:cNvPicPr/>
          <p:nvPr/>
        </p:nvPicPr>
        <p:blipFill>
          <a:blip r:embed="rId1"/>
          <a:stretch/>
        </p:blipFill>
        <p:spPr>
          <a:xfrm>
            <a:off x="2880" y="2880"/>
            <a:ext cx="10050120" cy="7535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" descr=""/>
          <p:cNvPicPr/>
          <p:nvPr/>
        </p:nvPicPr>
        <p:blipFill>
          <a:blip r:embed="rId1"/>
          <a:stretch/>
        </p:blipFill>
        <p:spPr>
          <a:xfrm>
            <a:off x="2880" y="2880"/>
            <a:ext cx="10050120" cy="7535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" descr=""/>
          <p:cNvPicPr/>
          <p:nvPr/>
        </p:nvPicPr>
        <p:blipFill>
          <a:blip r:embed="rId1"/>
          <a:stretch/>
        </p:blipFill>
        <p:spPr>
          <a:xfrm>
            <a:off x="2880" y="2880"/>
            <a:ext cx="10050120" cy="7535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" descr=""/>
          <p:cNvPicPr/>
          <p:nvPr/>
        </p:nvPicPr>
        <p:blipFill>
          <a:blip r:embed="rId1"/>
          <a:stretch/>
        </p:blipFill>
        <p:spPr>
          <a:xfrm>
            <a:off x="2880" y="2880"/>
            <a:ext cx="10050120" cy="7535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" descr=""/>
          <p:cNvPicPr/>
          <p:nvPr/>
        </p:nvPicPr>
        <p:blipFill>
          <a:blip r:embed="rId1"/>
          <a:stretch/>
        </p:blipFill>
        <p:spPr>
          <a:xfrm>
            <a:off x="2880" y="2880"/>
            <a:ext cx="10050120" cy="7535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" descr=""/>
          <p:cNvPicPr/>
          <p:nvPr/>
        </p:nvPicPr>
        <p:blipFill>
          <a:blip r:embed="rId1"/>
          <a:stretch/>
        </p:blipFill>
        <p:spPr>
          <a:xfrm>
            <a:off x="5760" y="5760"/>
            <a:ext cx="10041840" cy="7527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" descr=""/>
          <p:cNvPicPr/>
          <p:nvPr/>
        </p:nvPicPr>
        <p:blipFill>
          <a:blip r:embed="rId1"/>
          <a:stretch/>
        </p:blipFill>
        <p:spPr>
          <a:xfrm>
            <a:off x="2880" y="2880"/>
            <a:ext cx="10050120" cy="7535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" descr=""/>
          <p:cNvPicPr/>
          <p:nvPr/>
        </p:nvPicPr>
        <p:blipFill>
          <a:blip r:embed="rId1"/>
          <a:stretch/>
        </p:blipFill>
        <p:spPr>
          <a:xfrm>
            <a:off x="1080" y="1080"/>
            <a:ext cx="10055880" cy="7541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" descr=""/>
          <p:cNvPicPr/>
          <p:nvPr/>
        </p:nvPicPr>
        <p:blipFill>
          <a:blip r:embed="rId1"/>
          <a:stretch/>
        </p:blipFill>
        <p:spPr>
          <a:xfrm>
            <a:off x="1440" y="1440"/>
            <a:ext cx="10055160" cy="7540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" descr=""/>
          <p:cNvPicPr/>
          <p:nvPr/>
        </p:nvPicPr>
        <p:blipFill>
          <a:blip r:embed="rId1"/>
          <a:stretch/>
        </p:blipFill>
        <p:spPr>
          <a:xfrm>
            <a:off x="3240" y="3240"/>
            <a:ext cx="10049400" cy="7534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" descr=""/>
          <p:cNvPicPr/>
          <p:nvPr/>
        </p:nvPicPr>
        <p:blipFill>
          <a:blip r:embed="rId1"/>
          <a:stretch/>
        </p:blipFill>
        <p:spPr>
          <a:xfrm>
            <a:off x="6120" y="6120"/>
            <a:ext cx="10041120" cy="7526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" descr=""/>
          <p:cNvPicPr/>
          <p:nvPr/>
        </p:nvPicPr>
        <p:blipFill>
          <a:blip r:embed="rId1"/>
          <a:stretch/>
        </p:blipFill>
        <p:spPr>
          <a:xfrm>
            <a:off x="1800" y="1440"/>
            <a:ext cx="10053360" cy="7539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" descr=""/>
          <p:cNvPicPr/>
          <p:nvPr/>
        </p:nvPicPr>
        <p:blipFill>
          <a:blip r:embed="rId1"/>
          <a:stretch/>
        </p:blipFill>
        <p:spPr>
          <a:xfrm>
            <a:off x="2520" y="2520"/>
            <a:ext cx="10050840" cy="7536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" descr=""/>
          <p:cNvPicPr/>
          <p:nvPr/>
        </p:nvPicPr>
        <p:blipFill>
          <a:blip r:embed="rId1"/>
          <a:stretch/>
        </p:blipFill>
        <p:spPr>
          <a:xfrm>
            <a:off x="2520" y="2520"/>
            <a:ext cx="10050840" cy="7536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" descr=""/>
          <p:cNvPicPr/>
          <p:nvPr/>
        </p:nvPicPr>
        <p:blipFill>
          <a:blip r:embed="rId1"/>
          <a:stretch/>
        </p:blipFill>
        <p:spPr>
          <a:xfrm>
            <a:off x="2520" y="2520"/>
            <a:ext cx="10050840" cy="7536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" descr=""/>
          <p:cNvPicPr/>
          <p:nvPr/>
        </p:nvPicPr>
        <p:blipFill>
          <a:blip r:embed="rId1"/>
          <a:stretch/>
        </p:blipFill>
        <p:spPr>
          <a:xfrm>
            <a:off x="2520" y="2520"/>
            <a:ext cx="10050840" cy="7536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" descr=""/>
          <p:cNvPicPr/>
          <p:nvPr/>
        </p:nvPicPr>
        <p:blipFill>
          <a:blip r:embed="rId1"/>
          <a:stretch/>
        </p:blipFill>
        <p:spPr>
          <a:xfrm>
            <a:off x="720" y="720"/>
            <a:ext cx="10056600" cy="7542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7" dur="indefinite" restart="never" nodeType="tmRoot">
          <p:childTnLst>
            <p:seq>
              <p:cTn id="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" descr=""/>
          <p:cNvPicPr/>
          <p:nvPr/>
        </p:nvPicPr>
        <p:blipFill>
          <a:blip r:embed="rId1"/>
          <a:stretch/>
        </p:blipFill>
        <p:spPr>
          <a:xfrm>
            <a:off x="2880" y="2880"/>
            <a:ext cx="10050120" cy="7535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" descr=""/>
          <p:cNvPicPr/>
          <p:nvPr/>
        </p:nvPicPr>
        <p:blipFill>
          <a:blip r:embed="rId1"/>
          <a:stretch/>
        </p:blipFill>
        <p:spPr>
          <a:xfrm>
            <a:off x="2880" y="2880"/>
            <a:ext cx="10050120" cy="7535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9" dur="indefinite" restart="never" nodeType="tmRoot">
          <p:childTnLst>
            <p:seq>
              <p:cTn id="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Shape 1"/>
          <p:cNvSpPr txBox="1"/>
          <p:nvPr/>
        </p:nvSpPr>
        <p:spPr>
          <a:xfrm>
            <a:off x="548640" y="457200"/>
            <a:ext cx="9326880" cy="6648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0" lang="en-US" sz="1200" spc="-1" strike="noStrike">
                <a:latin typeface="Arial"/>
              </a:rPr>
              <a:t>Picture Sources </a:t>
            </a:r>
            <a:endParaRPr b="0" lang="en-US" sz="1200" spc="-1" strike="noStrike">
              <a:latin typeface="Arial"/>
            </a:endParaRPr>
          </a:p>
          <a:p>
            <a:r>
              <a:rPr b="0" lang="en-US" sz="900" spc="-1" strike="noStrike">
                <a:latin typeface="Arial"/>
              </a:rPr>
              <a:t>p.1 JesusImageStoneHorz.jpg by Linda Anderson McDonald</a:t>
            </a:r>
            <a:endParaRPr b="0" lang="en-US" sz="900" spc="-1" strike="noStrike">
              <a:latin typeface="Arial"/>
            </a:endParaRPr>
          </a:p>
          <a:p>
            <a:r>
              <a:rPr b="0" lang="en-US" sz="900" spc="-1" strike="noStrike">
                <a:latin typeface="Arial"/>
              </a:rPr>
              <a:t>p.3 Nebuchadnezzar’s Dream: http://www .TheGloryStory.com Daniel 1 13 Picture used with permission: (c)2006 www.TheGloryStory.com</a:t>
            </a:r>
            <a:endParaRPr b="0" lang="en-US" sz="900" spc="-1" strike="noStrike">
              <a:latin typeface="Arial"/>
            </a:endParaRPr>
          </a:p>
          <a:p>
            <a:r>
              <a:rPr b="0" lang="en-US" sz="900" spc="-1" strike="noStrike">
                <a:latin typeface="Arial"/>
              </a:rPr>
              <a:t>p.4 Nebuchadnezzar asking wise men: http://www .TheGloryStory.com Daniel 1 14 Picture used with permission: (c)2006 www.TheGloryStory.com</a:t>
            </a:r>
            <a:endParaRPr b="0" lang="en-US" sz="900" spc="-1" strike="noStrike">
              <a:latin typeface="Arial"/>
            </a:endParaRPr>
          </a:p>
          <a:p>
            <a:r>
              <a:rPr b="0" lang="en-US" sz="900" spc="-1" strike="noStrike">
                <a:latin typeface="Arial"/>
              </a:rPr>
              <a:t>p.5 Daniel asks for more time. http://www .TheGloryStory.com Daniel 1 15 Picture used with permission: (c)2006 www.TheGloryStory.com</a:t>
            </a:r>
            <a:endParaRPr b="0" lang="en-US" sz="900" spc="-1" strike="noStrike">
              <a:latin typeface="Arial"/>
            </a:endParaRPr>
          </a:p>
          <a:p>
            <a:r>
              <a:rPr b="0" lang="en-US" sz="900" spc="-1" strike="noStrike">
                <a:latin typeface="Arial"/>
              </a:rPr>
              <a:t>p.6 Daniel ask his friends to pray. http://www .TheGloryStory.com Daniel 1 20 Picture used with permission: (c)2006 www.TheGloryStory.com</a:t>
            </a:r>
            <a:endParaRPr b="0" lang="en-US" sz="900" spc="-1" strike="noStrike">
              <a:latin typeface="Arial"/>
            </a:endParaRPr>
          </a:p>
          <a:p>
            <a:r>
              <a:rPr b="0" lang="en-US" sz="900" spc="-1" strike="noStrike">
                <a:latin typeface="Arial"/>
              </a:rPr>
              <a:t>p.7 Daniel Explains Dream: http://www .TheGloryStory.com Daniel 1 17 Picture used with permission: (c)2006 www.TheGloryStory.com</a:t>
            </a:r>
            <a:endParaRPr b="0" lang="en-US" sz="900" spc="-1" strike="noStrike">
              <a:latin typeface="Arial"/>
            </a:endParaRPr>
          </a:p>
          <a:p>
            <a:r>
              <a:rPr b="0" lang="en-US" sz="900" spc="-1" strike="noStrike">
                <a:latin typeface="Arial"/>
              </a:rPr>
              <a:t>p.8 golden image Dan 2 HD from Linda Anderson McDonald Focus on image.</a:t>
            </a:r>
            <a:endParaRPr b="0" lang="en-US" sz="900" spc="-1" strike="noStrike">
              <a:latin typeface="Arial"/>
            </a:endParaRPr>
          </a:p>
          <a:p>
            <a:r>
              <a:rPr b="0" lang="en-US" sz="900" spc="-1" strike="noStrike">
                <a:latin typeface="Arial"/>
              </a:rPr>
              <a:t>p.9 golden image Dan 2 HD from Linda Anderson McDonald Focus on stone.</a:t>
            </a:r>
            <a:endParaRPr b="0" lang="en-US" sz="900" spc="-1" strike="noStrike">
              <a:latin typeface="Arial"/>
            </a:endParaRPr>
          </a:p>
          <a:p>
            <a:r>
              <a:rPr b="0" lang="en-US" sz="900" spc="-1" strike="noStrike">
                <a:latin typeface="Arial"/>
              </a:rPr>
              <a:t>p.10 Original work by William Houser.</a:t>
            </a:r>
            <a:endParaRPr b="0" lang="en-US" sz="900" spc="-1" strike="noStrike">
              <a:latin typeface="Arial"/>
            </a:endParaRPr>
          </a:p>
          <a:p>
            <a:r>
              <a:rPr b="0" lang="en-US" sz="900" spc="-1" strike="noStrike">
                <a:latin typeface="Arial"/>
              </a:rPr>
              <a:t>p.11 Original work by William Houser.</a:t>
            </a:r>
            <a:endParaRPr b="0" lang="en-US" sz="900" spc="-1" strike="noStrike">
              <a:latin typeface="Arial"/>
            </a:endParaRPr>
          </a:p>
          <a:p>
            <a:r>
              <a:rPr b="0" lang="en-US" sz="900" spc="-1" strike="noStrike">
                <a:latin typeface="Arial"/>
              </a:rPr>
              <a:t>p.12 Metal man from Linda Anderson McDonald focus on arms and brass. Map of the Grecian kingdom: http://www.sparklebox.co.uk/61216130/sb6124.html#.WR9PJ8a1vIV</a:t>
            </a:r>
            <a:endParaRPr b="0" lang="en-US" sz="900" spc="-1" strike="noStrike">
              <a:latin typeface="Arial"/>
            </a:endParaRPr>
          </a:p>
          <a:p>
            <a:r>
              <a:rPr b="0" lang="en-US" sz="900" spc="-1" strike="noStrike">
                <a:latin typeface="Arial"/>
              </a:rPr>
              <a:t>p.13 Metal man from Linda Anderson McDonald focus on iron. Mohr’s hardness scale for metals: http://www.solarroadways.com/Speciﬁcs/Glass http://www.jewelrynotes.com/the-mohs-scale-ofhardness-for-metals-why-it-is-important/ Roman Soldier with ”Divide and Conquer” :https://itit.facebook.com/catenaumanaparlamento/ photos/divide-et-impera-ovvero-la-strategiausata-dal-potere-per-controllarci-meglio-di/ 1233347483438253/</a:t>
            </a:r>
            <a:endParaRPr b="0" lang="en-US" sz="900" spc="-1" strike="noStrike">
              <a:latin typeface="Arial"/>
            </a:endParaRPr>
          </a:p>
          <a:p>
            <a:r>
              <a:rPr b="0" lang="en-US" sz="900" spc="-1" strike="noStrike">
                <a:latin typeface="Arial"/>
              </a:rPr>
              <a:t>p.14 Metal man from Linda Anderson McDonald focus on iron. Map of England: http://googlemapseurope.blogspot.com/2011/ 05/cities-map-of-england-pics.html Map of Libya: http://www.psywarrior.com/LibyaMap05.gif</a:t>
            </a:r>
            <a:endParaRPr b="0" lang="en-US" sz="900" spc="-1" strike="noStrike">
              <a:latin typeface="Arial"/>
            </a:endParaRPr>
          </a:p>
          <a:p>
            <a:r>
              <a:rPr b="0" lang="en-US" sz="900" spc="-1" strike="noStrike">
                <a:latin typeface="Arial"/>
              </a:rPr>
              <a:t>p.15 Map of Europe around 500 AD: http://www .euratlas.net/history/europe/500/index.html. Copyright 2010 Christos Nussli, www euratlas.net</a:t>
            </a:r>
            <a:endParaRPr b="0" lang="en-US" sz="900" spc="-1" strike="noStrike">
              <a:latin typeface="Arial"/>
            </a:endParaRPr>
          </a:p>
          <a:p>
            <a:r>
              <a:rPr b="0" lang="en-US" sz="900" spc="-1" strike="noStrike">
                <a:latin typeface="Arial"/>
              </a:rPr>
              <a:t>p.16 Metal man and rock from Linda Anderson McDonald combined by William Houser. New Jerusalem coming down: http://westloopchurch.blogspot.com/2011/01/god-will-create-newheavens-and-new.html</a:t>
            </a:r>
            <a:endParaRPr b="0" lang="en-US" sz="900" spc="-1" strike="noStrike">
              <a:latin typeface="Arial"/>
            </a:endParaRPr>
          </a:p>
          <a:p>
            <a:r>
              <a:rPr b="0" lang="en-US" sz="900" spc="-1" strike="noStrike">
                <a:latin typeface="Arial"/>
              </a:rPr>
              <a:t>p.17 Xuan Che , ﬂikr 86747233-04e9a49fc7-b https://www.ﬂickr.com/photos/rosemania/ 86747223/in/photolist-8EAVM-mA2r3-aWgHqgRecwG-3ftCoJ-dfVxkx-g9vXgR-eejQYj-oSkTRW3UDxn4-q7tNEN-qcQ1vR-9dQhTQ-qJViz4dov5M3-6Ytr7y-sAcAba-fQY5vj-iyXwM-oFUbmYamcwSw-bGKjg4-qkBvsx-8mQu49-6S51Sq-6rNhrxeijkqh-b6ZPJ2-mhXKSN-qabzs-7Ak2Qm-3ftyLydAX81i-6BGsbV-ecn199-54L7ny-edChYB-dE2hRnehuq88-7DTywf-2yk2qX-ez4p3G-6Nz4aQ-5iYiLgdiPSyZ-mdX2VW-euv9PQ-euvS7f-q3b3H9oEQDWn Metropolitan Museum of Art, NYC. Gate relief of Babylon, built during the reign of Nebuchadnezzar II. Two Panels with striding lions, Neo-Babylonian, Nebuchadnezzar II; 604-562 B.C.</a:t>
            </a:r>
            <a:endParaRPr b="0" lang="en-US" sz="900" spc="-1" strike="noStrike">
              <a:latin typeface="Arial"/>
            </a:endParaRPr>
          </a:p>
          <a:p>
            <a:r>
              <a:rPr b="0" lang="en-US" sz="900" spc="-1" strike="noStrike">
                <a:latin typeface="Arial"/>
              </a:rPr>
              <a:t>p.18 Hanging Gardens of Babylon: Posted by Carla216 on ﬂikr. Number 232968544-c172f3d83e-o. </a:t>
            </a:r>
            <a:endParaRPr b="0" lang="en-US" sz="900" spc="-1" strike="noStrike">
              <a:latin typeface="Arial"/>
            </a:endParaRPr>
          </a:p>
          <a:p>
            <a:r>
              <a:rPr b="0" lang="en-US" sz="900" spc="-1" strike="noStrike">
                <a:latin typeface="Arial"/>
              </a:rPr>
              <a:t>p.19 Babylon4 fromhttp://www.truthnet.org/Daniel/Chapter5/ we added colorizations</a:t>
            </a:r>
            <a:endParaRPr b="0" lang="en-US" sz="900" spc="-1" strike="noStrike">
              <a:latin typeface="Arial"/>
            </a:endParaRPr>
          </a:p>
          <a:p>
            <a:r>
              <a:rPr b="0" lang="en-US" sz="900" spc="-1" strike="noStrike">
                <a:latin typeface="Arial"/>
              </a:rPr>
              <a:t>p.20 Metal man from Linda Anderson McDonald combined by William Houser with his own photograph of Cyrus’ Cylinder</a:t>
            </a:r>
            <a:endParaRPr b="0" lang="en-US" sz="900" spc="-1" strike="noStrike">
              <a:latin typeface="Arial"/>
            </a:endParaRPr>
          </a:p>
          <a:p>
            <a:r>
              <a:rPr b="0" lang="en-US" sz="900" spc="-1" strike="noStrike">
                <a:latin typeface="Arial"/>
              </a:rPr>
              <a:t>p.21 Stone image of Greek armor: http://www.geocities.com/TimesSquare/Chaos/ 4103/armor.html, in November, 2002 Bronze images of Greek armor: http://uts.cc.utexas.edu/ sparta/topics/panoply.htm, in November, 2002</a:t>
            </a:r>
            <a:endParaRPr b="0" lang="en-US" sz="900" spc="-1" strike="noStrike">
              <a:latin typeface="Arial"/>
            </a:endParaRPr>
          </a:p>
          <a:p>
            <a:r>
              <a:rPr b="0" lang="en-US" sz="900" spc="-1" strike="noStrike">
                <a:latin typeface="Arial"/>
              </a:rPr>
              <a:t>p.22 Metal man from Linda Anderson McDonald http://commons.wikimedia.org/wiki/File:Italy12.68449E-42.33265N.jpg </a:t>
            </a:r>
            <a:endParaRPr b="0" lang="en-US" sz="900" spc="-1" strike="noStrike">
              <a:latin typeface="Arial"/>
            </a:endParaRPr>
          </a:p>
          <a:p>
            <a:r>
              <a:rPr b="0" lang="en-US" sz="900" spc="-1" strike="noStrike">
                <a:latin typeface="Arial"/>
              </a:rPr>
              <a:t>p.23 Roman Colosseum: 9631655723-bc9b6d57cd-o on ﬂikr by Cagsawa.</a:t>
            </a:r>
            <a:endParaRPr b="0" lang="en-US" sz="900" spc="-1" strike="noStrike">
              <a:latin typeface="Arial"/>
            </a:endParaRPr>
          </a:p>
          <a:p>
            <a:r>
              <a:rPr b="0" lang="en-US" sz="900" spc="-1" strike="noStrike">
                <a:latin typeface="Arial"/>
              </a:rPr>
              <a:t>p.24 Leaders Trying to Unite Old Roman Empire: Charlemagne (742-814 AD), Durer-EmperorCharlemagne-and-Emperor-Sigismund-2 from http://www.wikigallery.org/wiki/painting221441/Albrecht-Durer/page-1 ; Charles V (15001558), http://www.wikigallery.org/wiki/painting367610/Louis XIV (1638-1715), Rigaud-LouisXIV-1638-1715-in-Royal-CostumeNapoleon (17691821), from http://www.worldstandards.eu ; Kaiser Wilhelm II (1859-1941), StrassbergerPortrait-of-Kaiser-Wilhelm-II-1859-1941 from http://www.wikigallery.org/wiki/painting234837/Bruno-Heinrich-Strassberger/page1 ; Adolf Hitler (1889-1945), BundesarchivBild-183-S33882,-Adolf-Hitler-retouched from http://en.wikipedia.org/wiki/Adolf-Hitler </a:t>
            </a:r>
            <a:endParaRPr b="0" lang="en-US" sz="900" spc="-1" strike="noStrike">
              <a:latin typeface="Arial"/>
            </a:endParaRPr>
          </a:p>
          <a:p>
            <a:r>
              <a:rPr b="0" lang="en-US" sz="900" spc="-1" strike="noStrike">
                <a:latin typeface="Arial"/>
              </a:rPr>
              <a:t>p.25 golden image Dan 2 HD from Linda Anderson McDonald Focus on stone.</a:t>
            </a:r>
            <a:endParaRPr b="0" lang="en-US" sz="900" spc="-1" strike="noStrike">
              <a:latin typeface="Arial"/>
            </a:endParaRPr>
          </a:p>
          <a:p>
            <a:r>
              <a:rPr b="0" lang="en-US" sz="900" spc="-1" strike="noStrike">
                <a:latin typeface="Arial"/>
              </a:rPr>
              <a:t>p.26 Original work by William Houser.</a:t>
            </a:r>
            <a:endParaRPr b="0" lang="en-US" sz="900" spc="-1" strike="noStrike">
              <a:latin typeface="Arial"/>
            </a:endParaRPr>
          </a:p>
          <a:p>
            <a:r>
              <a:rPr b="0" lang="en-US" sz="900" spc="-1" strike="noStrike">
                <a:latin typeface="Arial"/>
              </a:rPr>
              <a:t>p.27 A ﬁre goeth before Him: 5671687542-5242d8628co from ﬂikr Waiting for the Word https://www .ﬂickr.com/photos/waitingfortheword/5671687542/ in/photolist-curmno-7DUHca-7EjtF-8LaeeSsPHwpS-oyJ1qN-9vonNr-8DwTee-b5e4Rr-owri8y9xhtD2-9DbT7f-9DbSRs-9x3Gek-nmCtLL-f1fh1ycVeCkb-aZk6YD-rcd28x-4PKrJK-61HM17oLdTdw-5Z8Hsd-bT4JUa-9K9v3g-oQP85F7fq4Tq-eyC68p-6E9UA4-fQxdBB-5LREDUbWJaag-fu2Wz-bzNjcM-bMLSTa-61znh2-aep1XCaeoTsd-9D8YGV-4s8Sd3-aeoSmL-aem6px-buaeBo7QAanD-aem4hx-5MnBYt-aeoV6b-UsoEC8V225y-9DbT7N</a:t>
            </a:r>
            <a:endParaRPr b="0" lang="en-US" sz="900" spc="-1" strike="noStrike">
              <a:latin typeface="Arial"/>
            </a:endParaRPr>
          </a:p>
          <a:p>
            <a:r>
              <a:rPr b="0" lang="en-US" sz="900" spc="-1" strike="noStrike">
                <a:latin typeface="Arial"/>
              </a:rPr>
              <a:t>p.28 The Hills Melted like Wax: by Image Editor on Flikr. 2044855541-043e5777e2-o https://www .ﬂickr.com/photos/11304375@N07/2044855541/ in/photolist-47Gqj2-9iayfV-7TKQvm-7WJ4wKeq5qCT-82Ba37-qKFjcs-4wSX1d-g81BS-iVoYjSjJiKDh-Mugbp-9Tuwgu-7NMXZA-7votah83b3rP-eq5qHk-98BAnP-7THLSk-wXNAg9TrFfx-6JPDL9-99N1pk-aD3Fd-7TMfhj-99R9QEipPbtS-6bHbPq-fZpxBo-er1EDL-er1EHJ-eq5qxB8gQU1J-6aKoXx-7V6h1y-8P8KVW-8P5DFt7iEykj-6X9hZy-JoFW-6hz6AP-a2H49A-7ZNMSm7TKDET-eRq2dG-bWXkjG-99Ra4S-99N15c7JB9Mc-2qxqzv </a:t>
            </a:r>
            <a:endParaRPr b="0" lang="en-US" sz="900" spc="-1" strike="noStrike">
              <a:latin typeface="Arial"/>
            </a:endParaRPr>
          </a:p>
          <a:p>
            <a:r>
              <a:rPr b="0" lang="en-US" sz="900" spc="-1" strike="noStrike">
                <a:latin typeface="Arial"/>
              </a:rPr>
              <a:t>p.29 Judgement: http://media.ldscdn.org/images/ media-library/gospel-art/new-testament/the-lastjudgement-john-scott-355306-print.jpg, focus on bad guys in lower right corner.</a:t>
            </a:r>
            <a:endParaRPr b="0" lang="en-US" sz="900" spc="-1" strike="noStrike">
              <a:latin typeface="Arial"/>
            </a:endParaRPr>
          </a:p>
          <a:p>
            <a:r>
              <a:rPr b="0" lang="en-US" sz="900" spc="-1" strike="noStrike">
                <a:latin typeface="Arial"/>
              </a:rPr>
              <a:t>p.30 Judgement: http://media.ldscdn.org/images/ media-library/gospel-art/new-testament/the-lastjudgement-john-scott-355306-print.jpg, focus on good people in middle of picture.</a:t>
            </a:r>
            <a:endParaRPr b="0" lang="en-US" sz="900" spc="-1" strike="noStrike">
              <a:latin typeface="Arial"/>
            </a:endParaRPr>
          </a:p>
          <a:p>
            <a:r>
              <a:rPr b="0" lang="en-US" sz="900" spc="-1" strike="noStrike">
                <a:latin typeface="Arial"/>
              </a:rPr>
              <a:t>p.31 He delivereth the souls of his saints: Salvation2 from http://sonofjoseph.blogspot.com/2010-08-01archive.html?view=classic</a:t>
            </a:r>
            <a:endParaRPr b="0" lang="en-US" sz="900" spc="-1" strike="noStrike">
              <a:latin typeface="Arial"/>
            </a:endParaRPr>
          </a:p>
          <a:p>
            <a:r>
              <a:rPr b="0" lang="en-US" sz="900" spc="-1" strike="noStrike">
                <a:latin typeface="Arial"/>
              </a:rPr>
              <a:t>p.32 Light is Sown for the Righteous: cityof-zion-taken-up-82612-print from http://media.ldscdn.org/images/medialibrary/gospel-art/old-testament</a:t>
            </a:r>
            <a:endParaRPr b="0" lang="en-US" sz="900" spc="-1" strike="noStrike">
              <a:latin typeface="Arial"/>
            </a:endParaRPr>
          </a:p>
          <a:p>
            <a:endParaRPr b="0" lang="en-US" sz="900" spc="-1" strike="noStrike">
              <a:latin typeface="Arial"/>
            </a:endParaRPr>
          </a:p>
        </p:txBody>
      </p:sp>
    </p:spTree>
  </p:cSld>
  <p:timing>
    <p:tnLst>
      <p:par>
        <p:cTn id="61" dur="indefinite" restart="never" nodeType="tmRoot">
          <p:childTnLst>
            <p:seq>
              <p:cTn id="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" descr=""/>
          <p:cNvPicPr/>
          <p:nvPr/>
        </p:nvPicPr>
        <p:blipFill>
          <a:blip r:embed="rId1"/>
          <a:stretch/>
        </p:blipFill>
        <p:spPr>
          <a:xfrm>
            <a:off x="2880" y="2880"/>
            <a:ext cx="10050120" cy="7535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" descr=""/>
          <p:cNvPicPr/>
          <p:nvPr/>
        </p:nvPicPr>
        <p:blipFill>
          <a:blip r:embed="rId1"/>
          <a:stretch/>
        </p:blipFill>
        <p:spPr>
          <a:xfrm>
            <a:off x="2880" y="2880"/>
            <a:ext cx="10050120" cy="7535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" descr=""/>
          <p:cNvPicPr/>
          <p:nvPr/>
        </p:nvPicPr>
        <p:blipFill>
          <a:blip r:embed="rId1"/>
          <a:stretch/>
        </p:blipFill>
        <p:spPr>
          <a:xfrm>
            <a:off x="2880" y="2880"/>
            <a:ext cx="10050120" cy="7535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" descr=""/>
          <p:cNvPicPr/>
          <p:nvPr/>
        </p:nvPicPr>
        <p:blipFill>
          <a:blip r:embed="rId1"/>
          <a:stretch/>
        </p:blipFill>
        <p:spPr>
          <a:xfrm>
            <a:off x="4320" y="3240"/>
            <a:ext cx="10046160" cy="7534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" descr=""/>
          <p:cNvPicPr/>
          <p:nvPr/>
        </p:nvPicPr>
        <p:blipFill>
          <a:blip r:embed="rId1"/>
          <a:stretch/>
        </p:blipFill>
        <p:spPr>
          <a:xfrm>
            <a:off x="2880" y="2880"/>
            <a:ext cx="10050120" cy="7535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" descr=""/>
          <p:cNvPicPr/>
          <p:nvPr/>
        </p:nvPicPr>
        <p:blipFill>
          <a:blip r:embed="rId1"/>
          <a:stretch/>
        </p:blipFill>
        <p:spPr>
          <a:xfrm>
            <a:off x="2880" y="2880"/>
            <a:ext cx="10050120" cy="7535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Application>LibreOffice/5.4.1.2$Windows_X86_64 LibreOffice_project/ea7cb86e6eeb2bf3a5af73a8f7777ac570321527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2018-11-09T09:53:46Z</dcterms:created>
  <dc:creator/>
  <dc:description/>
  <dc:language>en-US</dc:language>
  <cp:lastModifiedBy/>
  <dcterms:modified xsi:type="dcterms:W3CDTF">2018-11-09T10:37:54Z</dcterms:modified>
  <cp:revision>2</cp:revision>
  <dc:subject/>
  <dc:title/>
</cp:coreProperties>
</file>