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 what did Paul deliver first of all?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 ¿qué pronunció Pablo en primer lugar?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 qu’est-ce que Paul a livré en premier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received: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recibí: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l'avais aussi reçu,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παρέλαβον,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a woman is not covered?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una mujer no está cubierta?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 une femme n’est pas couverte?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also be shorn.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corte también el cabello;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coupe aussi les cheveux.</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κειράσθω·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15:13, if there is no resurrection of the dead, what would also not be true?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15:13, si no hay resurrección de los muertos, ¿qué tampoco sería cierto?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:13, s’il n’y avait pas de résurrection des morts, qu’est-ce qui ne serait pas vrai non plus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Christ is not risen.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tampoco Cristo resucitó.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non plus n'est pas ressuscité.</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Χριστὸς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when did Christ rise again?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¿cuándo resucitó Cristo?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quand Christ est-il ressuscité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third day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tercer día,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troisième jour,</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ἡμέρᾳ τῇ τρίτῃ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12:9, what should we abhor?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12:9, ¿qué debemos aborrecer?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12:9, que devrions-nous abhorrer?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Abhor what is evil.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Aborreced lo malo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 mal en horreur;</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ἀποστυγοῦντες τὸ πονηρόν,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13:5, what are 4 ways to detect if someone does not have love?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13:5 ¿Cuáles son 4 formas de detectar si alguien no tiene amor?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13:5, quelles sont les 4 façons de détecter si quelqu’un n’a pas d’amour?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behave rudely, does not seek its own, is not provoked, thinks no evil;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hace nada indebido, no busca lo suyo, no se irrita, no guarda rencor;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fait rien de malhonnête, elle ne cherche point son intérêt, elle ne s'irrite point, elle ne soupçonne point le mal,</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ἀσχημονεῖ, οὐ ζητεῖ τὰ ἑαυτῆς, οὐ παροξύνεται, οὐ λογίζεται τὸ κακόν,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8:11, If the Spirit of God dwells in you, what will he also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8:11, si el Espíritu de Dios habita en vosotros, ¿qué también hará?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8:11, si l’Esprit de Dieu habite en vous, que fera-t-il aussi?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 what happened to Christ the third day after he died?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 ¿qué le pasó a Cristo al tercer día de su muerte?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 qu’est-il arrivé au Christ le troisième jour après sa mort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He rose again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resucitó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est ressuscité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ὅτι ἐγήγερται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8:10, if Christ is in you why is the Spirit life?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8:10, si Cristo está en ti ¿por qué el Espíritu es vida?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8:10, si Christ est en vous, pourquoi l’Esprit est-il la vie?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is life because of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vive a causa de la justicia.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est vie à cause de la justice.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πνεῦμα ζωὴ διὰ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 what does Paul declare to the brethren in Corinth? provide 3 descriptions of this. (3 points)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 ¿qué declara Pablo a los hermanos de Corinto? proporcione 3 descripciones de esto. (3 puntos)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:1, que déclare Paul aux frères de Corinthe ? fournissez 3 descriptions à ce sujet. (3points)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gospel which I preached to you, which also you received and in which you stand,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evangelio que os he predicado, el cual también recibisteis, en el cual también perseveráis;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l'Évangile que je vous ai annoncé, que vous avez reçu, dans lequel vous avez persévéré,</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εὐαγγέλιον ὃ εὐηγγελισάμην ὑμῖν, ὃ καὶ παρελάβετε, ἐν ᾧ καὶ ἑστήκατε,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also give life to your mortal bodies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vivificará también vuestros cuerpos mortales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aussi la vie à vos corps mortels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ζῳοποιήσει καὶ τὰ θνητὰ σώματα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how did each one take his own supper in comparison to others?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¿cómo tomaba cada uno su propia cena en comparación con los demás?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ahead of others;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se adelanta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προλαμβάνει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a question is asked about what people who practice a specific ritual will do if the dead do not rise at all. What ritual do they practice?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se hace una pregunta sobre qué harán las personas que practican un ritual específico si los muertos no resucitan en absoluto. ¿Qué ritual practican?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:29, la question est posée de savoir ce que feront les personnes qui pratiquent un rituel spécifique si les morts ne ressuscitent pas du tout. Quel rituel pratiquent-ils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baptized for the dead,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se bautizan por los muertos,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se font baptiser pour les morts?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βαπτιζόμενοι ὑπὲρ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when death is destroyed, what is death called?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cuando la muerte es destruida, ¿cómo se llama muerte?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lorsque la mort est détruite, comment appelle-t-on la mort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enemy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postrer enemigo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ennemi</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ἔσχατος ἐχθρὸς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in what situation did Paul hear there were divisions among the brethren?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¿en qué situación escuchó Pablo que había divisiones entre los hermanos?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dans quelle situation Paul a-t-il entendu dire qu’il y avait des divisions entre les frères?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as a church,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como iglesia,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en assemblée,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μὲν γὰρ συνερχομένων ὑμῶν ἐν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what was weak through the flesh?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¿qué era débil por la carne?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qu’est-ce qui était faible par la chair?</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the law could not do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era imposible para la Ley,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Car-chose impossible à la loi,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ἀδύνατον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in Adam all died?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afirmación contrasta con decir que en Adán todos murieron?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:22, quelle affirmation contraste avec le fait de dire qu’en Adam, tous sont morts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in Christ all shall be made alive.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en Cristo todos serán vivificados.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tous revivront en Christ,</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ἐν τῷ Χριστῷ πάντες ζῳοποιηθήσονται.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8:8, who cannot please God?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8:8, ¿quién no puede agradar a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8:8, qui ne peut plaire à Dieu?</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those who are in the flesh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viven según la carne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ceux qui vivent selon la chair</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ἐν σαρκὶ ὄντες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15:7, who saw Christ after the five hundred?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15:7, ¿quién vio a Cristo después de los quinientos?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:7, qui a vu Christ après les cinq cents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that He was seen by James,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apareció a Jacobo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Ensuite, il est apparu à Jacques,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ὤφθη Ἰακώβῳ,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13:6, how can you tell if someone loves by what they rejoice in?  (2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13:6, ¿cómo se puede saber si alguien ama por aquello en lo que se regocija? (2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13:6, comment savoir si quelqu’un aime par ce dont il se réjouit ? (2 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rejoice in iniquity, but rejoices in the truth;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goza de la injusticia, sino que se goza de la verdad.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ne se réjouit point de l'injustice, mais elle se réjouit de la vérité;</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χαίρει ἐπὶ τῇ ἀδικίᾳ, συγχαίρει δὲ τῇ ἀληθείᾳ·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made Paul free from?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¿de qué ha liberado a Pablo la ley del Espíritu?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de quoi la loi de l’Esprit a-t-elle libéré Paul?</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law of sin and death.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ley del pecado y de la muerte.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 du péché et de la mort.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 ἀπὸ τοῦ νόμου τῆς ἁμαρτίας καὶ τοῦ θανάτου.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what are 2 descriptions of how well we now see?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¿cuáles son dos descripciones de lo bien que vemos ahora?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13:12, quelles sont les deux descriptions de la qualité de notre vision actuelle?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mirror, dimly,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espejo, oscuramente;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moyen d'un miroir, d'une manière obscure,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αἰνίγματι,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Spirit?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la mira en las cosas del Espíritu?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8:5, qui s’intéresse aux choses de l’Esprit?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live according to the Spirit,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que son del Espíritu,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ceux qui vivent selon l'esprit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κατὰ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 am nothing if I don't have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¿nada soy si no tengo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je ne suis rien si je n’ai pas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have not love,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tengo amor,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n'ai pas la charité,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ἀγάπην δὲ μὴ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one who speaks in a tongue speak to whom?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el que habla en lenguas ¿a quién habla?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 celui qui parle en langue parle à qui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God,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Dios,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à Dieu,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what do those who live according to the Spirit set their minds on?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¿qué es lo que piensan los que son del Espíritu?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à quoi pensent ceux qui vivent selon l’Esprit?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cosas del Espíritu.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s'affectionnent aux choses de l'esprit.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how are you supposed to think instead of more highly of yourself than you ought to think?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¿cómo se supone que debes pensar de ti mismo más alto de lo que deberías pensar?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comment êtes-vous censé avoir une opinion de vous-même plutôt que plus haute que vous ne devriez le penser?</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think soberly,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piense de sí con cordura,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revêtir des sentiments modestes,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φρονεῖν εἰς τὸ σωφρονεῖν,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