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man in comparison to woman in the Lord?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el hombre en comparación con la mujer en el Señor?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l’homme par rapport à la femme dans le Seigneur?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is man independent of woman,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varón es sin la mujer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n'est point sans l'homme,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γυνὴ χωρὶς ἀνδρὸς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who else will be subject to Him when all things are made subject to Him?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¿quién más estará sujeto a Él cuando todas las cosas le estén sujetas?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qui d’autre lui sera soumis lorsque toutes choses lui seront soumises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the Son Himself will also be subject to Him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el Hijo mismo se sujetará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le Fils lui-même sera soumis à celui</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αὐτὸς ὁ υἱὸς ὑποταγήσεται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kind of mind should we have toward one another?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clase de actitud debemos tener unos hacia otros?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quel genre d’attitude devrions-nous avoir les uns envers les autres?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of the same mind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Unánimes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les mêmes sentiments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which is the greatest of faith, hope and love?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¿cuál es la mayor fe, esperanza y amor?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quel est le plus grand de la foi, de l’espérance et de l’amour?</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greatest of these is love.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mayor de ellos es el amor.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plus grande de ces choses, c'est la charité.</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τούτων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when was Christ seen by over five hundred brethren at once in comparison to when he was seen by the twelve?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¿cuándo fue visto Cristo por más de quinientos hermanos a la vez en comparación con cuando fue visto por los doce?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:6, quand Christ a-t-il été vu par plus de cinq cents frères à la fois, par rapport au moment où il a été vu par les douze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should we avoid?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debemos evitar?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devrions-nous éviter?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 conformed to this world,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conforméis a este mundo,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conformez pas au siècle présent,</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συσχηματίζεσθε τῷ αἰῶνι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which is quoting form Deuteronomy 30:13 about the location of God's expectations, where can they be found? (2 points)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que cita Deuteronomio 30:13 sobre la ubicación de las expectativas de Dios, ¿dónde se pueden encontrar? (2 puntos)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qui cite Deutéronome 30:13 sur l'emplacement des attentes de Dieu, où peuvent-elles être trouvées? (2 points)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mouth and in your heart”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tu boca y en tu corazón.»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ta bouche et dans ton coeur.</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στόματί σου καὶ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what should we do with it in our ministering?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it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Paul asks a question introducing a quotation from Moses saying that God would make Israel Jealous.  What question did Paul ask?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Pablo hace una pregunta introduciendo una cita de Moisés que dice que Dios pondría celoso a Israel. ¿Qué pregunta hizo Pablo?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10:19, Paul pose une question introduisant une citation de Moïse disant que Dieu rendrait Israël jaloux. Quelle question Paul a-t-il posée?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did Israel not know?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pregunto: ¿No ha conocido esto Israel?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Israël ne l'a-t-il pas su?</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Ἰσραὴλ οὐκ ἔγνω;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at the end what three things does Christ put to an end?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¿al final qué tres cosas pone fin Cristo?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à la fin, quelles sont les trois choses que Christ met fin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puts an end to all rule and all authority and power.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suprimido todo dominio, toda autoridad y todo poder.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détruit toute domination, toute autorité et toute puissance.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καταργήσῃ πᾶσαν ἀρχὴν καὶ πᾶσαν ἐξουσίαν καὶ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in stead of setting your mind on high things, what should you do?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en lugar de poner la mente en cosas altivas, ¿qué debes hacer?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au lieu de penser à des choses élevées, que devriez-vous faire?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associate with the humble.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asociaos con los humildes.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laissez-vous attirer par ce qui est humble.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ταπεινοῖς συναπαγόμενοι.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Christ is not risen if what were true?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¿Cristo no ha resucitado si lo que fuera cierto?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Christ n’est pas ressuscité si qu’est-ce qui était vrai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dead do not rise,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morts ne ressuscitent point,</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 profit nothing if I have not love even if I do what with my body?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con mi cuerpo?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de rien si je n’ai pas d’amour même si je fais quoi de mon corps?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give my body to be burned,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entregara mi cuerpo para ser quemado,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livrerais même mon corps pour être brûlé,</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παραδῶ τὸ σῶμά μου, ἵνα καυθήσομαι,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that in Christ all shall be made alive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declaración contrasta con decir que en Cristo todos serán vivificados?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22, quelle déclaration contraste avec le fait de dire qu’en Christ tous reviendront à la vie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in Adam all die,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en Adán todos mueren,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meurent en Adam,</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ἐν τῷ Ἀδὰμ πάντες ἀποθνῄσκουσιν,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Paul does not consider the sufferings of thsi present time to be worthy to be compared with which glory?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¿Pablo no considera dignos de comparar las aflicciones del tiempo presente? ¿Con qué gloria?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Paul ne considère pas les souffrances du temps présent comme dignes d’être comparées à quelle gloire?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shall be revealed in us.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venidera que en nosotros ha de manifestarse,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venir qui sera révélée pour nous.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ἀποκαλυφθῆναι εἰς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cease?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cesará?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cessera?</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what is not subject to the law of God?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¿qué no está sujeto a la ley de Dios?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qu’est-ce qui n’est pas soumis à la loi de Dieu?</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carnal mind is enmity against God;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los designios de la carne son enemistad contra Dios,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l'affection de la chair est inimitié contre Dieu,</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τὸ φρόνημα τῆς σαρκὸς ἔχθρα εἰς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carnally minded is death?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el ocuparse de la carne es muerte?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des pensées charnelles est la mort?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be spiritually minded is life and peace.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ocuparse del Espíritu es vida y paz,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l'affection de l'esprit, c'est la vie et la paix;</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φρόνημα τοῦ πνεύματος ζωὴ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there is no distinction between what two groups of peoples?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¿entre qué dos grupos de pueblos no hay distinción?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il n’y a aucune distinction entre quels deux groupes de peuples?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between Jew and Greek,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judío y griego,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entre le Juif et le Grec,</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Ἰουδαίου τε καὶ Ἕλληνος,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waits for the revealing of the sons of God?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espera la revelación de los hijos de Dios?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qu’est-ce qui attend la révélation des fils de Dieu?</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earnest expectation of the creation eagerly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anhelo ardiente de la creación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la création attend-elle avec un ardent désir</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ἀποκαραδοκία τῆς κτίσεως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Paul says that he can testify that Israel has zeal for God, but what does he say they lack?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Pablo dice que puede testificar que Israel tiene celo por Dios, pero ¿qué dice que les falta?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 Paul dit qu’il peut témoigner qu’Israël a du zèle pour Dieu, mais que dit-il qu’il leur manque?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according to knowledge.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conforme al verdadero conocimiento.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sans intelligence: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κατ’ ἐπίγνωσιν,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are tongues,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lenguas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langues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does creation eagerly wait for the revealing of the sons of God?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la creación espera ansiosamente la revelación de los hijos de Dios?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attend-elle avec impatience la révélation des fils de Dieu?</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creation was subjected to futility,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creación fue sujetada a vanidad,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création a été soumise à la vanité,</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ματαιότητι ἡ κτίσις ὑπετάγη,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angels, but has not love, is like what two things?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lenguas humanas y angelicales, pero no tiene amor, ¿a qué dos cosas se parece?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parle dans les langues des hommes et des anges, mais qui n’a pas d’amour, ressemble à deux choses?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become sounding brass or a clanging cymbal.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vengo a ser como metal que resuena o címbalo que retiñe.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un airain qui résonne, ou une cymbale qui retentit.</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γέγονα χαλκὸς ἠχῶν ἢ κύμβαλον ἀλαλάζον.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under what condition, should we live peaceably with all men as much as depends on us.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¿bajo qué condiciones debemos vivir en paz con todos los hombres en la medida en que dependa de nosotros?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12:18, dans quelles conditions devrions-nous vivre en paix avec tous les hommes, dans la mesure où cela dépend de nous.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it is possible,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posible,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est possible,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δυνατόν,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will be the result if I follow Jesus as my Lord and believe in my heart that God raised Him from the dead?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¿cuál será el resultado si sigo a Jesús como mi Señor y creo en mi corazón que Dios lo resucitó de entre los muertos?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sera le résultat si je suis Jésus comme mon Seigneur et si je crois dans mon cœur que Dieu l’a ressuscité des morts?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be saved.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serás salvo,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seras sauvé.</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put to death the deeds of the body if you live according to what?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¿harás morir las obras de la carne si vives según qué?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ferez mourir les actions du corps si vous vivez selon quoi?</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what must happen until He has put all enemies under His feet?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¿qué debe suceder hasta que haya puesto a todos los enemigos bajo sus pies?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:25, que doit-il se passer jusqu’à ce qu’Il ait mis tous les ennemis sous Ses pieds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by the Spirit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el Espíritu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par l'Esprit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every woman dishonors her head if she does which two things in what state? (3 points)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¿toda mujer deshonra su cabeza si hace cuáles dos cosas y en qué estado? (3 puntos)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chaque femme déshonore sa tête si elle fait quelles deux choses et dans quel état ? (3points)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prays or prophesies with her head uncovered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ora o profetiza con la cabeza descubierta,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qui prie ou qui prophétise, la tête non voilée,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προσευχομένη ἢ προφητεύουσα ἀκατακαλύπτῳ τῇ κεφαλῇ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makes each of us different in the one body of Christ?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nos hace diferentes a cada uno de nosotros en el único cuerpo de Cristo?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qu’est-ce qui rend chacun de nous différent dans le corps unique du Christ?</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then gifts differing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pues, diferentes dones,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des dons différents,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during what two activities should a man have his head uncovered?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¿durante qué dos actividades el hombre debe tener la cabeza descubierta?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pendant quelles deux activités un homme doit-il avoir la tête découverte?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man praying or prophesying,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varón que ora o profetiza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homme qui prie ou qui prophétise,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ἀνὴρ προσευχόμενος ἢ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give preference to one another, what should not be lagging?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se debe evitar cuando se necesita diligencia?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12:11, lorsque nous nous donnons la préférence les uns aux autres, qu’est-ce qui ne devrait pas être à la traîne?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lagging in diligence,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requiere diligencia, no perezosos;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du zèle, et non de la paresse.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σπουδῇ μὴ ὀκνηροί,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Paul asks us to present our bodies as a living sacrifice to God. By what attribute of God does he make this request?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Pablo nos pide que presentemos nuestros cuerpos como sacrificio vivo a Dios. ¿Por qué atributo de Dios hace esta petición?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Paul nous demande de présenter nos corps comme un sacrifice vivant à Dieu. Par quel attribut de Dieu fait-il cette demande?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must reign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Preciso es que él reine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règne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αὐτὸν βασιλεύειν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beseech you therefore, brethren, by the mercies of God,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hermanos, os ruego por las misericordias de Dios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donc, frères, par les compassions de Dieu,</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οὖν ὑμᾶς, ἀδελφοί, διὰ τῶν οἰκτιρμῶν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what comes by hearing?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¿qué se obtiene por oír?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10:17, qu’arrive-t-il en entendant?</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faith comes by hearing,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 fe es por el oír,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foi vient de ce qu'on entend,</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ἡ πίστις ἐξ ἀκοῆς,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should we not be in addition to not setting your mind on high things?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no debemos ser además de no poner la mente en cosas altivas?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 ne devrions-nous pas faire en plus de ne pas penser à des choses élevées?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wise in your own opinion.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sabios en vuestra propia opinión.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point sages à vos propres yeux.</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γίνεσθε φρόνιμοι παρ’ ἑαυτοῖς.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a dishonor to a man?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deshonra para el hombre?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que la nature vous enseigne comme déshonneur pour l’homme?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a man has long hair,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dejarse crecer el cabello?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porter de longs cheveux,</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ἀνὴρ μὲν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is a brief way of describing those who do not walk according to the flesh, but instead walk according to the Spirit?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¿cuál es una manera breve de describir a aquellos que no andan según la carne, sino según el Espíritu?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 quelle est une brève façon de décrire ceux qui ne marchent pas selon la chair, mais qui marchent plutôt selon l’Esprit?</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in Christ Jesus,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están en Cristo Jesús,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sont en Jésus Christ.</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what condition must we satisfy to be joint heirs with Christ?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¿qué condición debemos cumplir para ser coherederos con Cristo?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quelle condition devons-nous remplir pour être cohéritiers de Christ?</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spiritually minded is life and peace?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ocuparse del Espíritu es vida y paz?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l’esprit spirituel est la vie et la paix?</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we suffer with Him,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padecemos juntamente con él,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toutefois nous souffrons avec lui,</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συμπάσχομεν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Christ and God?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Cristo y Dios?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Christ et Dieu?</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head of Christ is God.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es la cabeza de Cristo.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Dieu est le chef de Christ.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τοῦ Χριστοῦ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happen to creation it self to bring it into the glorious liberty of the children of God?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pasará con la creación misma para llevarla a la gloriosa libertad de los hijos de Dios?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qu’arrivera-t-il à la création elle-même pour l’amener à la glorieuse liberté des enfants de Dieu?</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also will be delivered from the bondage of corruption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misma será libertada de la esclavitud de corrupción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affranchie de la servitude de la corruption,</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ἐλευθερωθήσεται ἀπὸ τῆς δουλείας τῆς φθορᾶς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does interpretation make speaking with tongues not less than prophesying?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hace la interpretación que hablar en lenguas no sea menos que profetizar?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que l’interprétation fait que le parler en langues n’est pas moins que la prophétie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church may receive edification.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iglesia reciba edificación.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l'Église en reçoive de l'édification.</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ἐκκλησία οἰκοδομὴν λάβῃ.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in contrast to what?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¿se supone que uno debe pensar sobriamente en contraste con qué?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contrairement à quoi?</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think of himself more highly than he ought to think,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tenga más alto concepto de sí que el que debe tener,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vous de n'avoir pas de lui-même une trop haute opinion,</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ὑπερφρονεῖν παρ’ ὃ δεῖ 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James?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Santiago?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Jacques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be carnally minded is death,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ocuparse de la carne es muerte,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l'affection de la chair, c'est la mort,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φρόνημα τῆς σαρκὸς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all the apostles.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todos los apóstoles.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à tous les apôtres.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ἀποστόλοις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flesh do?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hacen los que son de la carne?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que font ceux qui vivent selon la chair?</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set their minds on the things of the flesh,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piensan en las cosas de la carne;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la chair,</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φρονοῦσιν,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quoted from Deuteronomy 30:12 about heaven and obtaining God's expectations so that we might learn and follow them?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cita en Deuteronomio 30:12 acerca del cielo y de obtener las expectativas de Dios para que podamos aprenderlas y seguirlas?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qu'est-ce qui est cité dans Deutéronome 30:12 à propos du ciel et de l'obtention des attentes de Dieu afin que nous puissions les apprendre et les suivre?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say in your heart, ‘Who will ascend into heaven?’ ”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digas en tu corazón: “¿Quién subirá al cielo?”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dis pas en ton coeur: Qui montera au ciel?</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εἴπῃς ἐν τῇ καρδίᾳ σου· Τίς ἀναβήσεται εἰς τὸν οὐρανόν;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