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are we to present a living sacrifice?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debemos presentar en sacrificio vivo?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 devons-nous présenter comme un sacrifice vivant?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present your bodies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presentéis vuestros cuerpos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offrir vos corps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παραστῆσαι 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If in this life only we have hope in Christ, what is the result?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si en esta vida sólo tenemos esperanza en Cristo, ¿cuál es el resultado?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:19, si dans cette vie seulement nous avons l’espérance en Christ, quel en sera le résultat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of all men the most pitiable.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los más dignos de lástima de todos los hombres.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les plus malheureux de tous les hommes.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ἐλεεινότεροι πάντων ἀνθρώπων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as God has dealt what to you?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se supone que debes pensar con seriedad según lo que Dios te ha tratado?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à la manière dont Dieu vous a traité.</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measure of faith.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fe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mesure de foi</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μέτρον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Christ was made alive as the firstfruits?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Cristo fue vivificado como primicias?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quelle affirmation contraste avec l’affirmation selon laquelle Christ a été rendu vivant comme les prémices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afterward those who are Christ’s at His coming.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los que son de Cristo, en su venida.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ceux qui appartiennent à Christ, lors de son avènement.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οἱ τοῦ Χριστοῦ ἐν τῇ παρουσίᾳ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before the twelve?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¿quiénes vieron a Cristo antes de los doce?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 qui a vu Christ avant les douze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seen by Cephas,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apareció a Cefas,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apparu à Céphas,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ὤφθη Κηφᾷ,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statement contrasts with saying the man is not from woman?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afirmación contrasta con decir que el hombre no procede de la mujer?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quelle affirmation contraste avec le fait de dire que l’homme n’est pas issu de la femme?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from man.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del varón;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tirée de l'homme;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ἐξ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what does Moses write which is of the law?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escribe Moisés que es de la ley?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qu’est-ce que Moïse écrit concernant la loi?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righteousness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la justicia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justice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τὴν δικαιοσύνην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ought not a man to cover his head?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el hombre no debe cubrirse la cabeza?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un homme ne devrait-il pas se couvrir la tête?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is the image and glory of God;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él es imagen y gloria de Dios;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est l'image et la gloire de Dieu,</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εἰκὼν καὶ δόξα θεοῦ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love be without?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 faltar en el amor?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à quoi devrait ressembler l’amour sans lui?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love be without hypocrisy.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sea sin fingimiento.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charité soit sans hypocrisie.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ἀνυπόκριτος.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flesh?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su atención en las cosas de la carne?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qui s’intéresse aux choses de la chair?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live according to the flesh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de la carne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en effet, qui vivent selon la chair,</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κατὰ σάρκα ὄντες τὰ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it is shameful for a woman to be what? (2 points)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una mujer debe cubrirse si le es vergonzoso ser ¿qué? (2 puntos)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s’il est honteux pour une femme d’être quoi ? (2 points)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shorn or shaved,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cortarse el cabello o raparse,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les cheveux coupés ou d'être rasée,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κείρασθαι ἢ ξυρᾶσθαι,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do neither the churches of God nor Paul and Barnabas have if anyone seems to be contentious?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tienen ni las iglesias de Dios ni Pablo y Bernabé si alguno parece contencioso?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qu’est-ce que n’ont ni les églises de Dieu, ni Paul et Barnabas si quelqu’un semble être en conflit?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no such custom,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tal costumbre.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cette habitude,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τοιαύτην συνήθειαν οὐκ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do what to the word that I preached to you?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haces qué con la palabra que te prediqué?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faites quoi à la parole que je vous ai prêchée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hold fast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asimismo, si retenéis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le retenez tel</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did I do when I become a man?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hice cuando me hice hombre?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qu’ai-je fait lorsque je suis devenu un homme?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put away childish things.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dejé lo que era de niño.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fait disparaître ce qui était de l'enfant.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κατήργηκα τὰ τοῦ νηπίου.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last of all who got to see Christ?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¿quiénes fueron los últimos en ver a Cristo?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8, en dernier lieu, qui a pu voir Christ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me also,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me apareció a mí.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m'est aussi apparu à moi,</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κἀμοί.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who will not be put to shame?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¿quién no será avergonzado?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qui ne sera pas couvert de honte?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walk?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caminan las personas que están en Cristo Jesús?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according to the Spirit.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conforme al Espíritu,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rejoice?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regocijarnos?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de quoi devrions-nous nous réjouir?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rejoicing in hope,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gozosos en la esperanza,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 en espérance.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ἐλπίδι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death is the last enemy that will experience what?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¿la muerte es el último enemigo que experimentará qué?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:26, la mort est le dernier ennemi qui éprouvera quoi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will be destroyed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será destruido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détruit,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when will the Son Himself also be subject to Him?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¿cuándo también el Hijo mismo se sujetará a Él?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quand le Fils lui-même lui sera-t-il également soumis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when all things are made subject to Him,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luego que todas las cosas le estén sujetas,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lorsque toutes choses lui auront été soumises,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ὑποταγῇ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book of the Bible says that God was found by those who did not seek Him?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¿qué libro de la Biblia dice que Dios fue encontrado por aquellos que no lo buscaban?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10:20, quel livre de la Bible dit que Dieu a été trouvé par ceux qui ne l’ont pas cherché?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Isaiah is very bold and says: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Isaías dice resueltamente: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Ésaïe pousse la hardiesse jusqu'à dire: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ἀποτολμᾷ καὶ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“Whoever believes on Him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Escritura dice: «Todo aquel que en él cree,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Quiconque croit en lui</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γραφή· Πᾶς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should every soul do?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¿qué debe hacer cada persona?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 devrait faire toute âme?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subject to the governing authorities.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Sométase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soumise aux autorités supérieures;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ἐξουσίαις ὑπερεχούσαις ὑποτασσέσθω,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the body is dead but the Spirit is life if what condition is satisfied?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el cuerpo está muerto pero el Espíritu es vida si ¿qué condición se cumple?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le corps est mort mais l’Esprit est vie si quelle condition est remplie?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in you,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Cristo está en vosotros,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est en vous,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weep?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llorar?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pleurer?</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weep.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lloran.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pleurent.</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κλαιόντων.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did each one do ahead of others?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hizo cada uno delante de los demás?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Quand vous vous asseyez à table, que fait tout le monde?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takes his own supper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tomar su propia cena;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commence par prendre son propre repas,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γὰρ τὸ ἴδιον δεῖπνον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words describe who preached resulting in the belief of the brethren in Corinth?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palabras describen quién predicó, lo que resultó en la creencia de los hermanos en Corinto?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quels mots décrivent qui a prêché, ce qui a suscité la croyance des frères de Corinthe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how long must He reign?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¿cuánto tiempo debe reinar?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145 :25, combien de temps doit-il régner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it was I or they,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yo o sean ellos,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 soit moi, que ce soient eux,</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ἐγὼ εἴτε ἐκεῖνοι,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after Cephas?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 vio a Cristo después de Cefas?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 qui a vu Christ après Céphas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the twelve.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los doce.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aux douze.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δώδεκα·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with what words did Paul describe what he was by the grace of God?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¿con qué palabras describió Pablo lo que era por la gracia de Dios?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avec quels mots Paul a-t-il décrit ce qu’il était par la grâce de Dieu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what I am,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soy lo que soy;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ce que je suis,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εἰμι ὅ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two things did Paul praise the brethren in Corinth for doing?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¿por qué dos cosas elogió Pablo a los hermanos de Corinto?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pour quelles deux choses Paul a-t-il félicité les frères de Corinthe?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remember me in all things and keep the traditions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todo os acordáis de mí y retenéis las instrucciones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vous souvenez de moi à tous égards, et de ce que vous retenez mes instructions telles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πάντα μου μέμνησθε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the importance of leading with diligence? how is it to be used?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importancia de liderar con diligencia? ¿Cómo se debe utilizar?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l’importance de diriger avec diligence? comment faut-il l'utiliser?</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shows mercy, with cheerfulness.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hace misericordia, con alegría.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pratique la miséricorde le fasse avec joie.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ἐλεῶν ἐν ἱλαρότητι.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what?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qué?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d’avoir quoi?</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has put all enemies under His feet.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haya puesto a todos sus enemigos debajo de sus pies.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ait mis tous les ennemis sous ses pieds.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θῇ πάντας τοὺς ἐχθροὺς ὑπὸ τοὺς πόδας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all faith,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toda la fe,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j'aurais même toute la foi</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πᾶσαν τὴν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the Jew and Greek compare?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se comparan los judíos y los griegos?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quelle est la différence entre les Juifs et les Grecs?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distinction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aucune différence, en effet,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one of the things that has resulted in us having gifts differing from one another?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una de las cosas que ha resultado en que tengamos dones diferentes unos de otros?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quelle est l’une des choses qui fait que nous avons des dons différents les uns des autres?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that is given to us,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gracia que nos es dada: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qui nous a été accordée,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Christ has become the firstfruits of whom?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¿Cristo ha llegado a ser las primicias de quién?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Christ est devenu les prémices de qui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have fallen asleep.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murieron es hecho,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morts.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κεκοιμημένων.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in what activity should we use it?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nuestro don es el ministerio, ¿en qué actividad debemos usarlo?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notre don est le ministère, dans quelle activité devrions-nous l’utiliser?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ministering;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servir;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ministère;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διακονίᾳ,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when He says that all things are put under Him, what is evident?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cuando dice que todas las cosas están sujetas a él, ¿qué es evidente?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lorsqu’Il dit que toutes choses lui sont soumises, qu’est-ce qui est évident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are many and yet one body in Christ?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¿quiénes son muchos y, sin embargo, un solo cuerpo en Cristo?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sont plusieurs et pourtant un seul corps en Christ?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evident that He who put all things under Him is excepted.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claramente se exceptúa aquel que sujetó a él todas las cosas.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évident que celui qui lui a soumis toutes choses est excepté.</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δῆλον ὅτι ἐκτὸς τοῦ ὑποτάξαντος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what happens when a person prophesies?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¿qué sucede cuando una persona profetiza?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que se passe-t-il lorsqu’une personne prophétise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the church.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edifica a la iglesia.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édifie l'Église.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when I or they preached, what happened?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cuando ellos o yo predicamos, ¿qué pasó?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lorsque moi ou eux prêchions, que s’est-il passé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you believed.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habéis creído.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avez cru.</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what gift?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qué don?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quel don?</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the gift of prophecy,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profecía,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j'aurais le don de prophétie,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are we?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somos nosotros?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:15, s’il était vrai que les morts ne ressusciteront pas, que sommes-nous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and we are found false witnesses of God,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somos hallados falsos testigos de Dios,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se trouve même que nous sommes de faux témoins à l'égard de Dieu,</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εὑρισκόμεθα δὲ καὶ ψευδομάρτυρες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not do what?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no hace qué?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2, que fait celui qui parle en langue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nosotros,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speak to men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habla a los hombres,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parle pas aux hommes,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ἀνθρώποις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there are two reasons why a woman ought to have a symbol of authority on her head. One reason is because woman was made from man. What is the other reason?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hay dos razones por las que una mujer debe tener un símbolo de autoridad en su cabeza. Una razón es que la mujer fue hecha del hombre. ¿Cuál es la otra razón?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11:10, il y a deux raisons pour lesquelles une femme devrait avoir un symbole d’autorité sur la tête. L’une des raisons est que la femme a été créée à partir de l’homme. Quelle est l’autre raison?</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angels.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los ángeles.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à cause des anges,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ἀγγέλους.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done being ignorant of God's righteousness?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ha hecho Israel ignorando la justicia de Dios?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qu’a fait Israël en ignorant la justice de Dieu?</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seeking to establish their own righteousness,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procurando establecer la suya propia,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cherchant à établir leur propre justice,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ἰδίαν ζητοῦντες στῆσαι,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