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does the earnest expectation of the creation eagerly do?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hace la ferviente expectativa de la creación?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 fait l’attente sincère de la création?</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waits for the revealing of the sons of God.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aguardar la manifestación de los hijos de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révélation des fils de Dieu.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ἀποκάλυψιν τῶν υἱῶν τοῦ θεοῦ ἀπεκδέχεται·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our spirit.  What is the other witness?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nuestro espíritu. ¿Cuál es el otro testigo?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notre esprit. Quel est l'autre témoin?</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Spirit Himself bears witness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mismo da testimonio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L'Esprit lui-même rend témoignage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 τὸ πνεῦμα συμμαρτυρεῖ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But now Christ is risen from the dead.  Of those who have fallen asleep, he became what?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Pero ahora Cristo ha resucitado de entre los muertos. De los que se han quedado dormidos, ¿en qué se convirtió él?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 Mais maintenant, Christ est ressuscité des morts. De ceux qui se sont endormis, il est devenu quoi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become the firstfruits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primicias de los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les prémices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our how difficult it is for people to do something in whom they have not heard. What is this something?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las personas hacer algo de lo que no han oído. ¿Qué es este algo?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pose une question pour souligner à quel point il est difficile pour les gens de faire quelque chose dont ils n’ont pas entendu parler. C'est quoi ce quelque chose?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believe in Him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creerán en aquel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croiront-ils en celui</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πιστεύσωσιν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sentence says about the same thing as saying you should feed your enemy if he is hungry?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frase dice más o menos lo mismo que decir que debes alimentar a tu enemigo si tiene hambre?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quelle phrase dit à peu près la même chose que de dire que vous devez nourrir votre ennemi s’il a faim?</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thirsty, give him a drink;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tiene sed, dale de beber,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a soif, donne-lui à boire;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διψᾷ, πότιζε αὐτόν·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s13:12, what will our knowledge be like when that which is perfect has come?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será nuestro conocimiento cuando venga lo perfecto?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s13:12, à quoi ressemblera notre connaissance lorsque ce qui est parfait sera venu?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I shall know just as I also am known.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conoceré como fui conocido.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je connaîtrai comme j'ai été connu.</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ἐπιγνώσομαι καθὼς καὶ ἐπεγνώσθην.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who said Vengeance is Mind, I will repay?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quien dijo La Venganza es Mente, ¿yo pagaré?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12:19, qui dit que la vengeance est l’esprit, je rembourserai?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says the Lord.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el Señor.»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dit le Seigneur.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continue when we rejoice in hope and are patient in tribulation?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continuar cuando nos regocijamos en la esperanza y somos pacientes en la tribulación?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12:12, dans quoi devrions-nous continuer lorsque nous nous réjouissons dans l’espérance et sommes patients dans les tribulations?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continuing steadfastly in prayer;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constantes en la oración.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Persévérez dans la prière.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προσευχῇ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whom should we repay evil for the evil that they do?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¿a quién debemos pagar mal por el mal que hacen?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à qui devrions-nous payer le mal pour le mal qu’ils commettent?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Repay no one evil for evil.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paguéis a nadie mal por mal;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rendez à personne le mal pour le mal.</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κακὸν ἀντὶ κακοῦ ἀποδιδόντες·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which gift should we use in our ministering?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don debemos usar en nuestro ministerio?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quel don devrions-nous utiliser dans notre ministère?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ministry,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 servicio,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est appelé au ministère s'attache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διακονίαν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those who who are Christ's will be made alive at His coming?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los que son de Cristo serán vivificados en Su venida?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:23, quelle déclaration contraste avec le fait de dire que ceux qui appartiennent à Christ seront rendus à la vie à sa venue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firstfruits,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las primicias;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comme prémices,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how far has the words of God's glory gone?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Salmo 91, ¿hasta dónde han llegado las palabras de la gloria de Dios?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jusqu’où sont allées les paroles de la gloire de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words to the ends of the world.”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hasta los fines de la tierra sus palabras.»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paroles jusqu'aux extrémités du monde.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τὰ πέρατα τῆς οἰκουμένης τὰ ῥήματα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believe in whom?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creer en quién?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croire en qui?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they have not heard?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quien no han oído?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ils n'ont pas entendu parler?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was creation subjected to futility?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fue sometida la creación a la vanidad?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a-t-elle été soumise à la futilité?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willingly, but because of Him who subjected it in hope;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su propia voluntad, sino por causa del que la sujetó en esperanza.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son gré, mais à cause de celui qui l'y a soumise, -</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ἑκοῦσα ἀλλὰ διὰ τὸν ὑποτάξαντα, ἐφ’ ἑλπίδι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is different about the members in our one body?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es diferente en cuanto a los miembros de nuestro único cuerpo?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qu’est-ce qui est différent parmi les membres de notre corps unique?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do not have the same function,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los miembros tienen la misma función,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tous les membres n'ont pas la même fonction,</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μέλη πάντα οὐ τὴν αὐτὴν ἔχει πρᾶξιν,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who might have the righteous requirements of the law fulfilled in them?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¿quiénes podrían ver cumplidos en ellos los justos requisitos de la ley?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qui pourrait voir en lui les justes exigences de la loi?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die if you do what?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¿morirás si haces qué?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mourrez si vous faites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live according to the flesh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vivís conforme a la carne,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vivez selon la chair,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κατὰ σάρκα ζῆτε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if he should praise them in eating and drinking more than their share at church gatherings.  What was his answer?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si debía elogiarlos por comer y beber más de lo que les correspondía en las reuniones de la iglesia. ¿Cuál fue su respuesta?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s’il devait les féliciter en mangeant et en buvant plus que leur part lors des réunions à l’église. Quelle a été sa réponse?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esto no os alabo.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cela je ne vous loue point.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made manifest to those wo did not ask for Me.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que se cita significa aproximadamente lo mismo que Dios se manifestó a aquellos que no preguntaron por Mí.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est citée qui signifie à peu près la même chose que Dieu a été manifesté à ceux qui ne m’ont pas demandé.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found by those who did not seek Me;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 hallado por los que no me buscaban;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trouvé par ceux qui ne me cherchaient pas,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Εὑρέθην ἐν τοῖς ἐμὲ μὴ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what?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qué?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quoi faire?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justicia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justification</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a glory to a woman?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es la gloria para una mujer?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qu’une gloire pour une femme?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 woman has long hair,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contrario, a la mujer dejarse crecer el cabello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femme d'en porter,</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δὲ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us who do not walk according to the flesh but according to the Spirit.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nosotros, que no andamos conforme a la carne, sino conforme al Espíritu.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nous, qui marchons, non selon la chair, mais selon l'esprit.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ἡμῖν τοῖς μὴ κατὰ σάρκα περιπατοῦσιν ἀλλὰ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was with Paul and labored instead of Paul himself?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había con Pablo y trabajaba en lugar de Pablo mismo?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10, qu’est-ce qui avait Paul et qui travaillait à la place de Paul lui-même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grace of God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no yo, sino la gracia de Dios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toutefois, mais la grâce de Dieu</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δὲ ἀλλὰ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3 things that can help you determine if someone does not have love?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3 cosas que pueden ayudarte a determinar si alguien no tiene amor?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trois choses qui peuvent vous aider à déterminer si quelqu’un n’a pas d’amour?</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not envy; love does not parade itself, is not puffed up;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tiene envidia; el amor no es jactancioso, no se envanece,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n'est point envieuse; la charité ne se vante point, elle ne s'enfle point d'orgueil,</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 ζηλοῖ ἡ ἀγάπη, οὐ περπερεύεται, οὐ φυσιοῦται,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why would we be found to be false witnesses of God?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¿por qué seríamos encontrados falsos testigos de Dios?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15, s’il était vrai que les morts ne ressusciteront pas, pourquoi serions-nous considérés comme de faux témoins de Dieu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have testified of God that He raised up Christ,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hemos testificado que Dios resucitó a Cristo,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témoigné contre Dieu qu'il a ressuscité Christ,</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ἐμαρτυρήσαμεν κατὰ τοῦ θεοῦ ὅτι ἤγειρεν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in what did each one take his own supper?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¿en qué cenó cada uno?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dans quel repas chacun prenait-il son propre souper?</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eating,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comer,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on se met à table,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remembering that in Adam all die and in Christ all shall be made alive, what happens with each one?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recordando que en Adán todos mueren y en Cristo todos serán vivificados, ¿qué pasa con cada uno?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en nous rappelant qu’en Adam tous meurent et qu’en Christ tous revivront, qu’arrive-t-il à chacun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what happened to Christ making him the firstfruits of those who have fallen asleep?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¿qué pasó con Cristo al convertirlo en primicias de los que durmieron?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qu’est-il arrivé à Christ, faisant de lui les prémices de ceux qui se sont endormis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in his own order: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en su debido orden: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en son rang.</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ἐν τῷ ἰδίῳ τάγματι·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judge among ourselves about certain people praying to God without a head covering. What and who should we evaluate?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somos jueces entre nosotros acerca de ciertas personas que oran a Dios sin cubrirse la cabeza. ¿Qué y a quién debemos evaluar?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11:13, nous sommes juges entre nous de certaines personnes qui prient Dieu sans se couvrir la tête. Que devons-nous évaluer et qui?</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proper for a woman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propio que la mujer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est-il convenable qu'une femme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πρέπον ἐστὶν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body dead?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cuerpo está muerto?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 corps est-il mort?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dead because of sin,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cuerpo en verdad está muerto a causa del pecado,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il est vrai, est mort à cause du péché,</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μὲν σῶμα νεκρὸν διὰ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a question is asked to point out something that is difficult for people to do who have not believed on the name of the Lord. What is this something?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se hace una pregunta para señalar algo que es difícil de hacer para las personas que no han creído en el nombre del Señor. ¿Qué es este algo?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une question est posée pour souligner quelque chose qui est difficile à faire pour les personnes qui n’ont pas cru au nom du Seigneur. Qu'est-ce que c'est que quelque chose?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shall they call on Him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invocarán a aquel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invoqueront-ils celui</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ἐπικαλέσωνται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even nature itself do about a man with long hair being dishonored?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hace incluso la naturaleza misma si se deshonra a un hombre de cabello largo?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 fait la nature elle-même lorsqu’un homme aux cheveux longs est déshonoré?</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teach you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enseña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enseigne-t-elle pas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διδάσκει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rejoice?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se regocijan?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se réjouissent?</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risen from the dead,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resucitado de los muertos;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ἐγήγερται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Gozaos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Paul's labor compare to that of the other apostles?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se compara la labor de Pablo con la de los otros apóstoles?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le travail de Paul se compare-t-il à celui des autres apôtres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labored more abundantly than they all,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he trabajado más que todos ellos;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j'ai travaillé plus qu'eux tous,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περισσότερον αὐτῶν πάντων ἐκοπίασα,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we who have what are eagerly waiting for the redemption of our body?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¿nosotros que tenemos lo que esperamos ansiosamente la redención de nuestro cuerpo?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quoi, attendons avec impatience la rédemption de notre corps?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that, but we also who have the firstfruits of the Spirit, even we ourselves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ella, sino que también nosotros mismos, que tenemos las primicias del Espíritu, nosotros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n'est pas elle seulement; mais nous aussi, qui avons les prémices de l'Esprit,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αὐτοὶ τὴν ἀπαρχὴν τοῦ πνεύματος ἔχοντες ἡμεῖς καὶ αὐτοὶ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with what two statements did Paul describe how he compared to the other apostles?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¿con qué dos declaraciones describió Pablo cómo se comparaba con los otros apóstoles?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par quelles deux déclarations Paul décrit-il sa comparaison avec les autres apôtres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the least of the apostles, who am not worthy to be called an apostle,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el más pequeño de los apóstoles, y no soy digno de ser llamado apóstol,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suis le moindre des apôtres, je ne suis pas digne d'être appelé apôtre,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γάρ εἰμι ὁ ἐλάχιστος τῶν ἀποστόλων, ὃς οὐκ εἰμὶ ἱκανὸς καλεῖσθαι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mention one thing you should do and one thing you should not do to those who persecute you?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¿menciona una cosa que debes hacer y una cosa que no debes hacer a los que te persiguen?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mentionnez-vous une chose que vous devriez faire et une chose que vous ne devriez pas faire à ceux qui vous persécutent?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and do not curse.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y no maldigáis.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et ne maudissez pas.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καὶ μὴ καταρᾶσθε.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what was it not for?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no era?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à quoi cela ne servait-il pas?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woman and man?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la mujer y el hombre?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la femme et l’homme?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for the better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 mejor,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devenir meilleurs,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εἰς τὸ κρεῖσσον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when will that which is in part be done away?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¿cuándo desaparecerá lo que es en parte?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quand ce qui est en partie sera-t-il aboli?</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that which is perfect has come,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venga lo perfecto,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ce qui est parfait sera venu,</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ἔλθῃ τὸ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how important is it that Christ died for our sins according to the Scriptures?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importancia tiene que Cristo murió por nuestros pecados según las Escrituras?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dans quelle mesure est-il important que Christ soit mort pour nos péchés selon les Écritures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of all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asimismo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avant tout,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πρώτοις,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has given a measure of faith to each person among us?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ha dado una medida de fe a cada persona entre nosotros?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a donné une mesure de foi à chacun d’entre nous?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God has dealt to each one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repartió a cada uno.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 départie à chacun.</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ὡς ὁ θεὸς ἐμέρισεν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is a reward for those who obey the law?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lo que escribe Moisés es una recompensa para los que obedecen la ley?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comme récompense pour ceux qui obéissent à la loi?</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live by them.”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vivirá por ellas.»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pratique vivra par elles.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ζήσεται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words does Paul use to describe how much he wants Israel to be saved?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¿qué palabras usa Pablo para describir cuánto desea que Israel sea salvo?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quels mots Paul utilise-t-il pour décrire à quel point il souhaite qu’Israël soit sauvé?</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of woman is man,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varón es la cabeza de la mujer,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le chef de la femme,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γυναικὸς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my heart’s desire and prayer to God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ciertamente el anhelo de mi corazón, y mi oración a Dios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le voeu de mon coeur et ma prière à Dieu</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ἡ μὲν εὐδοκία τῆς ἐμῆς καρδίας καὶ ἡ δέησις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what did Paul tell the brethren in Corinth to do about whether it is proper for a woman to pray to God with her head uncovered?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¿qué les dijo Pablo a los hermanos de Corinto que hicieran acerca de si era apropiado que una mujer orara a Dios con la cabeza descubierta?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qu’est-ce que Paul a dit aux frères de Corinthe de faire pour savoir s’il est convenable qu’une femme prie Dieu la tête découverte?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among yourselves.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mismos: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Jugez-en vous-mêmes: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αὐτοῖς κρίνατε·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distributing to the needs of the saints?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distribuir para las necesidades de los santos?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devons-nous faire en plus de distribuer pour répondre aux besoins des saints?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given to hospitality.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practicad la hospitalidad.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Exercez l'hospitalité.</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φιλοξενίαν διώκοντες.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