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37.xml.rels" ContentType="application/vnd.openxmlformats-package.relationships+xml"/>
  <Override PartName="/ppt/slides/_rels/slide3.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US" sz="3200" strike="noStrike" u="none">
              <a:solidFill>
                <a:srgbClr val="ffffff"/>
              </a:solidFill>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uFillTx/>
                <a:latin typeface="Arial"/>
              </a:rPr>
              <a:t>Click to edit the outline text format</a:t>
            </a:r>
            <a:endParaRPr b="0" lang="en-US" sz="32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uFillTx/>
                <a:latin typeface="Arial"/>
              </a:rPr>
              <a:t>Second Outline Level</a:t>
            </a:r>
            <a:endParaRPr b="0" lang="en-US" sz="2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uFillTx/>
                <a:latin typeface="Arial"/>
              </a:rPr>
              <a:t>Third Outline Level</a:t>
            </a:r>
            <a:endParaRPr b="0" lang="en-US" sz="24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uFillTx/>
                <a:latin typeface="Arial"/>
              </a:rPr>
              <a:t>Fourth Outline Level</a:t>
            </a:r>
            <a:endParaRPr b="0" lang="en-US" sz="20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uFillTx/>
                <a:latin typeface="Arial"/>
              </a:rPr>
              <a:t>Fifth Outline Level</a:t>
            </a:r>
            <a:endParaRPr b="0" lang="en-US" sz="20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uFillTx/>
                <a:latin typeface="Arial"/>
              </a:rPr>
              <a:t>Sixth Outline Level</a:t>
            </a:r>
            <a:endParaRPr b="0" lang="en-US" sz="20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uFillTx/>
                <a:latin typeface="Arial"/>
              </a:rPr>
              <a:t>Seventh Outline Level</a:t>
            </a:r>
            <a:endParaRPr b="0" lang="en-US" sz="20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PATHFINDER BIBLE EXPERIENCE</a:t>
            </a:r>
            <a:r>
              <a:rPr b="0" lang="en-US" sz="6600" strike="noStrike" u="none">
                <a:solidFill>
                  <a:schemeClr val="dk1"/>
                </a:solidFill>
                <a:uFillTx/>
                <a:latin typeface="Georgia"/>
                <a:ea typeface="DejaVu Sans"/>
              </a:rPr>
              <a:t>	</a:t>
            </a:r>
            <a:r>
              <a:rPr b="0" lang="en-US" sz="6600" strike="noStrike" u="none">
                <a:solidFill>
                  <a:schemeClr val="dk1"/>
                </a:solidFill>
                <a:uFillTx/>
                <a:latin typeface="Georgia"/>
                <a:ea typeface="DejaVu Sans"/>
              </a:rPr>
              <a:t>	</a:t>
            </a:r>
            <a:endParaRPr b="0" lang="en-US" sz="6600" strike="noStrike" u="none">
              <a:solidFill>
                <a:srgbClr val="ffffff"/>
              </a:solidFill>
              <a:uFillTx/>
              <a:latin typeface="Arial"/>
            </a:endParaRPr>
          </a:p>
        </p:txBody>
      </p:sp>
      <p:sp>
        <p:nvSpPr>
          <p:cNvPr id="61" name="PlaceHolder 2"/>
          <p:cNvSpPr>
            <a:spLocks noGrp="1"/>
          </p:cNvSpPr>
          <p:nvPr>
            <p:ph type="subTitle"/>
          </p:nvPr>
        </p:nvSpPr>
        <p:spPr>
          <a:xfrm>
            <a:off x="158760" y="4614480"/>
            <a:ext cx="8811360" cy="174780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2025</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Unofficial Practice Test</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ROMANS, I CORINTHIANS</a:t>
            </a:r>
            <a:endParaRPr b="0" lang="en-US" sz="2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a:t>
            </a:r>
            <a:endParaRPr b="0" lang="en-US" sz="4400" strike="noStrike" u="none">
              <a:solidFill>
                <a:srgbClr val="ffffff"/>
              </a:solidFill>
              <a:uFillTx/>
              <a:latin typeface="Arial"/>
            </a:endParaRPr>
          </a:p>
        </p:txBody>
      </p:sp>
      <p:sp>
        <p:nvSpPr>
          <p:cNvPr id="17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14:5, how do people who prophesy compare to people who speak with tongues?  </a:t>
            </a:r>
            <a:endParaRPr b="0" lang="en-US" sz="3200" strike="noStrike" u="none">
              <a:solidFill>
                <a:srgbClr val="ffffff"/>
              </a:solidFill>
              <a:uFillTx/>
              <a:latin typeface="Arial"/>
            </a:endParaRPr>
          </a:p>
        </p:txBody>
      </p:sp>
      <p:sp>
        <p:nvSpPr>
          <p:cNvPr id="172" name="PlaceHolder 2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14:5, ¿cómo se comparan las personas que profetizan con las personas que hablan en lenguas? </a:t>
            </a:r>
            <a:endParaRPr b="0" lang="en-US" sz="3200" strike="noStrike" u="none">
              <a:solidFill>
                <a:srgbClr val="ffffff"/>
              </a:solidFill>
              <a:uFillTx/>
              <a:latin typeface="Arial"/>
            </a:endParaRPr>
          </a:p>
        </p:txBody>
      </p:sp>
      <p:sp>
        <p:nvSpPr>
          <p:cNvPr id="173" name="PlaceHolder 3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:5, comment les gens qui prophétisent se comparent-ils aux gens qui parlent en langues ?</a:t>
            </a:r>
            <a:endParaRPr b="0" lang="en-US" sz="3200" strike="noStrike" u="none">
              <a:solidFill>
                <a:srgbClr val="ffffff"/>
              </a:solidFill>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 name="TextBox 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6" name="TextBox 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7" name="TextBox 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8" name="TextBox 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 name="TextBox 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0" name="TextBox 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1" name="TextBox 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 name="TextBox 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 name="TextBox 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4" name="TextBox 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5" name="TextBox 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 name="TextBox 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7" name="TextBox 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8" name="TextBox 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9" name="TextBox 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 name="TextBox 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1" name="TextBox 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2" name="TextBox 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3" name="TextBox 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 name="TextBox 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5" name="TextBox 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6" name="TextBox 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7" name="TextBox 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 name="TextBox 1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9" name="TextBox 1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a:t>
            </a:r>
            <a:endParaRPr b="0" lang="en-US" sz="4400" strike="noStrike" u="none">
              <a:solidFill>
                <a:srgbClr val="ffffff"/>
              </a:solidFill>
              <a:uFillTx/>
              <a:latin typeface="Arial"/>
            </a:endParaRPr>
          </a:p>
        </p:txBody>
      </p:sp>
      <p:sp>
        <p:nvSpPr>
          <p:cNvPr id="201" name="PlaceHolder 3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he who prophesies is greater than he who speaks with tongues,  </a:t>
            </a:r>
            <a:endParaRPr b="0" lang="en-US" sz="3200" strike="noStrike" u="none">
              <a:solidFill>
                <a:srgbClr val="ffffff"/>
              </a:solidFill>
              <a:uFillTx/>
              <a:latin typeface="Arial"/>
            </a:endParaRPr>
          </a:p>
        </p:txBody>
      </p:sp>
      <p:sp>
        <p:nvSpPr>
          <p:cNvPr id="202" name="PlaceHolder 3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mayor es el que profetiza que el que habla en lenguas, </a:t>
            </a:r>
            <a:endParaRPr b="0" lang="en-US" sz="3200" strike="noStrike" u="none">
              <a:solidFill>
                <a:srgbClr val="ffffff"/>
              </a:solidFill>
              <a:uFillTx/>
              <a:latin typeface="Arial"/>
            </a:endParaRPr>
          </a:p>
        </p:txBody>
      </p:sp>
      <p:sp>
        <p:nvSpPr>
          <p:cNvPr id="203" name="PlaceHolder 3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Celui qui prophétise est plus grand que celui qui parle en langues,</a:t>
            </a:r>
            <a:endParaRPr b="0" lang="en-US" sz="3200" strike="noStrike" u="none">
              <a:solidFill>
                <a:srgbClr val="ffffff"/>
              </a:solidFill>
              <a:uFillTx/>
              <a:latin typeface="Arial"/>
            </a:endParaRPr>
          </a:p>
        </p:txBody>
      </p:sp>
      <p:sp>
        <p:nvSpPr>
          <p:cNvPr id="204" name="PlaceHolder 3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μείζων δὲ ὁ προφητεύων ἢ ὁ λαλῶν γλώσσαις,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a:t>
            </a:r>
            <a:endParaRPr b="0" lang="en-US" sz="4400" strike="noStrike" u="none">
              <a:solidFill>
                <a:srgbClr val="ffffff"/>
              </a:solidFill>
              <a:uFillTx/>
              <a:latin typeface="Arial"/>
            </a:endParaRPr>
          </a:p>
        </p:txBody>
      </p:sp>
      <p:sp>
        <p:nvSpPr>
          <p:cNvPr id="20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8:17, if we are children of God, what else are we ... with Christ and of God?  </a:t>
            </a:r>
            <a:endParaRPr b="0" lang="en-US" sz="3200" strike="noStrike" u="none">
              <a:solidFill>
                <a:srgbClr val="ffffff"/>
              </a:solidFill>
              <a:uFillTx/>
              <a:latin typeface="Arial"/>
            </a:endParaRPr>
          </a:p>
        </p:txBody>
      </p:sp>
      <p:sp>
        <p:nvSpPr>
          <p:cNvPr id="207" name="PlaceHolder 1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8:17, si somos hijos de Dios, ¿qué más somos… con Cristo y de Dios? </a:t>
            </a:r>
            <a:endParaRPr b="0" lang="en-US" sz="3200" strike="noStrike" u="none">
              <a:solidFill>
                <a:srgbClr val="ffffff"/>
              </a:solidFill>
              <a:uFillTx/>
              <a:latin typeface="Arial"/>
            </a:endParaRPr>
          </a:p>
        </p:txBody>
      </p:sp>
      <p:sp>
        <p:nvSpPr>
          <p:cNvPr id="208" name="PlaceHolder 1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8:17, si nous sommes enfants de Dieu, que sommes-nous d’autre… avec Christ et de Dieu?</a:t>
            </a:r>
            <a:endParaRPr b="0" lang="en-US" sz="3200" strike="noStrike" u="none">
              <a:solidFill>
                <a:srgbClr val="ffffff"/>
              </a:solidFill>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 name="TextBox 1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1" name="TextBox 1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2" name="TextBox 1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3" name="TextBox 1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 name="TextBox 1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5" name="TextBox 1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6" name="TextBox 1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 name="TextBox 1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 name="TextBox 1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9" name="TextBox 1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0" name="TextBox 1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 name="TextBox 1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2" name="TextBox 1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3" name="TextBox 1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4" name="TextBox 1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 name="TextBox 1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6" name="TextBox 1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7" name="TextBox 1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8" name="TextBox 1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 name="TextBox 1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0" name="TextBox 1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1" name="TextBox 1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2" name="TextBox 1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 name="TextBox 1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4" name="TextBox 1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a:t>
            </a:r>
            <a:endParaRPr b="0" lang="en-US" sz="4400" strike="noStrike" u="none">
              <a:solidFill>
                <a:srgbClr val="ffffff"/>
              </a:solidFill>
              <a:uFillTx/>
              <a:latin typeface="Arial"/>
            </a:endParaRPr>
          </a:p>
        </p:txBody>
      </p:sp>
      <p:sp>
        <p:nvSpPr>
          <p:cNvPr id="236" name="PlaceHolder 2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then heirs  </a:t>
            </a:r>
            <a:endParaRPr b="0" lang="en-US" sz="3200" strike="noStrike" u="none">
              <a:solidFill>
                <a:srgbClr val="ffffff"/>
              </a:solidFill>
              <a:uFillTx/>
              <a:latin typeface="Arial"/>
            </a:endParaRPr>
          </a:p>
        </p:txBody>
      </p:sp>
      <p:sp>
        <p:nvSpPr>
          <p:cNvPr id="237" name="PlaceHolder 2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también herederos; </a:t>
            </a:r>
            <a:endParaRPr b="0" lang="en-US" sz="3200" strike="noStrike" u="none">
              <a:solidFill>
                <a:srgbClr val="ffffff"/>
              </a:solidFill>
              <a:uFillTx/>
              <a:latin typeface="Arial"/>
            </a:endParaRPr>
          </a:p>
        </p:txBody>
      </p:sp>
      <p:sp>
        <p:nvSpPr>
          <p:cNvPr id="238" name="PlaceHolder 2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nous sommes aussi héritiers:</a:t>
            </a:r>
            <a:endParaRPr b="0" lang="en-US" sz="3200" strike="noStrike" u="none">
              <a:solidFill>
                <a:srgbClr val="ffffff"/>
              </a:solidFill>
              <a:uFillTx/>
              <a:latin typeface="Arial"/>
            </a:endParaRPr>
          </a:p>
        </p:txBody>
      </p:sp>
      <p:sp>
        <p:nvSpPr>
          <p:cNvPr id="239" name="PlaceHolder 3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κληρονόμοι·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a:t>
            </a:r>
            <a:endParaRPr b="0" lang="en-US" sz="4400" strike="noStrike" u="none">
              <a:solidFill>
                <a:srgbClr val="ffffff"/>
              </a:solidFill>
              <a:uFillTx/>
              <a:latin typeface="Arial"/>
            </a:endParaRPr>
          </a:p>
        </p:txBody>
      </p:sp>
      <p:sp>
        <p:nvSpPr>
          <p:cNvPr id="24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12:6, if the gift given to us is prophecy, what should we do?  </a:t>
            </a:r>
            <a:endParaRPr b="0" lang="en-US" sz="3200" strike="noStrike" u="none">
              <a:solidFill>
                <a:srgbClr val="ffffff"/>
              </a:solidFill>
              <a:uFillTx/>
              <a:latin typeface="Arial"/>
            </a:endParaRPr>
          </a:p>
        </p:txBody>
      </p:sp>
      <p:sp>
        <p:nvSpPr>
          <p:cNvPr id="242" name="PlaceHolder 3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12:6, si el don que se nos ha dado es profecía, ¿qué debemos hacer? </a:t>
            </a:r>
            <a:endParaRPr b="0" lang="en-US" sz="3200" strike="noStrike" u="none">
              <a:solidFill>
                <a:srgbClr val="ffffff"/>
              </a:solidFill>
              <a:uFillTx/>
              <a:latin typeface="Arial"/>
            </a:endParaRPr>
          </a:p>
        </p:txBody>
      </p:sp>
      <p:sp>
        <p:nvSpPr>
          <p:cNvPr id="243" name="PlaceHolder 3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12:6, si le don qui nous est offert est une prophétie, que devons-nous faire?</a:t>
            </a:r>
            <a:endParaRPr b="0" lang="en-US" sz="3200" strike="noStrike" u="none">
              <a:solidFill>
                <a:srgbClr val="ffffff"/>
              </a:solidFill>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 name="TextBox 1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6" name="TextBox 1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7" name="TextBox 1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8" name="TextBox 1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 name="TextBox 1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0" name="TextBox 1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1" name="TextBox 1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 name="TextBox 1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 name="TextBox 1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4" name="TextBox 1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5" name="TextBox 1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 name="TextBox 1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7" name="TextBox 1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8" name="TextBox 1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9" name="TextBox 1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 name="TextBox 1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1" name="TextBox 1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2" name="TextBox 1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3" name="TextBox 1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 name="TextBox 1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5" name="TextBox 1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6" name="TextBox 1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7" name="TextBox 1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 name="TextBox 1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9" name="TextBox 1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a:t>
            </a:r>
            <a:endParaRPr b="0" lang="en-US" sz="4400" strike="noStrike" u="none">
              <a:solidFill>
                <a:srgbClr val="ffffff"/>
              </a:solidFill>
              <a:uFillTx/>
              <a:latin typeface="Arial"/>
            </a:endParaRPr>
          </a:p>
        </p:txBody>
      </p:sp>
      <p:sp>
        <p:nvSpPr>
          <p:cNvPr id="271" name="PlaceHolder 4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us prophesy in proportion to our faith;  </a:t>
            </a:r>
            <a:endParaRPr b="0" lang="en-US" sz="3200" strike="noStrike" u="none">
              <a:solidFill>
                <a:srgbClr val="ffffff"/>
              </a:solidFill>
              <a:uFillTx/>
              <a:latin typeface="Arial"/>
            </a:endParaRPr>
          </a:p>
        </p:txBody>
      </p:sp>
      <p:sp>
        <p:nvSpPr>
          <p:cNvPr id="272" name="PlaceHolder 4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conforme a la medida de la fe; </a:t>
            </a:r>
            <a:endParaRPr b="0" lang="en-US" sz="3200" strike="noStrike" u="none">
              <a:solidFill>
                <a:srgbClr val="ffffff"/>
              </a:solidFill>
              <a:uFillTx/>
              <a:latin typeface="Arial"/>
            </a:endParaRPr>
          </a:p>
        </p:txBody>
      </p:sp>
      <p:sp>
        <p:nvSpPr>
          <p:cNvPr id="273" name="PlaceHolder 4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l'analogie de la foi;</a:t>
            </a:r>
            <a:endParaRPr b="0" lang="en-US" sz="3200" strike="noStrike" u="none">
              <a:solidFill>
                <a:srgbClr val="ffffff"/>
              </a:solidFill>
              <a:uFillTx/>
              <a:latin typeface="Arial"/>
            </a:endParaRPr>
          </a:p>
        </p:txBody>
      </p:sp>
      <p:sp>
        <p:nvSpPr>
          <p:cNvPr id="274" name="PlaceHolder 4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τὴν ἀναλογίαν τῆς πίστεως,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a:t>
            </a:r>
            <a:endParaRPr b="0" lang="en-US" sz="4400" strike="noStrike" u="none">
              <a:solidFill>
                <a:srgbClr val="ffffff"/>
              </a:solidFill>
              <a:uFillTx/>
              <a:latin typeface="Arial"/>
            </a:endParaRPr>
          </a:p>
        </p:txBody>
      </p:sp>
      <p:sp>
        <p:nvSpPr>
          <p:cNvPr id="27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15:14, if Christ were not risen, what would be empty in addition to your faith?  </a:t>
            </a:r>
            <a:endParaRPr b="0" lang="en-US" sz="3200" strike="noStrike" u="none">
              <a:solidFill>
                <a:srgbClr val="ffffff"/>
              </a:solidFill>
              <a:uFillTx/>
              <a:latin typeface="Arial"/>
            </a:endParaRPr>
          </a:p>
        </p:txBody>
      </p:sp>
      <p:sp>
        <p:nvSpPr>
          <p:cNvPr id="277" name="PlaceHolder 4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15:14, si Cristo no hubiera resucitado, ¿qué sería vacío además de tu fe? </a:t>
            </a:r>
            <a:endParaRPr b="0" lang="en-US" sz="3200" strike="noStrike" u="none">
              <a:solidFill>
                <a:srgbClr val="ffffff"/>
              </a:solidFill>
              <a:uFillTx/>
              <a:latin typeface="Arial"/>
            </a:endParaRPr>
          </a:p>
        </p:txBody>
      </p:sp>
      <p:sp>
        <p:nvSpPr>
          <p:cNvPr id="278" name="PlaceHolder 4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 14, si Christ n’était pas ressuscité, qu’est-ce qui serait vide en plus de votre foi ?</a:t>
            </a:r>
            <a:endParaRPr b="0" lang="en-US" sz="3200" strike="noStrike" u="none">
              <a:solidFill>
                <a:srgbClr val="ffffff"/>
              </a:solidFill>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 name="TextBox 1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1" name="TextBox 1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2" name="TextBox 1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3" name="TextBox 1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 name="TextBox 1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5" name="TextBox 1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6" name="TextBox 1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 name="TextBox 1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 name="TextBox 1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9" name="TextBox 1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0" name="TextBox 1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 name="TextBox 1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2" name="TextBox 1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3" name="TextBox 1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4" name="TextBox 1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 name="TextBox 1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6" name="TextBox 1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7" name="TextBox 1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8" name="TextBox 1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 name="TextBox 1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0" name="TextBox 1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1" name="TextBox 1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2" name="TextBox 1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 name="TextBox 1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4" name="TextBox 1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a:t>
            </a:r>
            <a:endParaRPr b="0" lang="en-US" sz="4400" strike="noStrike" u="none">
              <a:solidFill>
                <a:srgbClr val="ffffff"/>
              </a:solidFill>
              <a:uFillTx/>
              <a:latin typeface="Arial"/>
            </a:endParaRPr>
          </a:p>
        </p:txBody>
      </p:sp>
      <p:sp>
        <p:nvSpPr>
          <p:cNvPr id="306" name="PlaceHolder 5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then our preaching is empty  </a:t>
            </a:r>
            <a:endParaRPr b="0" lang="en-US" sz="3200" strike="noStrike" u="none">
              <a:solidFill>
                <a:srgbClr val="ffffff"/>
              </a:solidFill>
              <a:uFillTx/>
              <a:latin typeface="Arial"/>
            </a:endParaRPr>
          </a:p>
        </p:txBody>
      </p:sp>
      <p:sp>
        <p:nvSpPr>
          <p:cNvPr id="307" name="PlaceHolder 5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vana es entonces nuestra predicación </a:t>
            </a:r>
            <a:endParaRPr b="0" lang="en-US" sz="3200" strike="noStrike" u="none">
              <a:solidFill>
                <a:srgbClr val="ffffff"/>
              </a:solidFill>
              <a:uFillTx/>
              <a:latin typeface="Arial"/>
            </a:endParaRPr>
          </a:p>
        </p:txBody>
      </p:sp>
      <p:sp>
        <p:nvSpPr>
          <p:cNvPr id="308" name="PlaceHolder 5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notre prédication est donc vaine,</a:t>
            </a:r>
            <a:endParaRPr b="0" lang="en-US" sz="3200" strike="noStrike" u="none">
              <a:solidFill>
                <a:srgbClr val="ffffff"/>
              </a:solidFill>
              <a:uFillTx/>
              <a:latin typeface="Arial"/>
            </a:endParaRPr>
          </a:p>
        </p:txBody>
      </p:sp>
      <p:sp>
        <p:nvSpPr>
          <p:cNvPr id="309" name="PlaceHolder 5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κενὸν ἄρα τὸ κήρυγμα ἡμῶν,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a:t>
            </a:r>
            <a:endParaRPr b="0" lang="en-US" sz="4400" strike="noStrike" u="none">
              <a:solidFill>
                <a:srgbClr val="ffffff"/>
              </a:solidFill>
              <a:uFillTx/>
              <a:latin typeface="Arial"/>
            </a:endParaRPr>
          </a:p>
        </p:txBody>
      </p:sp>
      <p:sp>
        <p:nvSpPr>
          <p:cNvPr id="31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10:4, what is the end of the law?  </a:t>
            </a:r>
            <a:endParaRPr b="0" lang="en-US" sz="3200" strike="noStrike" u="none">
              <a:solidFill>
                <a:srgbClr val="ffffff"/>
              </a:solidFill>
              <a:uFillTx/>
              <a:latin typeface="Arial"/>
            </a:endParaRPr>
          </a:p>
        </p:txBody>
      </p:sp>
      <p:sp>
        <p:nvSpPr>
          <p:cNvPr id="312" name="PlaceHolder 5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10:4, ¿cuál es el fin de la ley? </a:t>
            </a:r>
            <a:endParaRPr b="0" lang="en-US" sz="3200" strike="noStrike" u="none">
              <a:solidFill>
                <a:srgbClr val="ffffff"/>
              </a:solidFill>
              <a:uFillTx/>
              <a:latin typeface="Arial"/>
            </a:endParaRPr>
          </a:p>
        </p:txBody>
      </p:sp>
      <p:sp>
        <p:nvSpPr>
          <p:cNvPr id="313" name="PlaceHolder 5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10:4, quelle est la fin de la loi?</a:t>
            </a:r>
            <a:endParaRPr b="0" lang="en-US" sz="3200" strike="noStrike" u="none">
              <a:solidFill>
                <a:srgbClr val="ffffff"/>
              </a:solidFill>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 name="TextBox 1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6" name="TextBox 1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7" name="TextBox 1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8" name="TextBox 1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 name="TextBox 1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20" name="TextBox 1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21" name="TextBox 1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22" name="TextBox 1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23" name="TextBox 1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24" name="TextBox 1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25" name="TextBox 1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26" name="TextBox 1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27" name="TextBox 1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8" name="TextBox 1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9" name="TextBox 1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30" name="TextBox 2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31" name="TextBox 2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32" name="TextBox 2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33" name="TextBox 2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34" name="TextBox 2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35" name="TextBox 2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36" name="TextBox 2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37" name="TextBox 2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38" name="TextBox 2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39" name="TextBox 2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a:t>
            </a:r>
            <a:endParaRPr b="0" lang="en-US" sz="4400" strike="noStrike" u="none">
              <a:solidFill>
                <a:srgbClr val="ffffff"/>
              </a:solidFill>
              <a:uFillTx/>
              <a:latin typeface="Arial"/>
            </a:endParaRPr>
          </a:p>
        </p:txBody>
      </p:sp>
      <p:sp>
        <p:nvSpPr>
          <p:cNvPr id="341" name="PlaceHolder 5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Christ is the end  </a:t>
            </a:r>
            <a:endParaRPr b="0" lang="en-US" sz="3200" strike="noStrike" u="none">
              <a:solidFill>
                <a:srgbClr val="ffffff"/>
              </a:solidFill>
              <a:uFillTx/>
              <a:latin typeface="Arial"/>
            </a:endParaRPr>
          </a:p>
        </p:txBody>
      </p:sp>
      <p:sp>
        <p:nvSpPr>
          <p:cNvPr id="342" name="PlaceHolder 6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 Cristo, </a:t>
            </a:r>
            <a:endParaRPr b="0" lang="en-US" sz="3200" strike="noStrike" u="none">
              <a:solidFill>
                <a:srgbClr val="ffffff"/>
              </a:solidFill>
              <a:uFillTx/>
              <a:latin typeface="Arial"/>
            </a:endParaRPr>
          </a:p>
        </p:txBody>
      </p:sp>
      <p:sp>
        <p:nvSpPr>
          <p:cNvPr id="343" name="PlaceHolder 6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Christ est la fin</a:t>
            </a:r>
            <a:endParaRPr b="0" lang="en-US" sz="3200" strike="noStrike" u="none">
              <a:solidFill>
                <a:srgbClr val="ffffff"/>
              </a:solidFill>
              <a:uFillTx/>
              <a:latin typeface="Arial"/>
            </a:endParaRPr>
          </a:p>
        </p:txBody>
      </p:sp>
      <p:sp>
        <p:nvSpPr>
          <p:cNvPr id="344" name="PlaceHolder 6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Χριστὸς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3560" cy="493308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are some differences due to the difference in Bible translations.</a:t>
            </a:r>
            <a:endParaRPr b="0" lang="en-US" sz="2100" strike="noStrike" u="none">
              <a:solidFill>
                <a:srgbClr val="ffffff"/>
              </a:solidFill>
              <a:uFillTx/>
              <a:latin typeface="Arial"/>
            </a:endParaRPr>
          </a:p>
          <a:p>
            <a:pPr defTabSz="457200">
              <a:lnSpc>
                <a:spcPct val="100000"/>
              </a:lnSpc>
              <a:spcBef>
                <a:spcPts val="210"/>
              </a:spcBef>
              <a:tabLst>
                <a:tab algn="l" pos="0"/>
              </a:tabLst>
            </a:pPr>
            <a:endParaRPr b="0" lang="en-US" sz="105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Aviso</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uFillTx/>
              <a:latin typeface="Arial"/>
            </a:endParaRPr>
          </a:p>
          <a:p>
            <a:pPr defTabSz="457200">
              <a:lnSpc>
                <a:spcPct val="100000"/>
              </a:lnSpc>
              <a:spcBef>
                <a:spcPts val="479"/>
              </a:spcBef>
              <a:tabLst>
                <a:tab algn="l" pos="0"/>
              </a:tabLst>
            </a:pP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 de non-responsabilité :</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uFillTx/>
              <a:latin typeface="Arial"/>
            </a:endParaRPr>
          </a:p>
        </p:txBody>
      </p:sp>
      <p:sp>
        <p:nvSpPr>
          <p:cNvPr id="63" name="TextBox 42"/>
          <p:cNvSpPr/>
          <p:nvPr/>
        </p:nvSpPr>
        <p:spPr>
          <a:xfrm>
            <a:off x="2514600" y="228600"/>
            <a:ext cx="6396840" cy="195732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Disclaimer:</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uFillTx/>
                <a:latin typeface="Georgia"/>
                <a:ea typeface="DejaVu Sans"/>
              </a:rPr>
              <a:t> There </a:t>
            </a:r>
            <a:endParaRPr b="0" lang="en-US" sz="21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a:t>
            </a:r>
            <a:endParaRPr b="0" lang="en-US" sz="4400" strike="noStrike" u="none">
              <a:solidFill>
                <a:srgbClr val="ffffff"/>
              </a:solidFill>
              <a:uFillTx/>
              <a:latin typeface="Arial"/>
            </a:endParaRPr>
          </a:p>
        </p:txBody>
      </p:sp>
      <p:sp>
        <p:nvSpPr>
          <p:cNvPr id="34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13:8, what will happen to knowledge?  </a:t>
            </a:r>
            <a:endParaRPr b="0" lang="en-US" sz="3200" strike="noStrike" u="none">
              <a:solidFill>
                <a:srgbClr val="ffffff"/>
              </a:solidFill>
              <a:uFillTx/>
              <a:latin typeface="Arial"/>
            </a:endParaRPr>
          </a:p>
        </p:txBody>
      </p:sp>
      <p:sp>
        <p:nvSpPr>
          <p:cNvPr id="347" name="PlaceHolder 6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13:8, ¿qué pasará con el conocimiento? </a:t>
            </a:r>
            <a:endParaRPr b="0" lang="en-US" sz="3200" strike="noStrike" u="none">
              <a:solidFill>
                <a:srgbClr val="ffffff"/>
              </a:solidFill>
              <a:uFillTx/>
              <a:latin typeface="Arial"/>
            </a:endParaRPr>
          </a:p>
        </p:txBody>
      </p:sp>
      <p:sp>
        <p:nvSpPr>
          <p:cNvPr id="348" name="PlaceHolder 6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13:8, qu’arrivera-t-il à la connaissance?</a:t>
            </a:r>
            <a:endParaRPr b="0" lang="en-US" sz="3200" strike="noStrike" u="none">
              <a:solidFill>
                <a:srgbClr val="ffffff"/>
              </a:solidFill>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50" name="TextBox 2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51" name="TextBox 2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52" name="TextBox 2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53" name="TextBox 2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54" name="TextBox 2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55" name="TextBox 2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56" name="TextBox 2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57" name="TextBox 2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58" name="TextBox 2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59" name="TextBox 2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60" name="TextBox 2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61" name="TextBox 2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62" name="TextBox 2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63" name="TextBox 2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64" name="TextBox 2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65" name="TextBox 2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66" name="TextBox 2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67" name="TextBox 2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68" name="TextBox 2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69" name="TextBox 2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70" name="TextBox 2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71" name="TextBox 2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72" name="TextBox 2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73" name="TextBox 2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74" name="TextBox 2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a:t>
            </a:r>
            <a:endParaRPr b="0" lang="en-US" sz="4400" strike="noStrike" u="none">
              <a:solidFill>
                <a:srgbClr val="ffffff"/>
              </a:solidFill>
              <a:uFillTx/>
              <a:latin typeface="Arial"/>
            </a:endParaRPr>
          </a:p>
        </p:txBody>
      </p:sp>
      <p:sp>
        <p:nvSpPr>
          <p:cNvPr id="376" name="PlaceHolder 6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it will vanish away.  </a:t>
            </a:r>
            <a:endParaRPr b="0" lang="en-US" sz="3200" strike="noStrike" u="none">
              <a:solidFill>
                <a:srgbClr val="ffffff"/>
              </a:solidFill>
              <a:uFillTx/>
              <a:latin typeface="Arial"/>
            </a:endParaRPr>
          </a:p>
        </p:txBody>
      </p:sp>
      <p:sp>
        <p:nvSpPr>
          <p:cNvPr id="377" name="PlaceHolder 6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 acabará. </a:t>
            </a:r>
            <a:endParaRPr b="0" lang="en-US" sz="3200" strike="noStrike" u="none">
              <a:solidFill>
                <a:srgbClr val="ffffff"/>
              </a:solidFill>
              <a:uFillTx/>
              <a:latin typeface="Arial"/>
            </a:endParaRPr>
          </a:p>
        </p:txBody>
      </p:sp>
      <p:sp>
        <p:nvSpPr>
          <p:cNvPr id="378" name="PlaceHolder 7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disparaîtra.</a:t>
            </a:r>
            <a:endParaRPr b="0" lang="en-US" sz="3200" strike="noStrike" u="none">
              <a:solidFill>
                <a:srgbClr val="ffffff"/>
              </a:solidFill>
              <a:uFillTx/>
              <a:latin typeface="Arial"/>
            </a:endParaRPr>
          </a:p>
        </p:txBody>
      </p:sp>
      <p:sp>
        <p:nvSpPr>
          <p:cNvPr id="379" name="PlaceHolder 7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καταργηθήσεται.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#10</a:t>
            </a:r>
            <a:endParaRPr b="0" lang="en-US" sz="4400" strike="noStrike" u="none">
              <a:solidFill>
                <a:srgbClr val="ffffff"/>
              </a:solidFill>
              <a:uFillTx/>
              <a:latin typeface="Arial"/>
            </a:endParaRPr>
          </a:p>
        </p:txBody>
      </p:sp>
      <p:sp>
        <p:nvSpPr>
          <p:cNvPr id="38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10:9, what role in my life must Jesus have for me to be saved?  </a:t>
            </a:r>
            <a:endParaRPr b="0" lang="en-US" sz="3200" strike="noStrike" u="none">
              <a:solidFill>
                <a:srgbClr val="ffffff"/>
              </a:solidFill>
              <a:uFillTx/>
              <a:latin typeface="Arial"/>
            </a:endParaRPr>
          </a:p>
        </p:txBody>
      </p:sp>
      <p:sp>
        <p:nvSpPr>
          <p:cNvPr id="382" name="PlaceHolder 7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10:9, ¿qué papel debe tener Jesús en mi vida para que yo sea salvo? </a:t>
            </a:r>
            <a:endParaRPr b="0" lang="en-US" sz="3200" strike="noStrike" u="none">
              <a:solidFill>
                <a:srgbClr val="ffffff"/>
              </a:solidFill>
              <a:uFillTx/>
              <a:latin typeface="Arial"/>
            </a:endParaRPr>
          </a:p>
        </p:txBody>
      </p:sp>
      <p:sp>
        <p:nvSpPr>
          <p:cNvPr id="383" name="PlaceHolder 7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10:9, quel rôle Jésus doit-il jouer dans ma vie pour que je sois sauvé?</a:t>
            </a:r>
            <a:endParaRPr b="0" lang="en-US" sz="3200" strike="noStrike" u="none">
              <a:solidFill>
                <a:srgbClr val="ffffff"/>
              </a:solidFill>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85" name="TextBox 2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86" name="TextBox 2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87" name="TextBox 2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88" name="TextBox 2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89" name="TextBox 2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90" name="TextBox 2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91" name="TextBox 2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92" name="TextBox 2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93" name="TextBox 2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94" name="TextBox 2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95" name="TextBox 2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96" name="TextBox 2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97" name="TextBox 2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98" name="TextBox 2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99" name="TextBox 2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00" name="TextBox 2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01" name="TextBox 2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02" name="TextBox 2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03" name="TextBox 2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04" name="TextBox 2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05" name="TextBox 2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06" name="TextBox 2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07" name="TextBox 2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08" name="TextBox 2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09" name="TextBox 2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#10</a:t>
            </a:r>
            <a:endParaRPr b="0" lang="en-US" sz="4400" strike="noStrike" u="none">
              <a:solidFill>
                <a:srgbClr val="ffffff"/>
              </a:solidFill>
              <a:uFillTx/>
              <a:latin typeface="Arial"/>
            </a:endParaRPr>
          </a:p>
        </p:txBody>
      </p:sp>
      <p:sp>
        <p:nvSpPr>
          <p:cNvPr id="411" name="PlaceHolder 7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Lord Jesus  </a:t>
            </a:r>
            <a:endParaRPr b="0" lang="en-US" sz="3200" strike="noStrike" u="none">
              <a:solidFill>
                <a:srgbClr val="ffffff"/>
              </a:solidFill>
              <a:uFillTx/>
              <a:latin typeface="Arial"/>
            </a:endParaRPr>
          </a:p>
        </p:txBody>
      </p:sp>
      <p:sp>
        <p:nvSpPr>
          <p:cNvPr id="412" name="PlaceHolder 7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Jesús es el Señor </a:t>
            </a:r>
            <a:endParaRPr b="0" lang="en-US" sz="3200" strike="noStrike" u="none">
              <a:solidFill>
                <a:srgbClr val="ffffff"/>
              </a:solidFill>
              <a:uFillTx/>
              <a:latin typeface="Arial"/>
            </a:endParaRPr>
          </a:p>
        </p:txBody>
      </p:sp>
      <p:sp>
        <p:nvSpPr>
          <p:cNvPr id="413" name="PlaceHolder 7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 Seigneur Jésus,</a:t>
            </a:r>
            <a:endParaRPr b="0" lang="en-US" sz="3200" strike="noStrike" u="none">
              <a:solidFill>
                <a:srgbClr val="ffffff"/>
              </a:solidFill>
              <a:uFillTx/>
              <a:latin typeface="Arial"/>
            </a:endParaRPr>
          </a:p>
        </p:txBody>
      </p:sp>
      <p:sp>
        <p:nvSpPr>
          <p:cNvPr id="414" name="PlaceHolder 8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κύριον Ἰησοῦν,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#11</a:t>
            </a:r>
            <a:endParaRPr b="0" lang="en-US" sz="4400" strike="noStrike" u="none">
              <a:solidFill>
                <a:srgbClr val="ffffff"/>
              </a:solidFill>
              <a:uFillTx/>
              <a:latin typeface="Arial"/>
            </a:endParaRPr>
          </a:p>
        </p:txBody>
      </p:sp>
      <p:sp>
        <p:nvSpPr>
          <p:cNvPr id="41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14:3, he who prophesies does what 3 things to men?  </a:t>
            </a:r>
            <a:endParaRPr b="0" lang="en-US" sz="3200" strike="noStrike" u="none">
              <a:solidFill>
                <a:srgbClr val="ffffff"/>
              </a:solidFill>
              <a:uFillTx/>
              <a:latin typeface="Arial"/>
            </a:endParaRPr>
          </a:p>
        </p:txBody>
      </p:sp>
      <p:sp>
        <p:nvSpPr>
          <p:cNvPr id="417" name="PlaceHolder 8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14:3 el que profetiza ¿qué 3 cosas hace a los hombres? </a:t>
            </a:r>
            <a:endParaRPr b="0" lang="en-US" sz="3200" strike="noStrike" u="none">
              <a:solidFill>
                <a:srgbClr val="ffffff"/>
              </a:solidFill>
              <a:uFillTx/>
              <a:latin typeface="Arial"/>
            </a:endParaRPr>
          </a:p>
        </p:txBody>
      </p:sp>
      <p:sp>
        <p:nvSpPr>
          <p:cNvPr id="418" name="PlaceHolder 8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 3, celui qui prophétise fait quelles 3 choses aux hommes ?</a:t>
            </a:r>
            <a:endParaRPr b="0" lang="en-US" sz="3200" strike="noStrike" u="none">
              <a:solidFill>
                <a:srgbClr val="ffffff"/>
              </a:solidFill>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20" name="TextBox 2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21" name="TextBox 2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22" name="TextBox 2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23" name="TextBox 2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24" name="TextBox 2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25" name="TextBox 2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26" name="TextBox 2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27" name="TextBox 2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28" name="TextBox 2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29" name="TextBox 2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30" name="TextBox 2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31" name="TextBox 2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32" name="TextBox 2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33" name="TextBox 2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34" name="TextBox 2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35" name="TextBox 2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36" name="TextBox 2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37" name="TextBox 2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38" name="TextBox 2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39" name="TextBox 2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40" name="TextBox 2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41" name="TextBox 2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42" name="TextBox 2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43" name="TextBox 2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44" name="TextBox 2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#11</a:t>
            </a:r>
            <a:endParaRPr b="0" lang="en-US" sz="4400" strike="noStrike" u="none">
              <a:solidFill>
                <a:srgbClr val="ffffff"/>
              </a:solidFill>
              <a:uFillTx/>
              <a:latin typeface="Arial"/>
            </a:endParaRPr>
          </a:p>
        </p:txBody>
      </p:sp>
      <p:sp>
        <p:nvSpPr>
          <p:cNvPr id="446" name="PlaceHolder 8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speaks edification and exhortation and comfort  </a:t>
            </a:r>
            <a:endParaRPr b="0" lang="en-US" sz="3200" strike="noStrike" u="none">
              <a:solidFill>
                <a:srgbClr val="ffffff"/>
              </a:solidFill>
              <a:uFillTx/>
              <a:latin typeface="Arial"/>
            </a:endParaRPr>
          </a:p>
        </p:txBody>
      </p:sp>
      <p:sp>
        <p:nvSpPr>
          <p:cNvPr id="447" name="PlaceHolder 8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edificación, exhortación y consolación. </a:t>
            </a:r>
            <a:endParaRPr b="0" lang="en-US" sz="3200" strike="noStrike" u="none">
              <a:solidFill>
                <a:srgbClr val="ffffff"/>
              </a:solidFill>
              <a:uFillTx/>
              <a:latin typeface="Arial"/>
            </a:endParaRPr>
          </a:p>
        </p:txBody>
      </p:sp>
      <p:sp>
        <p:nvSpPr>
          <p:cNvPr id="448" name="PlaceHolder 8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au contraire, parle aux hommes, les édifie, les exhorte,</a:t>
            </a:r>
            <a:endParaRPr b="0" lang="en-US" sz="3200" strike="noStrike" u="none">
              <a:solidFill>
                <a:srgbClr val="ffffff"/>
              </a:solidFill>
              <a:uFillTx/>
              <a:latin typeface="Arial"/>
            </a:endParaRPr>
          </a:p>
        </p:txBody>
      </p:sp>
      <p:sp>
        <p:nvSpPr>
          <p:cNvPr id="449" name="PlaceHolder 8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λαλεῖ οἰκοδομὴν καὶ παράκλησιν καὶ παραμυθίαν.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#12</a:t>
            </a:r>
            <a:endParaRPr b="0" lang="en-US" sz="4400" strike="noStrike" u="none">
              <a:solidFill>
                <a:srgbClr val="ffffff"/>
              </a:solidFill>
              <a:uFillTx/>
              <a:latin typeface="Arial"/>
            </a:endParaRPr>
          </a:p>
        </p:txBody>
      </p:sp>
      <p:sp>
        <p:nvSpPr>
          <p:cNvPr id="45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13:4, what are 2 things that can help you determine if someone has love?  </a:t>
            </a:r>
            <a:endParaRPr b="0" lang="en-US" sz="3200" strike="noStrike" u="none">
              <a:solidFill>
                <a:srgbClr val="ffffff"/>
              </a:solidFill>
              <a:uFillTx/>
              <a:latin typeface="Arial"/>
            </a:endParaRPr>
          </a:p>
        </p:txBody>
      </p:sp>
      <p:sp>
        <p:nvSpPr>
          <p:cNvPr id="452" name="PlaceHolder 9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13:4, ¿cuáles son dos cosas que pueden ayudarte a determinar si alguien tiene amor? </a:t>
            </a:r>
            <a:endParaRPr b="0" lang="en-US" sz="3200" strike="noStrike" u="none">
              <a:solidFill>
                <a:srgbClr val="ffffff"/>
              </a:solidFill>
              <a:uFillTx/>
              <a:latin typeface="Arial"/>
            </a:endParaRPr>
          </a:p>
        </p:txBody>
      </p:sp>
      <p:sp>
        <p:nvSpPr>
          <p:cNvPr id="453" name="PlaceHolder 9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13:4, quelles sont les deux choses qui peuvent vous aider à déterminer si quelqu’un a de l’amour?</a:t>
            </a:r>
            <a:endParaRPr b="0" lang="en-US" sz="3200" strike="noStrike" u="none">
              <a:solidFill>
                <a:srgbClr val="ffffff"/>
              </a:solidFill>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55" name="TextBox 2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56" name="TextBox 2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57" name="TextBox 2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58" name="TextBox 2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59" name="TextBox 2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60" name="TextBox 2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61" name="TextBox 2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62" name="TextBox 2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63" name="TextBox 2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64" name="TextBox 2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65" name="TextBox 2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66" name="TextBox 3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67" name="TextBox 3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68" name="TextBox 3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69" name="TextBox 3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70" name="TextBox 3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71" name="TextBox 3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72" name="TextBox 3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73" name="TextBox 3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74" name="TextBox 3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75" name="TextBox 3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76" name="TextBox 3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77" name="TextBox 3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78" name="TextBox 3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79" name="TextBox 3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#12</a:t>
            </a:r>
            <a:endParaRPr b="0" lang="en-US" sz="4400" strike="noStrike" u="none">
              <a:solidFill>
                <a:srgbClr val="ffffff"/>
              </a:solidFill>
              <a:uFillTx/>
              <a:latin typeface="Arial"/>
            </a:endParaRPr>
          </a:p>
        </p:txBody>
      </p:sp>
      <p:sp>
        <p:nvSpPr>
          <p:cNvPr id="481" name="PlaceHolder 9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Love suffers long and is kind;  </a:t>
            </a:r>
            <a:endParaRPr b="0" lang="en-US" sz="3200" strike="noStrike" u="none">
              <a:solidFill>
                <a:srgbClr val="ffffff"/>
              </a:solidFill>
              <a:uFillTx/>
              <a:latin typeface="Arial"/>
            </a:endParaRPr>
          </a:p>
        </p:txBody>
      </p:sp>
      <p:sp>
        <p:nvSpPr>
          <p:cNvPr id="482" name="PlaceHolder 9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amor es sufrido, es benigno; </a:t>
            </a:r>
            <a:endParaRPr b="0" lang="en-US" sz="3200" strike="noStrike" u="none">
              <a:solidFill>
                <a:srgbClr val="ffffff"/>
              </a:solidFill>
              <a:uFillTx/>
              <a:latin typeface="Arial"/>
            </a:endParaRPr>
          </a:p>
        </p:txBody>
      </p:sp>
      <p:sp>
        <p:nvSpPr>
          <p:cNvPr id="483" name="PlaceHolder 9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 charité est patiente, elle est pleine de bonté;</a:t>
            </a:r>
            <a:endParaRPr b="0" lang="en-US" sz="3200" strike="noStrike" u="none">
              <a:solidFill>
                <a:srgbClr val="ffffff"/>
              </a:solidFill>
              <a:uFillTx/>
              <a:latin typeface="Arial"/>
            </a:endParaRPr>
          </a:p>
        </p:txBody>
      </p:sp>
      <p:sp>
        <p:nvSpPr>
          <p:cNvPr id="484" name="PlaceHolder 9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 ἀγάπη μακροθυμεῖ, χρηστεύεται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#13</a:t>
            </a:r>
            <a:endParaRPr b="0" lang="en-US" sz="4400" strike="noStrike" u="none">
              <a:solidFill>
                <a:srgbClr val="ffffff"/>
              </a:solidFill>
              <a:uFillTx/>
              <a:latin typeface="Arial"/>
            </a:endParaRPr>
          </a:p>
        </p:txBody>
      </p:sp>
      <p:sp>
        <p:nvSpPr>
          <p:cNvPr id="48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15:21, since by man came death, what else happened?  </a:t>
            </a:r>
            <a:endParaRPr b="0" lang="en-US" sz="3200" strike="noStrike" u="none">
              <a:solidFill>
                <a:srgbClr val="ffffff"/>
              </a:solidFill>
              <a:uFillTx/>
              <a:latin typeface="Arial"/>
            </a:endParaRPr>
          </a:p>
        </p:txBody>
      </p:sp>
      <p:sp>
        <p:nvSpPr>
          <p:cNvPr id="487" name="PlaceHolder 10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15:21, puesto que la muerte vino por un hombre, ¿qué más pasó? </a:t>
            </a:r>
            <a:endParaRPr b="0" lang="en-US" sz="3200" strike="noStrike" u="none">
              <a:solidFill>
                <a:srgbClr val="ffffff"/>
              </a:solidFill>
              <a:uFillTx/>
              <a:latin typeface="Arial"/>
            </a:endParaRPr>
          </a:p>
        </p:txBody>
      </p:sp>
      <p:sp>
        <p:nvSpPr>
          <p:cNvPr id="488" name="PlaceHolder 10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:21, puisque la mort est venue par l’homme, que s’est-il passé d’autre ?</a:t>
            </a:r>
            <a:endParaRPr b="0" lang="en-US" sz="3200" strike="noStrike" u="none">
              <a:solidFill>
                <a:srgbClr val="ffffff"/>
              </a:solidFill>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90" name="TextBox 3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91" name="TextBox 3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92" name="TextBox 3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93" name="TextBox 3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94" name="TextBox 3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95" name="TextBox 3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96" name="TextBox 3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97" name="TextBox 3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98" name="TextBox 3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99" name="TextBox 3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00" name="TextBox 3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01" name="TextBox 3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02" name="TextBox 3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03" name="TextBox 3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04" name="TextBox 3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05" name="TextBox 3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06" name="TextBox 3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07" name="TextBox 3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08" name="TextBox 3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09" name="TextBox 3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10" name="TextBox 3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11" name="TextBox 3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12" name="TextBox 3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13" name="TextBox 3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14" name="TextBox 3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#13</a:t>
            </a:r>
            <a:endParaRPr b="0" lang="en-US" sz="4400" strike="noStrike" u="none">
              <a:solidFill>
                <a:srgbClr val="ffffff"/>
              </a:solidFill>
              <a:uFillTx/>
              <a:latin typeface="Arial"/>
            </a:endParaRPr>
          </a:p>
        </p:txBody>
      </p:sp>
      <p:sp>
        <p:nvSpPr>
          <p:cNvPr id="516" name="PlaceHolder 10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by Man also came the resurrection of the dead.  </a:t>
            </a:r>
            <a:endParaRPr b="0" lang="en-US" sz="3200" strike="noStrike" u="none">
              <a:solidFill>
                <a:srgbClr val="ffffff"/>
              </a:solidFill>
              <a:uFillTx/>
              <a:latin typeface="Arial"/>
            </a:endParaRPr>
          </a:p>
        </p:txBody>
      </p:sp>
      <p:sp>
        <p:nvSpPr>
          <p:cNvPr id="517" name="PlaceHolder 10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también por un hombre la resurrección de los muertos. </a:t>
            </a:r>
            <a:endParaRPr b="0" lang="en-US" sz="3200" strike="noStrike" u="none">
              <a:solidFill>
                <a:srgbClr val="ffffff"/>
              </a:solidFill>
              <a:uFillTx/>
              <a:latin typeface="Arial"/>
            </a:endParaRPr>
          </a:p>
        </p:txBody>
      </p:sp>
      <p:sp>
        <p:nvSpPr>
          <p:cNvPr id="518" name="PlaceHolder 10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aussi par un homme qu'est venue la résurrection des morts.</a:t>
            </a:r>
            <a:endParaRPr b="0" lang="en-US" sz="3200" strike="noStrike" u="none">
              <a:solidFill>
                <a:srgbClr val="ffffff"/>
              </a:solidFill>
              <a:uFillTx/>
              <a:latin typeface="Arial"/>
            </a:endParaRPr>
          </a:p>
        </p:txBody>
      </p:sp>
      <p:sp>
        <p:nvSpPr>
          <p:cNvPr id="519" name="PlaceHolder 10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δι’ ἀνθρώπου ἀνάστασις νεκρῶν·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Let the Testing Begin</a:t>
            </a:r>
            <a:endParaRPr b="0" lang="en-US" sz="66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#14</a:t>
            </a:r>
            <a:endParaRPr b="0" lang="en-US" sz="4400" strike="noStrike" u="none">
              <a:solidFill>
                <a:srgbClr val="ffffff"/>
              </a:solidFill>
              <a:uFillTx/>
              <a:latin typeface="Arial"/>
            </a:endParaRPr>
          </a:p>
        </p:txBody>
      </p:sp>
      <p:sp>
        <p:nvSpPr>
          <p:cNvPr id="52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10:18, what question does Paul ask as an introduction to his quote from Psalm 91 indicating that God's glory is heard to the ends of the world.  </a:t>
            </a:r>
            <a:endParaRPr b="0" lang="en-US" sz="3200" strike="noStrike" u="none">
              <a:solidFill>
                <a:srgbClr val="ffffff"/>
              </a:solidFill>
              <a:uFillTx/>
              <a:latin typeface="Arial"/>
            </a:endParaRPr>
          </a:p>
        </p:txBody>
      </p:sp>
      <p:sp>
        <p:nvSpPr>
          <p:cNvPr id="522" name="PlaceHolder 13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10:18, ¿qué pregunta hace Pablo como introducción a su cita del Salmo 91 que indica que la gloria de Dios se oye hasta los confines del mundo? </a:t>
            </a:r>
            <a:endParaRPr b="0" lang="en-US" sz="3200" strike="noStrike" u="none">
              <a:solidFill>
                <a:srgbClr val="ffffff"/>
              </a:solidFill>
              <a:uFillTx/>
              <a:latin typeface="Arial"/>
            </a:endParaRPr>
          </a:p>
        </p:txBody>
      </p:sp>
      <p:sp>
        <p:nvSpPr>
          <p:cNvPr id="523" name="PlaceHolder 13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10:18, quelle question Paul pose-t-il en introduction à sa citation du Psaume 91 indiquant que la gloire de Dieu est entendue jusqu'aux extrémités du monde?</a:t>
            </a:r>
            <a:endParaRPr b="0" lang="en-US" sz="3200" strike="noStrike" u="none">
              <a:solidFill>
                <a:srgbClr val="ffffff"/>
              </a:solidFill>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25" name="TextBox 4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26" name="TextBox 4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27" name="TextBox 4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28" name="TextBox 4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29" name="TextBox 4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30" name="TextBox 4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31" name="TextBox 4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32" name="TextBox 4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33" name="TextBox 4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34" name="TextBox 4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35" name="TextBox 4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36" name="TextBox 4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37" name="TextBox 4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38" name="TextBox 4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39" name="TextBox 4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40" name="TextBox 4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41" name="TextBox 4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42" name="TextBox 4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43" name="TextBox 4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44" name="TextBox 4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45" name="TextBox 4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46" name="TextBox 4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47" name="TextBox 4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48" name="TextBox 4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49" name="TextBox 4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#14</a:t>
            </a:r>
            <a:endParaRPr b="0" lang="en-US" sz="4400" strike="noStrike" u="none">
              <a:solidFill>
                <a:srgbClr val="ffffff"/>
              </a:solidFill>
              <a:uFillTx/>
              <a:latin typeface="Arial"/>
            </a:endParaRPr>
          </a:p>
        </p:txBody>
      </p:sp>
      <p:sp>
        <p:nvSpPr>
          <p:cNvPr id="551" name="PlaceHolder 14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 say, have they not heard?  </a:t>
            </a:r>
            <a:endParaRPr b="0" lang="en-US" sz="3200" strike="noStrike" u="none">
              <a:solidFill>
                <a:srgbClr val="ffffff"/>
              </a:solidFill>
              <a:uFillTx/>
              <a:latin typeface="Arial"/>
            </a:endParaRPr>
          </a:p>
        </p:txBody>
      </p:sp>
      <p:sp>
        <p:nvSpPr>
          <p:cNvPr id="552" name="PlaceHolder 14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yo pregunto: ¿Acaso no han oído? </a:t>
            </a:r>
            <a:endParaRPr b="0" lang="en-US" sz="3200" strike="noStrike" u="none">
              <a:solidFill>
                <a:srgbClr val="ffffff"/>
              </a:solidFill>
              <a:uFillTx/>
              <a:latin typeface="Arial"/>
            </a:endParaRPr>
          </a:p>
        </p:txBody>
      </p:sp>
      <p:sp>
        <p:nvSpPr>
          <p:cNvPr id="553" name="PlaceHolder 14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je dis: N'ont-ils pas entendu?</a:t>
            </a:r>
            <a:endParaRPr b="0" lang="en-US" sz="3200" strike="noStrike" u="none">
              <a:solidFill>
                <a:srgbClr val="ffffff"/>
              </a:solidFill>
              <a:uFillTx/>
              <a:latin typeface="Arial"/>
            </a:endParaRPr>
          </a:p>
        </p:txBody>
      </p:sp>
      <p:sp>
        <p:nvSpPr>
          <p:cNvPr id="554" name="PlaceHolder 14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λέγω, μὴ οὐκ ἤκουσαν;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#15</a:t>
            </a:r>
            <a:endParaRPr b="0" lang="en-US" sz="4400" strike="noStrike" u="none">
              <a:solidFill>
                <a:srgbClr val="ffffff"/>
              </a:solidFill>
              <a:uFillTx/>
              <a:latin typeface="Arial"/>
            </a:endParaRPr>
          </a:p>
        </p:txBody>
      </p:sp>
      <p:sp>
        <p:nvSpPr>
          <p:cNvPr id="55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11:6, a woman should be covered if to be shorn or shaved is what?  </a:t>
            </a:r>
            <a:endParaRPr b="0" lang="en-US" sz="3200" strike="noStrike" u="none">
              <a:solidFill>
                <a:srgbClr val="ffffff"/>
              </a:solidFill>
              <a:uFillTx/>
              <a:latin typeface="Arial"/>
            </a:endParaRPr>
          </a:p>
        </p:txBody>
      </p:sp>
      <p:sp>
        <p:nvSpPr>
          <p:cNvPr id="557" name="PlaceHolder 14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11:6, ¿la mujer debe estar cubierta si afeitarse o afeitarse es qué? </a:t>
            </a:r>
            <a:endParaRPr b="0" lang="en-US" sz="3200" strike="noStrike" u="none">
              <a:solidFill>
                <a:srgbClr val="ffffff"/>
              </a:solidFill>
              <a:uFillTx/>
              <a:latin typeface="Arial"/>
            </a:endParaRPr>
          </a:p>
        </p:txBody>
      </p:sp>
      <p:sp>
        <p:nvSpPr>
          <p:cNvPr id="558" name="PlaceHolder 14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11:6, une femme doit être couverte si elle est tondue ou rasée.</a:t>
            </a:r>
            <a:endParaRPr b="0" lang="en-US" sz="3200" strike="noStrike" u="none">
              <a:solidFill>
                <a:srgbClr val="ffffff"/>
              </a:solidFill>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60" name="TextBox 4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61" name="TextBox 4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62" name="TextBox 4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63" name="TextBox 4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64" name="TextBox 4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65" name="TextBox 4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66" name="TextBox 4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67" name="TextBox 4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68" name="TextBox 4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69" name="TextBox 4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70" name="TextBox 4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71" name="TextBox 4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72" name="TextBox 4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73" name="TextBox 4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74" name="TextBox 4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75" name="TextBox 4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76" name="TextBox 4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77" name="TextBox 4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78" name="TextBox 4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79" name="TextBox 4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80" name="TextBox 4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81" name="TextBox 4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82" name="TextBox 4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83" name="TextBox 4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84" name="TextBox 4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#15</a:t>
            </a:r>
            <a:endParaRPr b="0" lang="en-US" sz="4400" strike="noStrike" u="none">
              <a:solidFill>
                <a:srgbClr val="ffffff"/>
              </a:solidFill>
              <a:uFillTx/>
              <a:latin typeface="Arial"/>
            </a:endParaRPr>
          </a:p>
        </p:txBody>
      </p:sp>
      <p:sp>
        <p:nvSpPr>
          <p:cNvPr id="586" name="PlaceHolder 14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if it is shameful for a woman  </a:t>
            </a:r>
            <a:endParaRPr b="0" lang="en-US" sz="3200" strike="noStrike" u="none">
              <a:solidFill>
                <a:srgbClr val="ffffff"/>
              </a:solidFill>
              <a:uFillTx/>
              <a:latin typeface="Arial"/>
            </a:endParaRPr>
          </a:p>
        </p:txBody>
      </p:sp>
      <p:sp>
        <p:nvSpPr>
          <p:cNvPr id="587" name="PlaceHolder 15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si le es vergonzoso a la mujer </a:t>
            </a:r>
            <a:endParaRPr b="0" lang="en-US" sz="3200" strike="noStrike" u="none">
              <a:solidFill>
                <a:srgbClr val="ffffff"/>
              </a:solidFill>
              <a:uFillTx/>
              <a:latin typeface="Arial"/>
            </a:endParaRPr>
          </a:p>
        </p:txBody>
      </p:sp>
      <p:sp>
        <p:nvSpPr>
          <p:cNvPr id="588" name="PlaceHolder 15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Or, s'il est honteux pour une femme</a:t>
            </a:r>
            <a:endParaRPr b="0" lang="en-US" sz="3200" strike="noStrike" u="none">
              <a:solidFill>
                <a:srgbClr val="ffffff"/>
              </a:solidFill>
              <a:uFillTx/>
              <a:latin typeface="Arial"/>
            </a:endParaRPr>
          </a:p>
        </p:txBody>
      </p:sp>
      <p:sp>
        <p:nvSpPr>
          <p:cNvPr id="589" name="PlaceHolder 15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δὲ αἰσχρὸν γυναικὶ</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#16</a:t>
            </a:r>
            <a:endParaRPr b="0" lang="en-US" sz="4400" strike="noStrike" u="none">
              <a:solidFill>
                <a:srgbClr val="ffffff"/>
              </a:solidFill>
              <a:uFillTx/>
              <a:latin typeface="Arial"/>
            </a:endParaRPr>
          </a:p>
        </p:txBody>
      </p:sp>
      <p:sp>
        <p:nvSpPr>
          <p:cNvPr id="59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10:15, what does sending people enable them to do?  </a:t>
            </a:r>
            <a:endParaRPr b="0" lang="en-US" sz="3200" strike="noStrike" u="none">
              <a:solidFill>
                <a:srgbClr val="ffffff"/>
              </a:solidFill>
              <a:uFillTx/>
              <a:latin typeface="Arial"/>
            </a:endParaRPr>
          </a:p>
        </p:txBody>
      </p:sp>
      <p:sp>
        <p:nvSpPr>
          <p:cNvPr id="592" name="PlaceHolder 15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10:15, ¿qué les permite hacer el envío de personas? </a:t>
            </a:r>
            <a:endParaRPr b="0" lang="en-US" sz="3200" strike="noStrike" u="none">
              <a:solidFill>
                <a:srgbClr val="ffffff"/>
              </a:solidFill>
              <a:uFillTx/>
              <a:latin typeface="Arial"/>
            </a:endParaRPr>
          </a:p>
        </p:txBody>
      </p:sp>
      <p:sp>
        <p:nvSpPr>
          <p:cNvPr id="593" name="PlaceHolder 15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10:15, qu’est-ce que le fait d’envoyer des gens leur permet de faire?</a:t>
            </a:r>
            <a:endParaRPr b="0" lang="en-US" sz="3200" strike="noStrike" u="none">
              <a:solidFill>
                <a:srgbClr val="ffffff"/>
              </a:solidFill>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95" name="TextBox 4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96" name="TextBox 4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97" name="TextBox 4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98" name="TextBox 4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99" name="TextBox 4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00" name="TextBox 4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01" name="TextBox 4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02" name="TextBox 4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03" name="TextBox 4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04" name="TextBox 4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05" name="TextBox 4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06" name="TextBox 4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07" name="TextBox 4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08" name="TextBox 4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09" name="TextBox 4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10" name="TextBox 4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11" name="TextBox 4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12" name="TextBox 4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13" name="TextBox 4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14" name="TextBox 4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15" name="TextBox 4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16" name="TextBox 4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17" name="TextBox 4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18" name="TextBox 4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19" name="TextBox 4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#16</a:t>
            </a:r>
            <a:endParaRPr b="0" lang="en-US" sz="4400" strike="noStrike" u="none">
              <a:solidFill>
                <a:srgbClr val="ffffff"/>
              </a:solidFill>
              <a:uFillTx/>
              <a:latin typeface="Arial"/>
            </a:endParaRPr>
          </a:p>
        </p:txBody>
      </p:sp>
      <p:sp>
        <p:nvSpPr>
          <p:cNvPr id="621" name="PlaceHolder 15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how shall they preach  </a:t>
            </a:r>
            <a:endParaRPr b="0" lang="en-US" sz="3200" strike="noStrike" u="none">
              <a:solidFill>
                <a:srgbClr val="ffffff"/>
              </a:solidFill>
              <a:uFillTx/>
              <a:latin typeface="Arial"/>
            </a:endParaRPr>
          </a:p>
        </p:txBody>
      </p:sp>
      <p:sp>
        <p:nvSpPr>
          <p:cNvPr id="622" name="PlaceHolder 15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cómo predicarán </a:t>
            </a:r>
            <a:endParaRPr b="0" lang="en-US" sz="3200" strike="noStrike" u="none">
              <a:solidFill>
                <a:srgbClr val="ffffff"/>
              </a:solidFill>
              <a:uFillTx/>
              <a:latin typeface="Arial"/>
            </a:endParaRPr>
          </a:p>
        </p:txBody>
      </p:sp>
      <p:sp>
        <p:nvSpPr>
          <p:cNvPr id="623" name="PlaceHolder 16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comment y aura-t-il des prédicateurs,</a:t>
            </a:r>
            <a:endParaRPr b="0" lang="en-US" sz="3200" strike="noStrike" u="none">
              <a:solidFill>
                <a:srgbClr val="ffffff"/>
              </a:solidFill>
              <a:uFillTx/>
              <a:latin typeface="Arial"/>
            </a:endParaRPr>
          </a:p>
        </p:txBody>
      </p:sp>
      <p:sp>
        <p:nvSpPr>
          <p:cNvPr id="624" name="PlaceHolder 16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πῶς δὲ κηρύξωσιν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#17</a:t>
            </a:r>
            <a:endParaRPr b="0" lang="en-US" sz="4400" strike="noStrike" u="none">
              <a:solidFill>
                <a:srgbClr val="ffffff"/>
              </a:solidFill>
              <a:uFillTx/>
              <a:latin typeface="Arial"/>
            </a:endParaRPr>
          </a:p>
        </p:txBody>
      </p:sp>
      <p:sp>
        <p:nvSpPr>
          <p:cNvPr id="62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11:19, what did Paul say must be among them?  </a:t>
            </a:r>
            <a:endParaRPr b="0" lang="en-US" sz="3200" strike="noStrike" u="none">
              <a:solidFill>
                <a:srgbClr val="ffffff"/>
              </a:solidFill>
              <a:uFillTx/>
              <a:latin typeface="Arial"/>
            </a:endParaRPr>
          </a:p>
        </p:txBody>
      </p:sp>
      <p:sp>
        <p:nvSpPr>
          <p:cNvPr id="627" name="PlaceHolder 16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11:19, ¿qué dijo Pablo que debía haber entre ellos? </a:t>
            </a:r>
            <a:endParaRPr b="0" lang="en-US" sz="3200" strike="noStrike" u="none">
              <a:solidFill>
                <a:srgbClr val="ffffff"/>
              </a:solidFill>
              <a:uFillTx/>
              <a:latin typeface="Arial"/>
            </a:endParaRPr>
          </a:p>
        </p:txBody>
      </p:sp>
      <p:sp>
        <p:nvSpPr>
          <p:cNvPr id="628" name="PlaceHolder 16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11:19, qu’est-ce qui, selon Paul, doit être parmi eux?</a:t>
            </a:r>
            <a:endParaRPr b="0" lang="en-US" sz="3200" strike="noStrike" u="none">
              <a:solidFill>
                <a:srgbClr val="ffffff"/>
              </a:solidFill>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30" name="TextBox 4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31" name="TextBox 4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32" name="TextBox 4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33" name="TextBox 5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34" name="TextBox 5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35" name="TextBox 5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36" name="TextBox 5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37" name="TextBox 5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38" name="TextBox 5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39" name="TextBox 5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40" name="TextBox 5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41" name="TextBox 5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42" name="TextBox 5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43" name="TextBox 5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44" name="TextBox 5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45" name="TextBox 5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46" name="TextBox 5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47" name="TextBox 5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48" name="TextBox 5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49" name="TextBox 5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50" name="TextBox 5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51" name="TextBox 5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52" name="TextBox 5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53" name="TextBox 5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54" name="TextBox 5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#17</a:t>
            </a:r>
            <a:endParaRPr b="0" lang="en-US" sz="4400" strike="noStrike" u="none">
              <a:solidFill>
                <a:srgbClr val="ffffff"/>
              </a:solidFill>
              <a:uFillTx/>
              <a:latin typeface="Arial"/>
            </a:endParaRPr>
          </a:p>
        </p:txBody>
      </p:sp>
      <p:sp>
        <p:nvSpPr>
          <p:cNvPr id="656" name="PlaceHolder 16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there must also be factions among you,  </a:t>
            </a:r>
            <a:endParaRPr b="0" lang="en-US" sz="3200" strike="noStrike" u="none">
              <a:solidFill>
                <a:srgbClr val="ffffff"/>
              </a:solidFill>
              <a:uFillTx/>
              <a:latin typeface="Arial"/>
            </a:endParaRPr>
          </a:p>
        </p:txBody>
      </p:sp>
      <p:sp>
        <p:nvSpPr>
          <p:cNvPr id="657" name="PlaceHolder 16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 preciso que entre vosotros haya divisiones, </a:t>
            </a:r>
            <a:endParaRPr b="0" lang="en-US" sz="3200" strike="noStrike" u="none">
              <a:solidFill>
                <a:srgbClr val="ffffff"/>
              </a:solidFill>
              <a:uFillTx/>
              <a:latin typeface="Arial"/>
            </a:endParaRPr>
          </a:p>
        </p:txBody>
      </p:sp>
      <p:sp>
        <p:nvSpPr>
          <p:cNvPr id="658" name="PlaceHolder 16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il faut qu'il y ait aussi des sectes parmi vous,</a:t>
            </a:r>
            <a:endParaRPr b="0" lang="en-US" sz="3200" strike="noStrike" u="none">
              <a:solidFill>
                <a:srgbClr val="ffffff"/>
              </a:solidFill>
              <a:uFillTx/>
              <a:latin typeface="Arial"/>
            </a:endParaRPr>
          </a:p>
        </p:txBody>
      </p:sp>
      <p:sp>
        <p:nvSpPr>
          <p:cNvPr id="659" name="PlaceHolder 17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δεῖ γὰρ καὶ αἱρέσεις ἐν ὑμῖν εἶναι,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#18</a:t>
            </a:r>
            <a:endParaRPr b="0" lang="en-US" sz="4400" strike="noStrike" u="none">
              <a:solidFill>
                <a:srgbClr val="ffffff"/>
              </a:solidFill>
              <a:uFillTx/>
              <a:latin typeface="Arial"/>
            </a:endParaRPr>
          </a:p>
        </p:txBody>
      </p:sp>
      <p:sp>
        <p:nvSpPr>
          <p:cNvPr id="66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10:19 and Deuteronomy 32:21, what did God say would do to Israel by a people who are not a nation?  </a:t>
            </a:r>
            <a:endParaRPr b="0" lang="en-US" sz="3200" strike="noStrike" u="none">
              <a:solidFill>
                <a:srgbClr val="ffffff"/>
              </a:solidFill>
              <a:uFillTx/>
              <a:latin typeface="Arial"/>
            </a:endParaRPr>
          </a:p>
        </p:txBody>
      </p:sp>
      <p:sp>
        <p:nvSpPr>
          <p:cNvPr id="662" name="PlaceHolder 17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10:19 y Deuteronomio 32:21, ¿qué dijo Dios que le haría a Israel un pueblo que no es una nación? </a:t>
            </a:r>
            <a:endParaRPr b="0" lang="en-US" sz="3200" strike="noStrike" u="none">
              <a:solidFill>
                <a:srgbClr val="ffffff"/>
              </a:solidFill>
              <a:uFillTx/>
              <a:latin typeface="Arial"/>
            </a:endParaRPr>
          </a:p>
        </p:txBody>
      </p:sp>
      <p:sp>
        <p:nvSpPr>
          <p:cNvPr id="663" name="PlaceHolder 17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10:19 et Deutéronome 32:21, qu’est-ce que Dieu a dit qu’il ferait à Israël par un peuple qui n’est pas une nation?</a:t>
            </a:r>
            <a:endParaRPr b="0" lang="en-US" sz="3200" strike="noStrike" u="none">
              <a:solidFill>
                <a:srgbClr val="ffffff"/>
              </a:solidFill>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65" name="TextBox 5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66" name="TextBox 5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67" name="TextBox 5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68" name="TextBox 5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69" name="TextBox 5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70" name="TextBox 5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71" name="TextBox 5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72" name="TextBox 5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73" name="TextBox 5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74" name="TextBox 5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75" name="TextBox 5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76" name="TextBox 5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77" name="TextBox 5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78" name="TextBox 5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79" name="TextBox 5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80" name="TextBox 5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81" name="TextBox 5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82" name="TextBox 5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83" name="TextBox 5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84" name="TextBox 5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85" name="TextBox 5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86" name="TextBox 5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87" name="TextBox 5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88" name="TextBox 5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89" name="TextBox 5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#18</a:t>
            </a:r>
            <a:endParaRPr b="0" lang="en-US" sz="4400" strike="noStrike" u="none">
              <a:solidFill>
                <a:srgbClr val="ffffff"/>
              </a:solidFill>
              <a:uFillTx/>
              <a:latin typeface="Arial"/>
            </a:endParaRPr>
          </a:p>
        </p:txBody>
      </p:sp>
      <p:sp>
        <p:nvSpPr>
          <p:cNvPr id="691" name="PlaceHolder 17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First Moses says: “I will provoke you to jealousy  </a:t>
            </a:r>
            <a:endParaRPr b="0" lang="en-US" sz="3200" strike="noStrike" u="none">
              <a:solidFill>
                <a:srgbClr val="ffffff"/>
              </a:solidFill>
              <a:uFillTx/>
              <a:latin typeface="Arial"/>
            </a:endParaRPr>
          </a:p>
        </p:txBody>
      </p:sp>
      <p:sp>
        <p:nvSpPr>
          <p:cNvPr id="692" name="PlaceHolder 17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Primeramente Moisés dice: «Yo os provocaré a celos </a:t>
            </a:r>
            <a:endParaRPr b="0" lang="en-US" sz="3200" strike="noStrike" u="none">
              <a:solidFill>
                <a:srgbClr val="ffffff"/>
              </a:solidFill>
              <a:uFillTx/>
              <a:latin typeface="Arial"/>
            </a:endParaRPr>
          </a:p>
        </p:txBody>
      </p:sp>
      <p:sp>
        <p:nvSpPr>
          <p:cNvPr id="693" name="PlaceHolder 17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Moïse le premier dit: J'exciterai votre jalousie</a:t>
            </a:r>
            <a:endParaRPr b="0" lang="en-US" sz="3200" strike="noStrike" u="none">
              <a:solidFill>
                <a:srgbClr val="ffffff"/>
              </a:solidFill>
              <a:uFillTx/>
              <a:latin typeface="Arial"/>
            </a:endParaRPr>
          </a:p>
        </p:txBody>
      </p:sp>
      <p:sp>
        <p:nvSpPr>
          <p:cNvPr id="694" name="PlaceHolder 17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πρῶτος Μωϋσῆς λέγει· Ἐγὼ παραζηλώσω ὑμᾶς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a:t>
            </a:r>
            <a:endParaRPr b="0" lang="en-US" sz="4400" strike="noStrike" u="none">
              <a:solidFill>
                <a:srgbClr val="ffffff"/>
              </a:solidFill>
              <a:uFillTx/>
              <a:latin typeface="Arial"/>
            </a:endParaRPr>
          </a:p>
        </p:txBody>
      </p:sp>
      <p:sp>
        <p:nvSpPr>
          <p:cNvPr id="6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8:12, we are debtors to do what?  </a:t>
            </a:r>
            <a:endParaRPr b="0" lang="en-US" sz="3200" strike="noStrike" u="none">
              <a:solidFill>
                <a:srgbClr val="ffffff"/>
              </a:solidFill>
              <a:uFillTx/>
              <a:latin typeface="Arial"/>
            </a:endParaRPr>
          </a:p>
        </p:txBody>
      </p:sp>
      <p:sp>
        <p:nvSpPr>
          <p:cNvPr id="67" name="PlaceHolder 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8:12, ¿somos deudores de qué? </a:t>
            </a:r>
            <a:endParaRPr b="0" lang="en-US" sz="3200" strike="noStrike" u="none">
              <a:solidFill>
                <a:srgbClr val="ffffff"/>
              </a:solidFill>
              <a:uFillTx/>
              <a:latin typeface="Arial"/>
            </a:endParaRPr>
          </a:p>
        </p:txBody>
      </p:sp>
      <p:sp>
        <p:nvSpPr>
          <p:cNvPr id="68" name="PlaceHolder 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8:12, nous sommes débiteurs de quoi?</a:t>
            </a:r>
            <a:endParaRPr b="0" lang="en-US" sz="3200" strike="noStrike" u="none">
              <a:solidFill>
                <a:srgbClr val="ffffff"/>
              </a:solidFill>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 name="TextBox 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1" name="TextBox 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2" name="TextBox 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 name="TextBox 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4" name="TextBox 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5" name="TextBox 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6" name="TextBox 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 name="TextBox 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8" name="TextBox 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9" name="TextBox 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0" name="TextBox 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 name="TextBox 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2" name="TextBox 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3" name="TextBox 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4" name="TextBox 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 name="TextBox 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6" name="TextBox 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7" name="TextBox 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8" name="TextBox 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 name="TextBox 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0" name="TextBox 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1" name="TextBox 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2" name="TextBox 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 name="TextBox 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4" name="TextBox 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#19</a:t>
            </a:r>
            <a:endParaRPr b="0" lang="en-US" sz="4400" strike="noStrike" u="none">
              <a:solidFill>
                <a:srgbClr val="ffffff"/>
              </a:solidFill>
              <a:uFillTx/>
              <a:latin typeface="Arial"/>
            </a:endParaRPr>
          </a:p>
        </p:txBody>
      </p:sp>
      <p:sp>
        <p:nvSpPr>
          <p:cNvPr id="69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11:22, Paul asked the brethren in Corinth who took his own supper ahead of others if they had something in which to do two things.  What did he ask them?  </a:t>
            </a:r>
            <a:endParaRPr b="0" lang="en-US" sz="3200" strike="noStrike" u="none">
              <a:solidFill>
                <a:srgbClr val="ffffff"/>
              </a:solidFill>
              <a:uFillTx/>
              <a:latin typeface="Arial"/>
            </a:endParaRPr>
          </a:p>
        </p:txBody>
      </p:sp>
      <p:sp>
        <p:nvSpPr>
          <p:cNvPr id="697" name="PlaceHolder 18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11:22, Pablo preguntó a los hermanos de Corinto que tomaban su propia cena antes que los demás si tenían algo para hacer dos cosas. ¿Qué les preguntó? </a:t>
            </a:r>
            <a:endParaRPr b="0" lang="en-US" sz="3200" strike="noStrike" u="none">
              <a:solidFill>
                <a:srgbClr val="ffffff"/>
              </a:solidFill>
              <a:uFillTx/>
              <a:latin typeface="Arial"/>
            </a:endParaRPr>
          </a:p>
        </p:txBody>
      </p:sp>
      <p:sp>
        <p:nvSpPr>
          <p:cNvPr id="698" name="PlaceHolder 18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11:22, Paul a demandé aux frères de Corinthe qui prenaient leur propre souper avant les autres s’ils avaient quelque chose pour faire deux choses. Que leur a-t-il demandé?</a:t>
            </a:r>
            <a:endParaRPr b="0" lang="en-US" sz="3200" strike="noStrike" u="none">
              <a:solidFill>
                <a:srgbClr val="ffffff"/>
              </a:solidFill>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0" name="TextBox 5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01" name="TextBox 5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02" name="TextBox 5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03" name="TextBox 5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04" name="TextBox 5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05" name="TextBox 5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06" name="TextBox 5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07" name="TextBox 5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08" name="TextBox 5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09" name="TextBox 5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10" name="TextBox 5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11" name="TextBox 5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12" name="TextBox 5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13" name="TextBox 5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14" name="TextBox 5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15" name="TextBox 5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16" name="TextBox 5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17" name="TextBox 5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18" name="TextBox 5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19" name="TextBox 5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20" name="TextBox 5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21" name="TextBox 5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22" name="TextBox 5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23" name="TextBox 5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24" name="TextBox 5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#19</a:t>
            </a:r>
            <a:endParaRPr b="0" lang="en-US" sz="4400" strike="noStrike" u="none">
              <a:solidFill>
                <a:srgbClr val="ffffff"/>
              </a:solidFill>
              <a:uFillTx/>
              <a:latin typeface="Arial"/>
            </a:endParaRPr>
          </a:p>
        </p:txBody>
      </p:sp>
      <p:sp>
        <p:nvSpPr>
          <p:cNvPr id="726" name="PlaceHolder 18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What! Do you not have houses to eat and drink in?  </a:t>
            </a:r>
            <a:endParaRPr b="0" lang="en-US" sz="3200" strike="noStrike" u="none">
              <a:solidFill>
                <a:srgbClr val="ffffff"/>
              </a:solidFill>
              <a:uFillTx/>
              <a:latin typeface="Arial"/>
            </a:endParaRPr>
          </a:p>
        </p:txBody>
      </p:sp>
      <p:sp>
        <p:nvSpPr>
          <p:cNvPr id="727" name="PlaceHolder 18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qué, ¿no tenéis casas en que comáis y bebáis? </a:t>
            </a:r>
            <a:endParaRPr b="0" lang="en-US" sz="3200" strike="noStrike" u="none">
              <a:solidFill>
                <a:srgbClr val="ffffff"/>
              </a:solidFill>
              <a:uFillTx/>
              <a:latin typeface="Arial"/>
            </a:endParaRPr>
          </a:p>
        </p:txBody>
      </p:sp>
      <p:sp>
        <p:nvSpPr>
          <p:cNvPr id="728" name="PlaceHolder 18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N'avez-vous pas des maisons pour y manger et boire?</a:t>
            </a:r>
            <a:endParaRPr b="0" lang="en-US" sz="3200" strike="noStrike" u="none">
              <a:solidFill>
                <a:srgbClr val="ffffff"/>
              </a:solidFill>
              <a:uFillTx/>
              <a:latin typeface="Arial"/>
            </a:endParaRPr>
          </a:p>
        </p:txBody>
      </p:sp>
      <p:sp>
        <p:nvSpPr>
          <p:cNvPr id="729" name="PlaceHolder 18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γὰρ οἰκίας οὐκ ἔχετε εἰς τὸ ἐσθίειν καὶ πίνειν;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#20</a:t>
            </a:r>
            <a:endParaRPr b="0" lang="en-US" sz="4400" strike="noStrike" u="none">
              <a:solidFill>
                <a:srgbClr val="ffffff"/>
              </a:solidFill>
              <a:uFillTx/>
              <a:latin typeface="Arial"/>
            </a:endParaRPr>
          </a:p>
        </p:txBody>
      </p:sp>
      <p:sp>
        <p:nvSpPr>
          <p:cNvPr id="73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13:12, how well do I really know whom I think I know now?  </a:t>
            </a:r>
            <a:endParaRPr b="0" lang="en-US" sz="3200" strike="noStrike" u="none">
              <a:solidFill>
                <a:srgbClr val="ffffff"/>
              </a:solidFill>
              <a:uFillTx/>
              <a:latin typeface="Arial"/>
            </a:endParaRPr>
          </a:p>
        </p:txBody>
      </p:sp>
      <p:sp>
        <p:nvSpPr>
          <p:cNvPr id="732" name="PlaceHolder 19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13:12, ¿qué tan bien conozco realmente a quién creo conocer ahora? </a:t>
            </a:r>
            <a:endParaRPr b="0" lang="en-US" sz="3200" strike="noStrike" u="none">
              <a:solidFill>
                <a:srgbClr val="ffffff"/>
              </a:solidFill>
              <a:uFillTx/>
              <a:latin typeface="Arial"/>
            </a:endParaRPr>
          </a:p>
        </p:txBody>
      </p:sp>
      <p:sp>
        <p:nvSpPr>
          <p:cNvPr id="733" name="PlaceHolder 19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13:12, dans quelle mesure puis-je vraiment savoir qui je pense connaître maintenant?</a:t>
            </a:r>
            <a:endParaRPr b="0" lang="en-US" sz="3200" strike="noStrike" u="none">
              <a:solidFill>
                <a:srgbClr val="ffffff"/>
              </a:solidFill>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35" name="TextBox 5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36" name="TextBox 5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37" name="TextBox 5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8" name="TextBox 5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39" name="TextBox 5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40" name="TextBox 5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41" name="TextBox 5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42" name="TextBox 5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43" name="TextBox 5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44" name="TextBox 5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45" name="TextBox 5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46" name="TextBox 5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47" name="TextBox 5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48" name="TextBox 5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49" name="TextBox 5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50" name="TextBox 5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51" name="TextBox 5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52" name="TextBox 5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53" name="TextBox 5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54" name="TextBox 5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55" name="TextBox 5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56" name="TextBox 5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57" name="TextBox 5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58" name="TextBox 5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59" name="TextBox 5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#20</a:t>
            </a:r>
            <a:endParaRPr b="0" lang="en-US" sz="4400" strike="noStrike" u="none">
              <a:solidFill>
                <a:srgbClr val="ffffff"/>
              </a:solidFill>
              <a:uFillTx/>
              <a:latin typeface="Arial"/>
            </a:endParaRPr>
          </a:p>
        </p:txBody>
      </p:sp>
      <p:sp>
        <p:nvSpPr>
          <p:cNvPr id="761" name="PlaceHolder 19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Now I know in part,  </a:t>
            </a:r>
            <a:endParaRPr b="0" lang="en-US" sz="3200" strike="noStrike" u="none">
              <a:solidFill>
                <a:srgbClr val="ffffff"/>
              </a:solidFill>
              <a:uFillTx/>
              <a:latin typeface="Arial"/>
            </a:endParaRPr>
          </a:p>
        </p:txBody>
      </p:sp>
      <p:sp>
        <p:nvSpPr>
          <p:cNvPr id="762" name="PlaceHolder 19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Ahora conozco en parte, </a:t>
            </a:r>
            <a:endParaRPr b="0" lang="en-US" sz="3200" strike="noStrike" u="none">
              <a:solidFill>
                <a:srgbClr val="ffffff"/>
              </a:solidFill>
              <a:uFillTx/>
              <a:latin typeface="Arial"/>
            </a:endParaRPr>
          </a:p>
        </p:txBody>
      </p:sp>
      <p:sp>
        <p:nvSpPr>
          <p:cNvPr id="763" name="PlaceHolder 19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aujourd'hui je connais en partie,</a:t>
            </a:r>
            <a:endParaRPr b="0" lang="en-US" sz="3200" strike="noStrike" u="none">
              <a:solidFill>
                <a:srgbClr val="ffffff"/>
              </a:solidFill>
              <a:uFillTx/>
              <a:latin typeface="Arial"/>
            </a:endParaRPr>
          </a:p>
        </p:txBody>
      </p:sp>
      <p:sp>
        <p:nvSpPr>
          <p:cNvPr id="764" name="PlaceHolder 19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ἄρτι γινώσκω ἐκ μέρους,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#21</a:t>
            </a:r>
            <a:endParaRPr b="0" lang="en-US" sz="4400" strike="noStrike" u="none">
              <a:solidFill>
                <a:srgbClr val="ffffff"/>
              </a:solidFill>
              <a:uFillTx/>
              <a:latin typeface="Arial"/>
            </a:endParaRPr>
          </a:p>
        </p:txBody>
      </p:sp>
      <p:sp>
        <p:nvSpPr>
          <p:cNvPr id="76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70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11:22, Paul asked the brethren in Corinth who ate more than their share at church gatherings a question and then answered it by asking if he should praise them in this. What was the question?  </a:t>
            </a:r>
            <a:endParaRPr b="0" lang="en-US" sz="3200" strike="noStrike" u="none">
              <a:solidFill>
                <a:srgbClr val="ffffff"/>
              </a:solidFill>
              <a:uFillTx/>
              <a:latin typeface="Arial"/>
            </a:endParaRPr>
          </a:p>
        </p:txBody>
      </p:sp>
      <p:sp>
        <p:nvSpPr>
          <p:cNvPr id="767" name="PlaceHolder 20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11:22, Pablo hizo una pregunta a los hermanos de Corinto que comían más de lo que les correspondía en las reuniones de la iglesia y luego respondió preguntándoles si debía elogiarlos por esto. ¿Cual era la pregunta? </a:t>
            </a:r>
            <a:endParaRPr b="0" lang="en-US" sz="3200" strike="noStrike" u="none">
              <a:solidFill>
                <a:srgbClr val="ffffff"/>
              </a:solidFill>
              <a:uFillTx/>
              <a:latin typeface="Arial"/>
            </a:endParaRPr>
          </a:p>
        </p:txBody>
      </p:sp>
      <p:sp>
        <p:nvSpPr>
          <p:cNvPr id="768" name="PlaceHolder 20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11:22, Paul a posé une question aux frères de Corinthe qui mangeaient plus que leur part lors des réunions d’église, puis il y a répondu en leur demandant s’il devait les féliciter pour cela. Quelle était la question?</a:t>
            </a:r>
            <a:endParaRPr b="0" lang="en-US" sz="3200" strike="noStrike" u="none">
              <a:solidFill>
                <a:srgbClr val="ffffff"/>
              </a:solidFill>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70" name="TextBox 6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71" name="TextBox 6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72" name="TextBox 6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73" name="TextBox 6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74" name="TextBox 6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75" name="TextBox 6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76" name="TextBox 6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7" name="TextBox 6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78" name="TextBox 6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79" name="TextBox 6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80" name="TextBox 6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81" name="TextBox 6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82" name="TextBox 6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83" name="TextBox 6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84" name="TextBox 6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85" name="TextBox 6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86" name="TextBox 6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87" name="TextBox 6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88" name="TextBox 6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89" name="TextBox 6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90" name="TextBox 6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91" name="TextBox 6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92" name="TextBox 6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93" name="TextBox 6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94" name="TextBox 6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#21</a:t>
            </a:r>
            <a:endParaRPr b="0" lang="en-US" sz="4400" strike="noStrike" u="none">
              <a:solidFill>
                <a:srgbClr val="ffffff"/>
              </a:solidFill>
              <a:uFillTx/>
              <a:latin typeface="Arial"/>
            </a:endParaRPr>
          </a:p>
        </p:txBody>
      </p:sp>
      <p:sp>
        <p:nvSpPr>
          <p:cNvPr id="796" name="PlaceHolder 20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What shall I say to you?  </a:t>
            </a:r>
            <a:endParaRPr b="0" lang="en-US" sz="3200" strike="noStrike" u="none">
              <a:solidFill>
                <a:srgbClr val="ffffff"/>
              </a:solidFill>
              <a:uFillTx/>
              <a:latin typeface="Arial"/>
            </a:endParaRPr>
          </a:p>
        </p:txBody>
      </p:sp>
      <p:sp>
        <p:nvSpPr>
          <p:cNvPr id="797" name="PlaceHolder 20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¿Qué os diré? </a:t>
            </a:r>
            <a:endParaRPr b="0" lang="en-US" sz="3200" strike="noStrike" u="none">
              <a:solidFill>
                <a:srgbClr val="ffffff"/>
              </a:solidFill>
              <a:uFillTx/>
              <a:latin typeface="Arial"/>
            </a:endParaRPr>
          </a:p>
        </p:txBody>
      </p:sp>
      <p:sp>
        <p:nvSpPr>
          <p:cNvPr id="798" name="PlaceHolder 20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vous dirai-je?</a:t>
            </a:r>
            <a:endParaRPr b="0" lang="en-US" sz="3200" strike="noStrike" u="none">
              <a:solidFill>
                <a:srgbClr val="ffffff"/>
              </a:solidFill>
              <a:uFillTx/>
              <a:latin typeface="Arial"/>
            </a:endParaRPr>
          </a:p>
        </p:txBody>
      </p:sp>
      <p:sp>
        <p:nvSpPr>
          <p:cNvPr id="799" name="PlaceHolder 20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τί εἴπω ὑμῖν;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#22</a:t>
            </a:r>
            <a:endParaRPr b="0" lang="en-US" sz="4400" strike="noStrike" u="none">
              <a:solidFill>
                <a:srgbClr val="ffffff"/>
              </a:solidFill>
              <a:uFillTx/>
              <a:latin typeface="Arial"/>
            </a:endParaRPr>
          </a:p>
        </p:txBody>
      </p:sp>
      <p:sp>
        <p:nvSpPr>
          <p:cNvPr id="80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15:11, what did I or they do?  </a:t>
            </a:r>
            <a:endParaRPr b="0" lang="en-US" sz="3200" strike="noStrike" u="none">
              <a:solidFill>
                <a:srgbClr val="ffffff"/>
              </a:solidFill>
              <a:uFillTx/>
              <a:latin typeface="Arial"/>
            </a:endParaRPr>
          </a:p>
        </p:txBody>
      </p:sp>
      <p:sp>
        <p:nvSpPr>
          <p:cNvPr id="802" name="PlaceHolder 20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15:11, ¿qué hicimos yo o ellos? </a:t>
            </a:r>
            <a:endParaRPr b="0" lang="en-US" sz="3200" strike="noStrike" u="none">
              <a:solidFill>
                <a:srgbClr val="ffffff"/>
              </a:solidFill>
              <a:uFillTx/>
              <a:latin typeface="Arial"/>
            </a:endParaRPr>
          </a:p>
        </p:txBody>
      </p:sp>
      <p:sp>
        <p:nvSpPr>
          <p:cNvPr id="803" name="PlaceHolder 21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 11, qu’avons-nous fait ou qu’ont-ils fait ?</a:t>
            </a:r>
            <a:endParaRPr b="0" lang="en-US" sz="3200" strike="noStrike" u="none">
              <a:solidFill>
                <a:srgbClr val="ffffff"/>
              </a:solidFill>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05" name="TextBox 6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06" name="TextBox 6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07" name="TextBox 6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08" name="TextBox 6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09" name="TextBox 6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10" name="TextBox 6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11" name="TextBox 6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12" name="TextBox 6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13" name="TextBox 6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14" name="TextBox 6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15" name="TextBox 6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6" name="TextBox 6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17" name="TextBox 6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18" name="TextBox 6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19" name="TextBox 6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20" name="TextBox 6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21" name="TextBox 6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22" name="TextBox 6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23" name="TextBox 6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24" name="TextBox 6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25" name="TextBox 6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26" name="TextBox 6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27" name="TextBox 6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28" name="TextBox 6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29" name="TextBox 6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#22</a:t>
            </a:r>
            <a:endParaRPr b="0" lang="en-US" sz="4400" strike="noStrike" u="none">
              <a:solidFill>
                <a:srgbClr val="ffffff"/>
              </a:solidFill>
              <a:uFillTx/>
              <a:latin typeface="Arial"/>
            </a:endParaRPr>
          </a:p>
        </p:txBody>
      </p:sp>
      <p:sp>
        <p:nvSpPr>
          <p:cNvPr id="831" name="PlaceHolder 21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so we preach  </a:t>
            </a:r>
            <a:endParaRPr b="0" lang="en-US" sz="3200" strike="noStrike" u="none">
              <a:solidFill>
                <a:srgbClr val="ffffff"/>
              </a:solidFill>
              <a:uFillTx/>
              <a:latin typeface="Arial"/>
            </a:endParaRPr>
          </a:p>
        </p:txBody>
      </p:sp>
      <p:sp>
        <p:nvSpPr>
          <p:cNvPr id="832" name="PlaceHolder 21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predicamos </a:t>
            </a:r>
            <a:endParaRPr b="0" lang="en-US" sz="3200" strike="noStrike" u="none">
              <a:solidFill>
                <a:srgbClr val="ffffff"/>
              </a:solidFill>
              <a:uFillTx/>
              <a:latin typeface="Arial"/>
            </a:endParaRPr>
          </a:p>
        </p:txBody>
      </p:sp>
      <p:sp>
        <p:nvSpPr>
          <p:cNvPr id="833" name="PlaceHolder 21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voilà ce que nous prêchons,</a:t>
            </a:r>
            <a:endParaRPr b="0" lang="en-US" sz="3200" strike="noStrike" u="none">
              <a:solidFill>
                <a:srgbClr val="ffffff"/>
              </a:solidFill>
              <a:uFillTx/>
              <a:latin typeface="Arial"/>
            </a:endParaRPr>
          </a:p>
        </p:txBody>
      </p:sp>
      <p:sp>
        <p:nvSpPr>
          <p:cNvPr id="834" name="PlaceHolder 21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οὕτως κηρύσσομεν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#23</a:t>
            </a:r>
            <a:endParaRPr b="0" lang="en-US" sz="4400" strike="noStrike" u="none">
              <a:solidFill>
                <a:srgbClr val="ffffff"/>
              </a:solidFill>
              <a:uFillTx/>
              <a:latin typeface="Arial"/>
            </a:endParaRPr>
          </a:p>
        </p:txBody>
      </p:sp>
      <p:sp>
        <p:nvSpPr>
          <p:cNvPr id="83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 how did God do what the law could not do?  </a:t>
            </a:r>
            <a:endParaRPr b="0" lang="en-US" sz="3200" strike="noStrike" u="none">
              <a:solidFill>
                <a:srgbClr val="ffffff"/>
              </a:solidFill>
              <a:uFillTx/>
              <a:latin typeface="Arial"/>
            </a:endParaRPr>
          </a:p>
        </p:txBody>
      </p:sp>
      <p:sp>
        <p:nvSpPr>
          <p:cNvPr id="837" name="PlaceHolder 21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 ¿cómo hizo Dios lo que la ley no podía hacer? </a:t>
            </a:r>
            <a:endParaRPr b="0" lang="en-US" sz="3200" strike="noStrike" u="none">
              <a:solidFill>
                <a:srgbClr val="ffffff"/>
              </a:solidFill>
              <a:uFillTx/>
              <a:latin typeface="Arial"/>
            </a:endParaRPr>
          </a:p>
        </p:txBody>
      </p:sp>
      <p:sp>
        <p:nvSpPr>
          <p:cNvPr id="838" name="PlaceHolder 21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8:3, comment Dieu a-t-il fait ce que la loi ne pouvait pas faire?</a:t>
            </a:r>
            <a:endParaRPr b="0" lang="en-US" sz="3200" strike="noStrike" u="none">
              <a:solidFill>
                <a:srgbClr val="ffffff"/>
              </a:solidFill>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40" name="TextBox 6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41" name="TextBox 6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42" name="TextBox 6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43" name="TextBox 6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44" name="TextBox 6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45" name="TextBox 6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46" name="TextBox 6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47" name="TextBox 6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48" name="TextBox 6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49" name="TextBox 6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50" name="TextBox 6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51" name="TextBox 6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52" name="TextBox 6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53" name="TextBox 6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54" name="TextBox 6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5" name="TextBox 6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56" name="TextBox 6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57" name="TextBox 6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58" name="TextBox 6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59" name="TextBox 6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60" name="TextBox 6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61" name="TextBox 6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62" name="TextBox 6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63" name="TextBox 6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64" name="TextBox 6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#23</a:t>
            </a:r>
            <a:endParaRPr b="0" lang="en-US" sz="4400" strike="noStrike" u="none">
              <a:solidFill>
                <a:srgbClr val="ffffff"/>
              </a:solidFill>
              <a:uFillTx/>
              <a:latin typeface="Arial"/>
            </a:endParaRPr>
          </a:p>
        </p:txBody>
      </p:sp>
      <p:sp>
        <p:nvSpPr>
          <p:cNvPr id="866" name="PlaceHolder 22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God did by sending His own Son in the likeness of sinful flesh,  </a:t>
            </a:r>
            <a:endParaRPr b="0" lang="en-US" sz="3200" strike="noStrike" u="none">
              <a:solidFill>
                <a:srgbClr val="ffffff"/>
              </a:solidFill>
              <a:uFillTx/>
              <a:latin typeface="Arial"/>
            </a:endParaRPr>
          </a:p>
        </p:txBody>
      </p:sp>
      <p:sp>
        <p:nvSpPr>
          <p:cNvPr id="867" name="PlaceHolder 22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Dios, enviando a su Hijo en semejanza de carne de pecado, </a:t>
            </a:r>
            <a:endParaRPr b="0" lang="en-US" sz="3200" strike="noStrike" u="none">
              <a:solidFill>
                <a:srgbClr val="ffffff"/>
              </a:solidFill>
              <a:uFillTx/>
              <a:latin typeface="Arial"/>
            </a:endParaRPr>
          </a:p>
        </p:txBody>
      </p:sp>
      <p:sp>
        <p:nvSpPr>
          <p:cNvPr id="868" name="PlaceHolder 22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 envoyant, à cause du péché, son propre Fils dans une chair semblable à celle du péché,</a:t>
            </a:r>
            <a:endParaRPr b="0" lang="en-US" sz="3200" strike="noStrike" u="none">
              <a:solidFill>
                <a:srgbClr val="ffffff"/>
              </a:solidFill>
              <a:uFillTx/>
              <a:latin typeface="Arial"/>
            </a:endParaRPr>
          </a:p>
        </p:txBody>
      </p:sp>
      <p:sp>
        <p:nvSpPr>
          <p:cNvPr id="869" name="PlaceHolder 22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θεὸς τὸν ἑαυτοῦ υἱὸν πέμψας ἐν ὁμοιώματι σαρκὸς ἁμαρτίας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a:t>
            </a:r>
            <a:endParaRPr b="0" lang="en-US" sz="4400" strike="noStrike" u="none">
              <a:solidFill>
                <a:srgbClr val="ffffff"/>
              </a:solidFill>
              <a:uFillTx/>
              <a:latin typeface="Arial"/>
            </a:endParaRPr>
          </a:p>
        </p:txBody>
      </p:sp>
      <p:sp>
        <p:nvSpPr>
          <p:cNvPr id="96" name="PlaceHolder 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not to the flesh, to live according to the flesh.  </a:t>
            </a:r>
            <a:endParaRPr b="0" lang="en-US" sz="3200" strike="noStrike" u="none">
              <a:solidFill>
                <a:srgbClr val="ffffff"/>
              </a:solidFill>
              <a:uFillTx/>
              <a:latin typeface="Arial"/>
            </a:endParaRPr>
          </a:p>
        </p:txBody>
      </p:sp>
      <p:sp>
        <p:nvSpPr>
          <p:cNvPr id="97" name="PlaceHolder 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a la carne, para que vivamos conforme a la carne, </a:t>
            </a:r>
            <a:endParaRPr b="0" lang="en-US" sz="3200" strike="noStrike" u="none">
              <a:solidFill>
                <a:srgbClr val="ffffff"/>
              </a:solidFill>
              <a:uFillTx/>
              <a:latin typeface="Arial"/>
            </a:endParaRPr>
          </a:p>
        </p:txBody>
      </p:sp>
      <p:sp>
        <p:nvSpPr>
          <p:cNvPr id="98" name="PlaceHolder 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Ainsi donc, frères, nous ne sommes point redevables à la chair, pour vivre selon la chair.</a:t>
            </a:r>
            <a:endParaRPr b="0" lang="en-US" sz="3200" strike="noStrike" u="none">
              <a:solidFill>
                <a:srgbClr val="ffffff"/>
              </a:solidFill>
              <a:uFillTx/>
              <a:latin typeface="Arial"/>
            </a:endParaRPr>
          </a:p>
        </p:txBody>
      </p:sp>
      <p:sp>
        <p:nvSpPr>
          <p:cNvPr id="99" name="PlaceHolder 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τῇ σαρκὶ τοῦ κατὰ σάρκα ζῆν,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uFillTx/>
                <a:latin typeface="Georgia"/>
                <a:ea typeface="DejaVu Sans"/>
              </a:rPr>
              <a:t>15 Minute Intermission</a:t>
            </a:r>
            <a:endParaRPr b="0" lang="en-US" sz="6000" strike="noStrike" u="none">
              <a:solidFill>
                <a:srgbClr val="ffffff"/>
              </a:solidFill>
              <a:uFillTx/>
              <a:latin typeface="Arial"/>
            </a:endParaRPr>
          </a:p>
        </p:txBody>
      </p:sp>
      <p:sp>
        <p:nvSpPr>
          <p:cNvPr id="871" name="PlaceHolder 2"/>
          <p:cNvSpPr>
            <a:spLocks noGrp="1"/>
          </p:cNvSpPr>
          <p:nvPr>
            <p:ph type="subTitle"/>
          </p:nvPr>
        </p:nvSpPr>
        <p:spPr>
          <a:xfrm>
            <a:off x="158760" y="4614480"/>
            <a:ext cx="8811720" cy="174816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uFillTx/>
                <a:latin typeface="Georgia"/>
                <a:ea typeface="DejaVu Sans"/>
              </a:rPr>
              <a:t>At the Conclusion of the Intermission Please be in Your Seats for the Last Half</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#24</a:t>
            </a:r>
            <a:endParaRPr b="0" lang="en-US" sz="4400" strike="noStrike" u="none">
              <a:solidFill>
                <a:srgbClr val="ffffff"/>
              </a:solidFill>
              <a:uFillTx/>
              <a:latin typeface="Arial"/>
            </a:endParaRPr>
          </a:p>
        </p:txBody>
      </p:sp>
      <p:sp>
        <p:nvSpPr>
          <p:cNvPr id="87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12:3, who is told to think soberly?  </a:t>
            </a:r>
            <a:endParaRPr b="0" lang="en-US" sz="3200" strike="noStrike" u="none">
              <a:solidFill>
                <a:srgbClr val="ffffff"/>
              </a:solidFill>
              <a:uFillTx/>
              <a:latin typeface="Arial"/>
            </a:endParaRPr>
          </a:p>
        </p:txBody>
      </p:sp>
      <p:sp>
        <p:nvSpPr>
          <p:cNvPr id="874" name="PlaceHolder 22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12:3, ¿a quién se le dice que piense con seriedad? </a:t>
            </a:r>
            <a:endParaRPr b="0" lang="en-US" sz="3200" strike="noStrike" u="none">
              <a:solidFill>
                <a:srgbClr val="ffffff"/>
              </a:solidFill>
              <a:uFillTx/>
              <a:latin typeface="Arial"/>
            </a:endParaRPr>
          </a:p>
        </p:txBody>
      </p:sp>
      <p:sp>
        <p:nvSpPr>
          <p:cNvPr id="875" name="PlaceHolder 22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12:3, à qui est-il demandé de penser sobrement?</a:t>
            </a:r>
            <a:endParaRPr b="0" lang="en-US" sz="3200" strike="noStrike" u="none">
              <a:solidFill>
                <a:srgbClr val="ffffff"/>
              </a:solidFill>
              <a:uFillTx/>
              <a:latin typeface="Arial"/>
            </a:endParaRPr>
          </a:p>
        </p:txBody>
      </p:sp>
      <p:sp>
        <p:nvSpPr>
          <p:cNvPr id="876"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77" name="TextBox 6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78" name="TextBox 6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79" name="TextBox 6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80" name="TextBox 6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81" name="TextBox 6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82" name="TextBox 6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83" name="TextBox 6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84" name="TextBox 6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85" name="TextBox 6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86" name="TextBox 6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87" name="TextBox 6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88" name="TextBox 6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89" name="TextBox 6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90" name="TextBox 6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91" name="TextBox 6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92" name="TextBox 6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93" name="TextBox 6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94" name="TextBox 6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95" name="TextBox 6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6" name="TextBox 6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97" name="TextBox 6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98" name="TextBox 7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99" name="TextBox 7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00" name="TextBox 7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01" name="TextBox 7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901"/>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900"/>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9"/>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8"/>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7"/>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6"/>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5"/>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4"/>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3"/>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2"/>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91"/>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90"/>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9"/>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8"/>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7"/>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6"/>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5"/>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4"/>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3"/>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2"/>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81"/>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80"/>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9"/>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8"/>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#24</a:t>
            </a:r>
            <a:endParaRPr b="0" lang="en-US" sz="4400" strike="noStrike" u="none">
              <a:solidFill>
                <a:srgbClr val="ffffff"/>
              </a:solidFill>
              <a:uFillTx/>
              <a:latin typeface="Arial"/>
            </a:endParaRPr>
          </a:p>
        </p:txBody>
      </p:sp>
      <p:sp>
        <p:nvSpPr>
          <p:cNvPr id="903" name="PlaceHolder 23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everyone who is among you,  </a:t>
            </a:r>
            <a:endParaRPr b="0" lang="en-US" sz="3200" strike="noStrike" u="none">
              <a:solidFill>
                <a:srgbClr val="ffffff"/>
              </a:solidFill>
              <a:uFillTx/>
              <a:latin typeface="Arial"/>
            </a:endParaRPr>
          </a:p>
        </p:txBody>
      </p:sp>
      <p:sp>
        <p:nvSpPr>
          <p:cNvPr id="904" name="PlaceHolder 23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cada cual que está entre vosotros, </a:t>
            </a:r>
            <a:endParaRPr b="0" lang="en-US" sz="3200" strike="noStrike" u="none">
              <a:solidFill>
                <a:srgbClr val="ffffff"/>
              </a:solidFill>
              <a:uFillTx/>
              <a:latin typeface="Arial"/>
            </a:endParaRPr>
          </a:p>
        </p:txBody>
      </p:sp>
      <p:sp>
        <p:nvSpPr>
          <p:cNvPr id="905" name="PlaceHolder 23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chacun</a:t>
            </a:r>
            <a:endParaRPr b="0" lang="en-US" sz="3200" strike="noStrike" u="none">
              <a:solidFill>
                <a:srgbClr val="ffffff"/>
              </a:solidFill>
              <a:uFillTx/>
              <a:latin typeface="Arial"/>
            </a:endParaRPr>
          </a:p>
        </p:txBody>
      </p:sp>
      <p:sp>
        <p:nvSpPr>
          <p:cNvPr id="906" name="PlaceHolder 23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παντὶ τῷ ὄντι ἐν ὑμῖν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#25</a:t>
            </a:r>
            <a:endParaRPr b="0" lang="en-US" sz="4400" strike="noStrike" u="none">
              <a:solidFill>
                <a:srgbClr val="ffffff"/>
              </a:solidFill>
              <a:uFillTx/>
              <a:latin typeface="Arial"/>
            </a:endParaRPr>
          </a:p>
        </p:txBody>
      </p:sp>
      <p:sp>
        <p:nvSpPr>
          <p:cNvPr id="90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10:5, what does Paul say Moses writes a person need to do to live?  </a:t>
            </a:r>
            <a:endParaRPr b="0" lang="en-US" sz="3200" strike="noStrike" u="none">
              <a:solidFill>
                <a:srgbClr val="ffffff"/>
              </a:solidFill>
              <a:uFillTx/>
              <a:latin typeface="Arial"/>
            </a:endParaRPr>
          </a:p>
        </p:txBody>
      </p:sp>
      <p:sp>
        <p:nvSpPr>
          <p:cNvPr id="909" name="PlaceHolder 23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10:5, ¿qué dice Pablo que Moisés escribe que una persona debe hacer para vivir? </a:t>
            </a:r>
            <a:endParaRPr b="0" lang="en-US" sz="3200" strike="noStrike" u="none">
              <a:solidFill>
                <a:srgbClr val="ffffff"/>
              </a:solidFill>
              <a:uFillTx/>
              <a:latin typeface="Arial"/>
            </a:endParaRPr>
          </a:p>
        </p:txBody>
      </p:sp>
      <p:sp>
        <p:nvSpPr>
          <p:cNvPr id="910" name="PlaceHolder 23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10:5, selon Paul, qu’est-ce que Moïse écrit qu’une personne doit faire pour vivre?</a:t>
            </a:r>
            <a:endParaRPr b="0" lang="en-US" sz="3200" strike="noStrike" u="none">
              <a:solidFill>
                <a:srgbClr val="ffffff"/>
              </a:solidFill>
              <a:uFillTx/>
              <a:latin typeface="Arial"/>
            </a:endParaRPr>
          </a:p>
        </p:txBody>
      </p:sp>
      <p:sp>
        <p:nvSpPr>
          <p:cNvPr id="911"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12" name="TextBox 7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13" name="TextBox 7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14" name="TextBox 7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15" name="TextBox 7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16" name="TextBox 7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17" name="TextBox 7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18" name="TextBox 7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19" name="TextBox 7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20" name="TextBox 7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21" name="TextBox 7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22" name="TextBox 7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23" name="TextBox 7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24" name="TextBox 7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25" name="TextBox 7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26" name="TextBox 7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27" name="TextBox 7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28" name="TextBox 7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29" name="TextBox 7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30" name="TextBox 7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31" name="TextBox 7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32" name="TextBox 7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33" name="TextBox 7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34" name="TextBox 7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5" name="TextBox 7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36" name="TextBox 7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6"/>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5"/>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4"/>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3"/>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2"/>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31"/>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30"/>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9"/>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8"/>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7"/>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6"/>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5"/>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4"/>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3"/>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2"/>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21"/>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20"/>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9"/>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8"/>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7"/>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6"/>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5"/>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4"/>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3"/>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#25</a:t>
            </a:r>
            <a:endParaRPr b="0" lang="en-US" sz="4400" strike="noStrike" u="none">
              <a:solidFill>
                <a:srgbClr val="ffffff"/>
              </a:solidFill>
              <a:uFillTx/>
              <a:latin typeface="Arial"/>
            </a:endParaRPr>
          </a:p>
        </p:txBody>
      </p:sp>
      <p:sp>
        <p:nvSpPr>
          <p:cNvPr id="938" name="PlaceHolder 23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man who does those things  </a:t>
            </a:r>
            <a:endParaRPr b="0" lang="en-US" sz="3200" strike="noStrike" u="none">
              <a:solidFill>
                <a:srgbClr val="ffffff"/>
              </a:solidFill>
              <a:uFillTx/>
              <a:latin typeface="Arial"/>
            </a:endParaRPr>
          </a:p>
        </p:txBody>
      </p:sp>
      <p:sp>
        <p:nvSpPr>
          <p:cNvPr id="939" name="PlaceHolder 24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hombre que haga estas cosas </a:t>
            </a:r>
            <a:endParaRPr b="0" lang="en-US" sz="3200" strike="noStrike" u="none">
              <a:solidFill>
                <a:srgbClr val="ffffff"/>
              </a:solidFill>
              <a:uFillTx/>
              <a:latin typeface="Arial"/>
            </a:endParaRPr>
          </a:p>
        </p:txBody>
      </p:sp>
      <p:sp>
        <p:nvSpPr>
          <p:cNvPr id="940" name="PlaceHolder 24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L'homme qui mettra ces choses</a:t>
            </a:r>
            <a:endParaRPr b="0" lang="en-US" sz="3200" strike="noStrike" u="none">
              <a:solidFill>
                <a:srgbClr val="ffffff"/>
              </a:solidFill>
              <a:uFillTx/>
              <a:latin typeface="Arial"/>
            </a:endParaRPr>
          </a:p>
        </p:txBody>
      </p:sp>
      <p:sp>
        <p:nvSpPr>
          <p:cNvPr id="941" name="PlaceHolder 24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ποιήσας ἄνθρωπος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#26</a:t>
            </a:r>
            <a:endParaRPr b="0" lang="en-US" sz="4400" strike="noStrike" u="none">
              <a:solidFill>
                <a:srgbClr val="ffffff"/>
              </a:solidFill>
              <a:uFillTx/>
              <a:latin typeface="Arial"/>
            </a:endParaRPr>
          </a:p>
        </p:txBody>
      </p:sp>
      <p:sp>
        <p:nvSpPr>
          <p:cNvPr id="94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70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11:22, Paul asked 3 questions of the brethren in Corinth who ate more than their share of the food without providing an answer. He asked if they had houses, if they shamed the people who had nothing, and one other question.  What was this other question?  </a:t>
            </a:r>
            <a:endParaRPr b="0" lang="en-US" sz="3200" strike="noStrike" u="none">
              <a:solidFill>
                <a:srgbClr val="ffffff"/>
              </a:solidFill>
              <a:uFillTx/>
              <a:latin typeface="Arial"/>
            </a:endParaRPr>
          </a:p>
        </p:txBody>
      </p:sp>
      <p:sp>
        <p:nvSpPr>
          <p:cNvPr id="944" name="PlaceHolder 24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11:22, Pablo hizo 3 preguntas a los hermanos en Corinto que comieron más de lo que les correspondía sin dar una respuesta. Preguntó si tenían casa, si avergonzaban a la gente que no tenía nada, y otra pregunta más. ¿Cuál fue esta otra pregunta? </a:t>
            </a:r>
            <a:endParaRPr b="0" lang="en-US" sz="3200" strike="noStrike" u="none">
              <a:solidFill>
                <a:srgbClr val="ffffff"/>
              </a:solidFill>
              <a:uFillTx/>
              <a:latin typeface="Arial"/>
            </a:endParaRPr>
          </a:p>
        </p:txBody>
      </p:sp>
      <p:sp>
        <p:nvSpPr>
          <p:cNvPr id="945" name="PlaceHolder 24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11:22, Paul a posé 3 questions aux frères de Corinthe qui ont mangé plus que leur part de nourriture sans fournir de réponse. Il a demandé s'ils avaient des maisons, s'ils faisaient honte aux gens qui n'avaient rien, et une autre question. Quelle était cette autre question?</a:t>
            </a:r>
            <a:endParaRPr b="0" lang="en-US" sz="3200" strike="noStrike" u="none">
              <a:solidFill>
                <a:srgbClr val="ffffff"/>
              </a:solidFill>
              <a:uFillTx/>
              <a:latin typeface="Arial"/>
            </a:endParaRPr>
          </a:p>
        </p:txBody>
      </p:sp>
      <p:sp>
        <p:nvSpPr>
          <p:cNvPr id="946"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47" name="TextBox 7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48" name="TextBox 7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49" name="TextBox 7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50" name="TextBox 7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51" name="TextBox 7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52" name="TextBox 7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53" name="TextBox 7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54" name="TextBox 7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55" name="TextBox 7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56" name="TextBox 7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57" name="TextBox 7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58" name="TextBox 7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59" name="TextBox 7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60" name="TextBox 7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61" name="TextBox 7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62" name="TextBox 7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63" name="TextBox 7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64" name="TextBox 7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65" name="TextBox 7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66" name="TextBox 7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67" name="TextBox 7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68" name="TextBox 7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69" name="TextBox 7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70" name="TextBox 7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71" name="TextBox 7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71"/>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70"/>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9"/>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8"/>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7"/>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6"/>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5"/>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4"/>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3"/>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2"/>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61"/>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60"/>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9"/>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8"/>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7"/>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6"/>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5"/>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4"/>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3"/>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2"/>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51"/>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50"/>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9"/>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8"/>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#26</a:t>
            </a:r>
            <a:endParaRPr b="0" lang="en-US" sz="4400" strike="noStrike" u="none">
              <a:solidFill>
                <a:srgbClr val="ffffff"/>
              </a:solidFill>
              <a:uFillTx/>
              <a:latin typeface="Arial"/>
            </a:endParaRPr>
          </a:p>
        </p:txBody>
      </p:sp>
      <p:sp>
        <p:nvSpPr>
          <p:cNvPr id="973" name="PlaceHolder 24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Or do you despise the church of God  </a:t>
            </a:r>
            <a:endParaRPr b="0" lang="en-US" sz="3200" strike="noStrike" u="none">
              <a:solidFill>
                <a:srgbClr val="ffffff"/>
              </a:solidFill>
              <a:uFillTx/>
              <a:latin typeface="Arial"/>
            </a:endParaRPr>
          </a:p>
        </p:txBody>
      </p:sp>
      <p:sp>
        <p:nvSpPr>
          <p:cNvPr id="974" name="PlaceHolder 24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¿O menospreciáis la iglesia de Dios, </a:t>
            </a:r>
            <a:endParaRPr b="0" lang="en-US" sz="3200" strike="noStrike" u="none">
              <a:solidFill>
                <a:srgbClr val="ffffff"/>
              </a:solidFill>
              <a:uFillTx/>
              <a:latin typeface="Arial"/>
            </a:endParaRPr>
          </a:p>
        </p:txBody>
      </p:sp>
      <p:sp>
        <p:nvSpPr>
          <p:cNvPr id="975" name="PlaceHolder 25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Ou méprisez-vous l'Église de Dieu,</a:t>
            </a:r>
            <a:endParaRPr b="0" lang="en-US" sz="3200" strike="noStrike" u="none">
              <a:solidFill>
                <a:srgbClr val="ffffff"/>
              </a:solidFill>
              <a:uFillTx/>
              <a:latin typeface="Arial"/>
            </a:endParaRPr>
          </a:p>
        </p:txBody>
      </p:sp>
      <p:sp>
        <p:nvSpPr>
          <p:cNvPr id="976" name="PlaceHolder 25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ἢ τῆς ἐκκλησίας τοῦ θεοῦ καταφρονεῖτε,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#27</a:t>
            </a:r>
            <a:endParaRPr b="0" lang="en-US" sz="4400" strike="noStrike" u="none">
              <a:solidFill>
                <a:srgbClr val="ffffff"/>
              </a:solidFill>
              <a:uFillTx/>
              <a:latin typeface="Arial"/>
            </a:endParaRPr>
          </a:p>
        </p:txBody>
      </p:sp>
      <p:sp>
        <p:nvSpPr>
          <p:cNvPr id="97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15:17, If Christ is not risen what are you in?  </a:t>
            </a:r>
            <a:endParaRPr b="0" lang="en-US" sz="3200" strike="noStrike" u="none">
              <a:solidFill>
                <a:srgbClr val="ffffff"/>
              </a:solidFill>
              <a:uFillTx/>
              <a:latin typeface="Arial"/>
            </a:endParaRPr>
          </a:p>
        </p:txBody>
      </p:sp>
      <p:sp>
        <p:nvSpPr>
          <p:cNvPr id="979" name="PlaceHolder 11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15:17, si Cristo no ha resucitado, ¿en qué estáis vosotros? </a:t>
            </a:r>
            <a:endParaRPr b="0" lang="en-US" sz="3200" strike="noStrike" u="none">
              <a:solidFill>
                <a:srgbClr val="ffffff"/>
              </a:solidFill>
              <a:uFillTx/>
              <a:latin typeface="Arial"/>
            </a:endParaRPr>
          </a:p>
        </p:txBody>
      </p:sp>
      <p:sp>
        <p:nvSpPr>
          <p:cNvPr id="980" name="PlaceHolder 11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:17, si Christ n’est pas ressuscité, dans quoi êtes-vous ?</a:t>
            </a:r>
            <a:endParaRPr b="0" lang="en-US" sz="3200" strike="noStrike" u="none">
              <a:solidFill>
                <a:srgbClr val="ffffff"/>
              </a:solidFill>
              <a:uFillTx/>
              <a:latin typeface="Arial"/>
            </a:endParaRPr>
          </a:p>
        </p:txBody>
      </p:sp>
      <p:sp>
        <p:nvSpPr>
          <p:cNvPr id="981"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82" name="TextBox 3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83" name="TextBox 3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84" name="TextBox 3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85" name="TextBox 3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86" name="TextBox 3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87" name="TextBox 3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88" name="TextBox 3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89" name="TextBox 3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90" name="TextBox 3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91" name="TextBox 3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92" name="TextBox 3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93" name="TextBox 3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94" name="TextBox 3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95" name="TextBox 3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96" name="TextBox 3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97" name="TextBox 3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98" name="TextBox 3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99" name="TextBox 3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00" name="TextBox 3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01" name="TextBox 3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02" name="TextBox 3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03" name="TextBox 3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04" name="TextBox 3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05" name="TextBox 3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06" name="TextBox 3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6"/>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5"/>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4"/>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3"/>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2"/>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1001"/>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1000"/>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9"/>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8"/>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7"/>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6"/>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5"/>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4"/>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3"/>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2"/>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91"/>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90"/>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9"/>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8"/>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7"/>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6"/>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5"/>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4"/>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3"/>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#27</a:t>
            </a:r>
            <a:endParaRPr b="0" lang="en-US" sz="4400" strike="noStrike" u="none">
              <a:solidFill>
                <a:srgbClr val="ffffff"/>
              </a:solidFill>
              <a:uFillTx/>
              <a:latin typeface="Arial"/>
            </a:endParaRPr>
          </a:p>
        </p:txBody>
      </p:sp>
      <p:sp>
        <p:nvSpPr>
          <p:cNvPr id="1008" name="PlaceHolder 11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you are still in your sins!  </a:t>
            </a:r>
            <a:endParaRPr b="0" lang="en-US" sz="3200" strike="noStrike" u="none">
              <a:solidFill>
                <a:srgbClr val="ffffff"/>
              </a:solidFill>
              <a:uFillTx/>
              <a:latin typeface="Arial"/>
            </a:endParaRPr>
          </a:p>
        </p:txBody>
      </p:sp>
      <p:sp>
        <p:nvSpPr>
          <p:cNvPr id="1009" name="PlaceHolder 11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aún estáis en vuestros pecados. </a:t>
            </a:r>
            <a:endParaRPr b="0" lang="en-US" sz="3200" strike="noStrike" u="none">
              <a:solidFill>
                <a:srgbClr val="ffffff"/>
              </a:solidFill>
              <a:uFillTx/>
              <a:latin typeface="Arial"/>
            </a:endParaRPr>
          </a:p>
        </p:txBody>
      </p:sp>
      <p:sp>
        <p:nvSpPr>
          <p:cNvPr id="1010" name="PlaceHolder 11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vous êtes encore dans vos péchés,</a:t>
            </a:r>
            <a:endParaRPr b="0" lang="en-US" sz="3200" strike="noStrike" u="none">
              <a:solidFill>
                <a:srgbClr val="ffffff"/>
              </a:solidFill>
              <a:uFillTx/>
              <a:latin typeface="Arial"/>
            </a:endParaRPr>
          </a:p>
        </p:txBody>
      </p:sp>
      <p:sp>
        <p:nvSpPr>
          <p:cNvPr id="1011" name="PlaceHolder 11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ἔτι ἐστὲ ἐν ταῖς ἁμαρτίαις ὑμῶν.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#28</a:t>
            </a:r>
            <a:endParaRPr b="0" lang="en-US" sz="4400" strike="noStrike" u="none">
              <a:solidFill>
                <a:srgbClr val="ffffff"/>
              </a:solidFill>
              <a:uFillTx/>
              <a:latin typeface="Arial"/>
            </a:endParaRPr>
          </a:p>
        </p:txBody>
      </p:sp>
      <p:sp>
        <p:nvSpPr>
          <p:cNvPr id="101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15:17, If Christ is not risen that what is futile?  </a:t>
            </a:r>
            <a:endParaRPr b="0" lang="en-US" sz="3200" strike="noStrike" u="none">
              <a:solidFill>
                <a:srgbClr val="ffffff"/>
              </a:solidFill>
              <a:uFillTx/>
              <a:latin typeface="Arial"/>
            </a:endParaRPr>
          </a:p>
        </p:txBody>
      </p:sp>
      <p:sp>
        <p:nvSpPr>
          <p:cNvPr id="1014" name="PlaceHolder 11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15:17, Si Cristo no ha resucitado, ¿qué es inútil? </a:t>
            </a:r>
            <a:endParaRPr b="0" lang="en-US" sz="3200" strike="noStrike" u="none">
              <a:solidFill>
                <a:srgbClr val="ffffff"/>
              </a:solidFill>
              <a:uFillTx/>
              <a:latin typeface="Arial"/>
            </a:endParaRPr>
          </a:p>
        </p:txBody>
      </p:sp>
      <p:sp>
        <p:nvSpPr>
          <p:cNvPr id="1015" name="PlaceHolder 12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:17, si Christ n’est pas ressuscité, qu’est-ce qui est futile ?</a:t>
            </a:r>
            <a:endParaRPr b="0" lang="en-US" sz="3200" strike="noStrike" u="none">
              <a:solidFill>
                <a:srgbClr val="ffffff"/>
              </a:solidFill>
              <a:uFillTx/>
              <a:latin typeface="Arial"/>
            </a:endParaRPr>
          </a:p>
        </p:txBody>
      </p:sp>
      <p:sp>
        <p:nvSpPr>
          <p:cNvPr id="1016"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17" name="TextBox 3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18" name="TextBox 3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19" name="TextBox 3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20" name="TextBox 3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21" name="TextBox 3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22" name="TextBox 3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23" name="TextBox 3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24" name="TextBox 3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25" name="TextBox 3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26" name="TextBox 3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27" name="TextBox 3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28" name="TextBox 3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29" name="TextBox 3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30" name="TextBox 3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31" name="TextBox 3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32" name="TextBox 3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33" name="TextBox 3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34" name="TextBox 3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35" name="TextBox 3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36" name="TextBox 3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37" name="TextBox 3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38" name="TextBox 3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39" name="TextBox 3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40" name="TextBox 3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41" name="TextBox 3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41"/>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40"/>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9"/>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8"/>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7"/>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6"/>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5"/>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4"/>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3"/>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2"/>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31"/>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30"/>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9"/>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8"/>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7"/>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6"/>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5"/>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4"/>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3"/>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2"/>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21"/>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20"/>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9"/>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8"/>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a:t>
            </a:r>
            <a:endParaRPr b="0" lang="en-US" sz="4400" strike="noStrike" u="none">
              <a:solidFill>
                <a:srgbClr val="ffffff"/>
              </a:solidFill>
              <a:uFillTx/>
              <a:latin typeface="Arial"/>
            </a:endParaRPr>
          </a:p>
        </p:txBody>
      </p:sp>
      <p:sp>
        <p:nvSpPr>
          <p:cNvPr id="10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11:11, what is woman in comparison to man in the Lord?  </a:t>
            </a:r>
            <a:endParaRPr b="0" lang="en-US" sz="3200" strike="noStrike" u="none">
              <a:solidFill>
                <a:srgbClr val="ffffff"/>
              </a:solidFill>
              <a:uFillTx/>
              <a:latin typeface="Arial"/>
            </a:endParaRPr>
          </a:p>
        </p:txBody>
      </p:sp>
      <p:sp>
        <p:nvSpPr>
          <p:cNvPr id="102" name="PlaceHolder 1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11:11, ¿qué es la mujer en comparación con el hombre en el Señor? </a:t>
            </a:r>
            <a:endParaRPr b="0" lang="en-US" sz="3200" strike="noStrike" u="none">
              <a:solidFill>
                <a:srgbClr val="ffffff"/>
              </a:solidFill>
              <a:uFillTx/>
              <a:latin typeface="Arial"/>
            </a:endParaRPr>
          </a:p>
        </p:txBody>
      </p:sp>
      <p:sp>
        <p:nvSpPr>
          <p:cNvPr id="103" name="PlaceHolder 1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11:11, qu’est-ce que la femme par rapport à l’homme dans le Seigneur?</a:t>
            </a:r>
            <a:endParaRPr b="0" lang="en-US" sz="3200" strike="noStrike" u="none">
              <a:solidFill>
                <a:srgbClr val="ffffff"/>
              </a:solidFill>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 name="TextBox 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6" name="TextBox 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7" name="TextBox 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 name="TextBox 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 name="TextBox 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0" name="TextBox 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1" name="TextBox 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 name="TextBox 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 name="TextBox 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4" name="TextBox 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5" name="TextBox 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 name="TextBox 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7" name="TextBox 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8" name="TextBox 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9" name="TextBox 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 name="TextBox 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1" name="TextBox 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2" name="TextBox 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3" name="TextBox 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 name="TextBox 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5" name="TextBox 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6" name="TextBox 1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7" name="TextBox 1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 name="TextBox 1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9" name="TextBox 1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#28</a:t>
            </a:r>
            <a:endParaRPr b="0" lang="en-US" sz="4400" strike="noStrike" u="none">
              <a:solidFill>
                <a:srgbClr val="ffffff"/>
              </a:solidFill>
              <a:uFillTx/>
              <a:latin typeface="Arial"/>
            </a:endParaRPr>
          </a:p>
        </p:txBody>
      </p:sp>
      <p:sp>
        <p:nvSpPr>
          <p:cNvPr id="1043" name="PlaceHolder 12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your faith is futile;  </a:t>
            </a:r>
            <a:endParaRPr b="0" lang="en-US" sz="3200" strike="noStrike" u="none">
              <a:solidFill>
                <a:srgbClr val="ffffff"/>
              </a:solidFill>
              <a:uFillTx/>
              <a:latin typeface="Arial"/>
            </a:endParaRPr>
          </a:p>
        </p:txBody>
      </p:sp>
      <p:sp>
        <p:nvSpPr>
          <p:cNvPr id="1044" name="PlaceHolder 12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vuestra fe es vana: </a:t>
            </a:r>
            <a:endParaRPr b="0" lang="en-US" sz="3200" strike="noStrike" u="none">
              <a:solidFill>
                <a:srgbClr val="ffffff"/>
              </a:solidFill>
              <a:uFillTx/>
              <a:latin typeface="Arial"/>
            </a:endParaRPr>
          </a:p>
        </p:txBody>
      </p:sp>
      <p:sp>
        <p:nvSpPr>
          <p:cNvPr id="1045" name="PlaceHolder 12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votre foi est vaine,</a:t>
            </a:r>
            <a:endParaRPr b="0" lang="en-US" sz="3200" strike="noStrike" u="none">
              <a:solidFill>
                <a:srgbClr val="ffffff"/>
              </a:solidFill>
              <a:uFillTx/>
              <a:latin typeface="Arial"/>
            </a:endParaRPr>
          </a:p>
        </p:txBody>
      </p:sp>
      <p:sp>
        <p:nvSpPr>
          <p:cNvPr id="1046" name="PlaceHolder 12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ματαία ἡ πίστις ὑμῶν,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#29</a:t>
            </a:r>
            <a:endParaRPr b="0" lang="en-US" sz="4400" strike="noStrike" u="none">
              <a:solidFill>
                <a:srgbClr val="ffffff"/>
              </a:solidFill>
              <a:uFillTx/>
              <a:latin typeface="Arial"/>
            </a:endParaRPr>
          </a:p>
        </p:txBody>
      </p:sp>
      <p:sp>
        <p:nvSpPr>
          <p:cNvPr id="104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10:20, what sentence is quoted that means about the same thing as God was found by those who did not seek Me.  </a:t>
            </a:r>
            <a:endParaRPr b="0" lang="en-US" sz="3200" strike="noStrike" u="none">
              <a:solidFill>
                <a:srgbClr val="ffffff"/>
              </a:solidFill>
              <a:uFillTx/>
              <a:latin typeface="Arial"/>
            </a:endParaRPr>
          </a:p>
        </p:txBody>
      </p:sp>
      <p:sp>
        <p:nvSpPr>
          <p:cNvPr id="1049" name="PlaceHolder 12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10:20, la frase citada que significa aproximadamente lo mismo que Dios fue hallado por aquellos que no me buscaban. </a:t>
            </a:r>
            <a:endParaRPr b="0" lang="en-US" sz="3200" strike="noStrike" u="none">
              <a:solidFill>
                <a:srgbClr val="ffffff"/>
              </a:solidFill>
              <a:uFillTx/>
              <a:latin typeface="Arial"/>
            </a:endParaRPr>
          </a:p>
        </p:txBody>
      </p:sp>
      <p:sp>
        <p:nvSpPr>
          <p:cNvPr id="1050" name="PlaceHolder 12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10:20, quelle phrase citée signifie à peu près la même chose que Dieu a été trouvé par ceux qui ne m’ont pas cherché.</a:t>
            </a:r>
            <a:endParaRPr b="0" lang="en-US" sz="3200" strike="noStrike" u="none">
              <a:solidFill>
                <a:srgbClr val="ffffff"/>
              </a:solidFill>
              <a:uFillTx/>
              <a:latin typeface="Arial"/>
            </a:endParaRPr>
          </a:p>
        </p:txBody>
      </p:sp>
      <p:sp>
        <p:nvSpPr>
          <p:cNvPr id="1051"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2" name="TextBox 3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53" name="TextBox 3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54" name="TextBox 3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55" name="TextBox 3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56" name="TextBox 3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57" name="TextBox 3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58" name="TextBox 3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59" name="TextBox 4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60" name="TextBox 4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61" name="TextBox 4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62" name="TextBox 4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63" name="TextBox 4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64" name="TextBox 4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65" name="TextBox 4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66" name="TextBox 4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67" name="TextBox 4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68" name="TextBox 4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69" name="TextBox 4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70" name="TextBox 4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71" name="TextBox 4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72" name="TextBox 4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73" name="TextBox 4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74" name="TextBox 4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75" name="TextBox 4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76" name="TextBox 4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6"/>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5"/>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4"/>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3"/>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2"/>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71"/>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70"/>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9"/>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8"/>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7"/>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6"/>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5"/>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4"/>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3"/>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2"/>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61"/>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60"/>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9"/>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8"/>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7"/>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6"/>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5"/>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4"/>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3"/>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#29</a:t>
            </a:r>
            <a:endParaRPr b="0" lang="en-US" sz="4400" strike="noStrike" u="none">
              <a:solidFill>
                <a:srgbClr val="ffffff"/>
              </a:solidFill>
              <a:uFillTx/>
              <a:latin typeface="Arial"/>
            </a:endParaRPr>
          </a:p>
        </p:txBody>
      </p:sp>
      <p:sp>
        <p:nvSpPr>
          <p:cNvPr id="1078" name="PlaceHolder 13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was made manifest to those who did not ask for Me.”  </a:t>
            </a:r>
            <a:endParaRPr b="0" lang="en-US" sz="3200" strike="noStrike" u="none">
              <a:solidFill>
                <a:srgbClr val="ffffff"/>
              </a:solidFill>
              <a:uFillTx/>
              <a:latin typeface="Arial"/>
            </a:endParaRPr>
          </a:p>
        </p:txBody>
      </p:sp>
      <p:sp>
        <p:nvSpPr>
          <p:cNvPr id="1079" name="PlaceHolder 13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me manifesté a los que no preguntaban por mí.» </a:t>
            </a:r>
            <a:endParaRPr b="0" lang="en-US" sz="3200" strike="noStrike" u="none">
              <a:solidFill>
                <a:srgbClr val="ffffff"/>
              </a:solidFill>
              <a:uFillTx/>
              <a:latin typeface="Arial"/>
            </a:endParaRPr>
          </a:p>
        </p:txBody>
      </p:sp>
      <p:sp>
        <p:nvSpPr>
          <p:cNvPr id="1080" name="PlaceHolder 13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me suis manifesté à ceux qui ne me demandaient pas.</a:t>
            </a:r>
            <a:endParaRPr b="0" lang="en-US" sz="3200" strike="noStrike" u="none">
              <a:solidFill>
                <a:srgbClr val="ffffff"/>
              </a:solidFill>
              <a:uFillTx/>
              <a:latin typeface="Arial"/>
            </a:endParaRPr>
          </a:p>
        </p:txBody>
      </p:sp>
      <p:sp>
        <p:nvSpPr>
          <p:cNvPr id="1081" name="PlaceHolder 13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ἐμφανὴς ἐγενόμην τοῖς ἐμὲ μὴ ἐπερωτῶσιν.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#30</a:t>
            </a:r>
            <a:endParaRPr b="0" lang="en-US" sz="4400" strike="noStrike" u="none">
              <a:solidFill>
                <a:srgbClr val="ffffff"/>
              </a:solidFill>
              <a:uFillTx/>
              <a:latin typeface="Arial"/>
            </a:endParaRPr>
          </a:p>
        </p:txBody>
      </p:sp>
      <p:sp>
        <p:nvSpPr>
          <p:cNvPr id="108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 what has the law of the Spirit of life in Christ Jesus done for Paul in relation to the law of sin and death?  </a:t>
            </a:r>
            <a:endParaRPr b="0" lang="en-US" sz="3200" strike="noStrike" u="none">
              <a:solidFill>
                <a:srgbClr val="ffffff"/>
              </a:solidFill>
              <a:uFillTx/>
              <a:latin typeface="Arial"/>
            </a:endParaRPr>
          </a:p>
        </p:txBody>
      </p:sp>
      <p:sp>
        <p:nvSpPr>
          <p:cNvPr id="1084" name="PlaceHolder 79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 ¿qué ha hecho la ley del Espíritu de vida en Cristo Jesús por Pablo en relación con la ley del pecado y de la muerte? </a:t>
            </a:r>
            <a:endParaRPr b="0" lang="en-US" sz="3200" strike="noStrike" u="none">
              <a:solidFill>
                <a:srgbClr val="ffffff"/>
              </a:solidFill>
              <a:uFillTx/>
              <a:latin typeface="Arial"/>
            </a:endParaRPr>
          </a:p>
        </p:txBody>
      </p:sp>
      <p:sp>
        <p:nvSpPr>
          <p:cNvPr id="1085" name="PlaceHolder 79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8:2, qu’est-ce que la loi de l’Esprit de vie en Jésus-Christ a fait pour Paul par rapport à la loi du péché et de la mort?</a:t>
            </a:r>
            <a:endParaRPr b="0" lang="en-US" sz="3200" strike="noStrike" u="none">
              <a:solidFill>
                <a:srgbClr val="ffffff"/>
              </a:solidFill>
              <a:uFillTx/>
              <a:latin typeface="Arial"/>
            </a:endParaRPr>
          </a:p>
        </p:txBody>
      </p:sp>
      <p:sp>
        <p:nvSpPr>
          <p:cNvPr id="1086"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87" name="TextBox 23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88" name="TextBox 23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89" name="TextBox 23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90" name="TextBox 23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1" name="TextBox 23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92" name="TextBox 23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93" name="TextBox 23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94" name="TextBox 23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95" name="TextBox 23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96" name="TextBox 23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97" name="TextBox 23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98" name="TextBox 23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99" name="TextBox 23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00" name="TextBox 23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01" name="TextBox 23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02" name="TextBox 23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03" name="TextBox 23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04" name="TextBox 23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05" name="TextBox 23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06" name="TextBox 23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07" name="TextBox 23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08" name="TextBox 23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09" name="TextBox 23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10" name="TextBox 23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11" name="TextBox 23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11"/>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10"/>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9"/>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8"/>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7"/>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6"/>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5"/>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4"/>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3"/>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2"/>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101"/>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100"/>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9"/>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8"/>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7"/>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6"/>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5"/>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4"/>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3"/>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2"/>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91"/>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90"/>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9"/>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8"/>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#30</a:t>
            </a:r>
            <a:endParaRPr b="0" lang="en-US" sz="4400" strike="noStrike" u="none">
              <a:solidFill>
                <a:srgbClr val="ffffff"/>
              </a:solidFill>
              <a:uFillTx/>
              <a:latin typeface="Arial"/>
            </a:endParaRPr>
          </a:p>
        </p:txBody>
      </p:sp>
      <p:sp>
        <p:nvSpPr>
          <p:cNvPr id="1113" name="PlaceHolder 79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has made me free  </a:t>
            </a:r>
            <a:endParaRPr b="0" lang="en-US" sz="3200" strike="noStrike" u="none">
              <a:solidFill>
                <a:srgbClr val="ffffff"/>
              </a:solidFill>
              <a:uFillTx/>
              <a:latin typeface="Arial"/>
            </a:endParaRPr>
          </a:p>
        </p:txBody>
      </p:sp>
      <p:sp>
        <p:nvSpPr>
          <p:cNvPr id="1114" name="PlaceHolder 80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me ha librado </a:t>
            </a:r>
            <a:endParaRPr b="0" lang="en-US" sz="3200" strike="noStrike" u="none">
              <a:solidFill>
                <a:srgbClr val="ffffff"/>
              </a:solidFill>
              <a:uFillTx/>
              <a:latin typeface="Arial"/>
            </a:endParaRPr>
          </a:p>
        </p:txBody>
      </p:sp>
      <p:sp>
        <p:nvSpPr>
          <p:cNvPr id="1115" name="PlaceHolder 80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 affranchi</a:t>
            </a:r>
            <a:endParaRPr b="0" lang="en-US" sz="3200" strike="noStrike" u="none">
              <a:solidFill>
                <a:srgbClr val="ffffff"/>
              </a:solidFill>
              <a:uFillTx/>
              <a:latin typeface="Arial"/>
            </a:endParaRPr>
          </a:p>
        </p:txBody>
      </p:sp>
      <p:sp>
        <p:nvSpPr>
          <p:cNvPr id="1116" name="PlaceHolder 80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ἠλευθέρωσέν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#31</a:t>
            </a:r>
            <a:endParaRPr b="0" lang="en-US" sz="4400" strike="noStrike" u="none">
              <a:solidFill>
                <a:srgbClr val="ffffff"/>
              </a:solidFill>
              <a:uFillTx/>
              <a:latin typeface="Arial"/>
            </a:endParaRPr>
          </a:p>
        </p:txBody>
      </p:sp>
      <p:sp>
        <p:nvSpPr>
          <p:cNvPr id="111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11:15, why is hair given to a woman in addition to being a glory to her?  </a:t>
            </a:r>
            <a:endParaRPr b="0" lang="en-US" sz="3200" strike="noStrike" u="none">
              <a:solidFill>
                <a:srgbClr val="ffffff"/>
              </a:solidFill>
              <a:uFillTx/>
              <a:latin typeface="Arial"/>
            </a:endParaRPr>
          </a:p>
        </p:txBody>
      </p:sp>
      <p:sp>
        <p:nvSpPr>
          <p:cNvPr id="1119" name="PlaceHolder 25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11:15, ¿Por qué se le da cabello a la mujer? </a:t>
            </a:r>
            <a:endParaRPr b="0" lang="en-US" sz="3200" strike="noStrike" u="none">
              <a:solidFill>
                <a:srgbClr val="ffffff"/>
              </a:solidFill>
              <a:uFillTx/>
              <a:latin typeface="Arial"/>
            </a:endParaRPr>
          </a:p>
        </p:txBody>
      </p:sp>
      <p:sp>
        <p:nvSpPr>
          <p:cNvPr id="1120" name="PlaceHolder 25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11:15, pourquoi les cheveux sont-ils donnés à une femme en plus d’être une gloire pour elle?</a:t>
            </a:r>
            <a:endParaRPr b="0" lang="en-US" sz="3200" strike="noStrike" u="none">
              <a:solidFill>
                <a:srgbClr val="ffffff"/>
              </a:solidFill>
              <a:uFillTx/>
              <a:latin typeface="Arial"/>
            </a:endParaRPr>
          </a:p>
        </p:txBody>
      </p:sp>
      <p:sp>
        <p:nvSpPr>
          <p:cNvPr id="1121"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22" name="TextBox 7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23" name="TextBox 7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24" name="TextBox 7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25" name="TextBox 7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26" name="TextBox 7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27" name="TextBox 7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28" name="TextBox 7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9" name="TextBox 7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0" name="TextBox 7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31" name="TextBox 7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32" name="TextBox 7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33" name="TextBox 7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34" name="TextBox 7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35" name="TextBox 7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36" name="TextBox 7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37" name="TextBox 7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38" name="TextBox 7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39" name="TextBox 7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40" name="TextBox 7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41" name="TextBox 7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42" name="TextBox 7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43" name="TextBox 7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44" name="TextBox 7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45" name="TextBox 7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46" name="TextBox 7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6"/>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5"/>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4"/>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3"/>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2"/>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41"/>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40"/>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9"/>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8"/>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7"/>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6"/>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5"/>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4"/>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3"/>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2"/>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31"/>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30"/>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9"/>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8"/>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7"/>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6"/>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5"/>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4"/>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3"/>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#31</a:t>
            </a:r>
            <a:endParaRPr b="0" lang="en-US" sz="4400" strike="noStrike" u="none">
              <a:solidFill>
                <a:srgbClr val="ffffff"/>
              </a:solidFill>
              <a:uFillTx/>
              <a:latin typeface="Arial"/>
            </a:endParaRPr>
          </a:p>
        </p:txBody>
      </p:sp>
      <p:sp>
        <p:nvSpPr>
          <p:cNvPr id="1148" name="PlaceHolder 25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a covering.  </a:t>
            </a:r>
            <a:endParaRPr b="0" lang="en-US" sz="3200" strike="noStrike" u="none">
              <a:solidFill>
                <a:srgbClr val="ffffff"/>
              </a:solidFill>
              <a:uFillTx/>
              <a:latin typeface="Arial"/>
            </a:endParaRPr>
          </a:p>
        </p:txBody>
      </p:sp>
      <p:sp>
        <p:nvSpPr>
          <p:cNvPr id="1149" name="PlaceHolder 25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en lugar de velo </a:t>
            </a:r>
            <a:endParaRPr b="0" lang="en-US" sz="3200" strike="noStrike" u="none">
              <a:solidFill>
                <a:srgbClr val="ffffff"/>
              </a:solidFill>
              <a:uFillTx/>
              <a:latin typeface="Arial"/>
            </a:endParaRPr>
          </a:p>
        </p:txBody>
      </p:sp>
      <p:sp>
        <p:nvSpPr>
          <p:cNvPr id="1150" name="PlaceHolder 25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 voile?</a:t>
            </a:r>
            <a:endParaRPr b="0" lang="en-US" sz="3200" strike="noStrike" u="none">
              <a:solidFill>
                <a:srgbClr val="ffffff"/>
              </a:solidFill>
              <a:uFillTx/>
              <a:latin typeface="Arial"/>
            </a:endParaRPr>
          </a:p>
        </p:txBody>
      </p:sp>
      <p:sp>
        <p:nvSpPr>
          <p:cNvPr id="1151" name="PlaceHolder 26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ἀντὶ περιβολαίου δέδοται.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#32</a:t>
            </a:r>
            <a:endParaRPr b="0" lang="en-US" sz="4400" strike="noStrike" u="none">
              <a:solidFill>
                <a:srgbClr val="ffffff"/>
              </a:solidFill>
              <a:uFillTx/>
              <a:latin typeface="Arial"/>
            </a:endParaRPr>
          </a:p>
        </p:txBody>
      </p:sp>
      <p:sp>
        <p:nvSpPr>
          <p:cNvPr id="115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8:23, for what are we who have the firstfruits of the Spirit eagerly awaiting which is the redemption of our body?  </a:t>
            </a:r>
            <a:endParaRPr b="0" lang="en-US" sz="3200" strike="noStrike" u="none">
              <a:solidFill>
                <a:srgbClr val="ffffff"/>
              </a:solidFill>
              <a:uFillTx/>
              <a:latin typeface="Arial"/>
            </a:endParaRPr>
          </a:p>
        </p:txBody>
      </p:sp>
      <p:sp>
        <p:nvSpPr>
          <p:cNvPr id="1154" name="PlaceHolder 26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8:23, ¿qué somos nosotros los que esperamos las primicias del Espíritu, que es la redención de nuestro cuerpo? </a:t>
            </a:r>
            <a:endParaRPr b="0" lang="en-US" sz="3200" strike="noStrike" u="none">
              <a:solidFill>
                <a:srgbClr val="ffffff"/>
              </a:solidFill>
              <a:uFillTx/>
              <a:latin typeface="Arial"/>
            </a:endParaRPr>
          </a:p>
        </p:txBody>
      </p:sp>
      <p:sp>
        <p:nvSpPr>
          <p:cNvPr id="1155" name="PlaceHolder 26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8:23, que sommes-nous, qui avons les prémices de l’Esprit qui attendent avec impatience, c’est-à-dire la rédemption de notre corps?</a:t>
            </a:r>
            <a:endParaRPr b="0" lang="en-US" sz="3200" strike="noStrike" u="none">
              <a:solidFill>
                <a:srgbClr val="ffffff"/>
              </a:solidFill>
              <a:uFillTx/>
              <a:latin typeface="Arial"/>
            </a:endParaRPr>
          </a:p>
        </p:txBody>
      </p:sp>
      <p:sp>
        <p:nvSpPr>
          <p:cNvPr id="1156"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57" name="TextBox 7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58" name="TextBox 7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59" name="TextBox 7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60" name="TextBox 7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61" name="TextBox 7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62" name="TextBox 7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63" name="TextBox 7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64" name="TextBox 7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65" name="TextBox 7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66" name="TextBox 7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67" name="TextBox 7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8" name="TextBox 7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69" name="TextBox 7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70" name="TextBox 7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71" name="TextBox 7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72" name="TextBox 7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73" name="TextBox 7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74" name="TextBox 8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75" name="TextBox 8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76" name="TextBox 8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77" name="TextBox 8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78" name="TextBox 8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79" name="TextBox 8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80" name="TextBox 8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81" name="TextBox 8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81"/>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80"/>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9"/>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8"/>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7"/>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6"/>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5"/>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4"/>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3"/>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2"/>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71"/>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70"/>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9"/>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8"/>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7"/>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6"/>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5"/>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4"/>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3"/>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2"/>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61"/>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60"/>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9"/>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8"/>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#32</a:t>
            </a:r>
            <a:endParaRPr b="0" lang="en-US" sz="4400" strike="noStrike" u="none">
              <a:solidFill>
                <a:srgbClr val="ffffff"/>
              </a:solidFill>
              <a:uFillTx/>
              <a:latin typeface="Arial"/>
            </a:endParaRPr>
          </a:p>
        </p:txBody>
      </p:sp>
      <p:sp>
        <p:nvSpPr>
          <p:cNvPr id="1183" name="PlaceHolder 26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 adoption,  </a:t>
            </a:r>
            <a:endParaRPr b="0" lang="en-US" sz="3200" strike="noStrike" u="none">
              <a:solidFill>
                <a:srgbClr val="ffffff"/>
              </a:solidFill>
              <a:uFillTx/>
              <a:latin typeface="Arial"/>
            </a:endParaRPr>
          </a:p>
        </p:txBody>
      </p:sp>
      <p:sp>
        <p:nvSpPr>
          <p:cNvPr id="1184" name="PlaceHolder 26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 adopción, </a:t>
            </a:r>
            <a:endParaRPr b="0" lang="en-US" sz="3200" strike="noStrike" u="none">
              <a:solidFill>
                <a:srgbClr val="ffffff"/>
              </a:solidFill>
              <a:uFillTx/>
              <a:latin typeface="Arial"/>
            </a:endParaRPr>
          </a:p>
        </p:txBody>
      </p:sp>
      <p:sp>
        <p:nvSpPr>
          <p:cNvPr id="1185" name="PlaceHolder 26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 attendant l'adoption,</a:t>
            </a:r>
            <a:endParaRPr b="0" lang="en-US" sz="3200" strike="noStrike" u="none">
              <a:solidFill>
                <a:srgbClr val="ffffff"/>
              </a:solidFill>
              <a:uFillTx/>
              <a:latin typeface="Arial"/>
            </a:endParaRPr>
          </a:p>
        </p:txBody>
      </p:sp>
      <p:sp>
        <p:nvSpPr>
          <p:cNvPr id="1186" name="PlaceHolder 26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ἑαυτοῖς στενάζομεν, υἱοθεσίαν ἀπεκδεχόμενοι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#33</a:t>
            </a:r>
            <a:endParaRPr b="0" lang="en-US" sz="4400" strike="noStrike" u="none">
              <a:solidFill>
                <a:srgbClr val="ffffff"/>
              </a:solidFill>
              <a:uFillTx/>
              <a:latin typeface="Arial"/>
            </a:endParaRPr>
          </a:p>
        </p:txBody>
      </p:sp>
      <p:sp>
        <p:nvSpPr>
          <p:cNvPr id="118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 what did God do in relation to sin by sending His own Son in the likeness of sinful flesh?  </a:t>
            </a:r>
            <a:endParaRPr b="0" lang="en-US" sz="3200" strike="noStrike" u="none">
              <a:solidFill>
                <a:srgbClr val="ffffff"/>
              </a:solidFill>
              <a:uFillTx/>
              <a:latin typeface="Arial"/>
            </a:endParaRPr>
          </a:p>
        </p:txBody>
      </p:sp>
      <p:sp>
        <p:nvSpPr>
          <p:cNvPr id="1189" name="PlaceHolder 27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 ¿qué hizo Dios en relación con el pecado al enviar a su propio Hijo en semejanza de carne de pecado? </a:t>
            </a:r>
            <a:endParaRPr b="0" lang="en-US" sz="3200" strike="noStrike" u="none">
              <a:solidFill>
                <a:srgbClr val="ffffff"/>
              </a:solidFill>
              <a:uFillTx/>
              <a:latin typeface="Arial"/>
            </a:endParaRPr>
          </a:p>
        </p:txBody>
      </p:sp>
      <p:sp>
        <p:nvSpPr>
          <p:cNvPr id="1190" name="PlaceHolder 27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8:3, qu’a fait Dieu par rapport au péché en envoyant son propre Fils à l’image d’une chair pécheresse?</a:t>
            </a:r>
            <a:endParaRPr b="0" lang="en-US" sz="3200" strike="noStrike" u="none">
              <a:solidFill>
                <a:srgbClr val="ffffff"/>
              </a:solidFill>
              <a:uFillTx/>
              <a:latin typeface="Arial"/>
            </a:endParaRPr>
          </a:p>
        </p:txBody>
      </p:sp>
      <p:sp>
        <p:nvSpPr>
          <p:cNvPr id="1191"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92" name="TextBox 8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93" name="TextBox 8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94" name="TextBox 8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95" name="TextBox 8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96" name="TextBox 8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97" name="TextBox 8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98" name="TextBox 8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99" name="TextBox 8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00" name="TextBox 8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01" name="TextBox 8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02" name="TextBox 8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03" name="TextBox 8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04" name="TextBox 8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05" name="TextBox 8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06" name="TextBox 8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7" name="TextBox 8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08" name="TextBox 8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09" name="TextBox 8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10" name="TextBox 8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11" name="TextBox 8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12" name="TextBox 8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13" name="TextBox 8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14" name="TextBox 8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15" name="TextBox 8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16" name="TextBox 8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6"/>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5"/>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4"/>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3"/>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2"/>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11"/>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10"/>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9"/>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8"/>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7"/>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6"/>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5"/>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4"/>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3"/>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2"/>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201"/>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200"/>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9"/>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8"/>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7"/>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6"/>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5"/>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4"/>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3"/>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a:t>
            </a:r>
            <a:endParaRPr b="0" lang="en-US" sz="4400" strike="noStrike" u="none">
              <a:solidFill>
                <a:srgbClr val="ffffff"/>
              </a:solidFill>
              <a:uFillTx/>
              <a:latin typeface="Arial"/>
            </a:endParaRPr>
          </a:p>
        </p:txBody>
      </p:sp>
      <p:sp>
        <p:nvSpPr>
          <p:cNvPr id="131" name="PlaceHolder 1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nor woman independent of man,  </a:t>
            </a:r>
            <a:endParaRPr b="0" lang="en-US" sz="3200" strike="noStrike" u="none">
              <a:solidFill>
                <a:srgbClr val="ffffff"/>
              </a:solidFill>
              <a:uFillTx/>
              <a:latin typeface="Arial"/>
            </a:endParaRPr>
          </a:p>
        </p:txBody>
      </p:sp>
      <p:sp>
        <p:nvSpPr>
          <p:cNvPr id="132" name="PlaceHolder 1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ni la mujer sin el varón, </a:t>
            </a:r>
            <a:endParaRPr b="0" lang="en-US" sz="3200" strike="noStrike" u="none">
              <a:solidFill>
                <a:srgbClr val="ffffff"/>
              </a:solidFill>
              <a:uFillTx/>
              <a:latin typeface="Arial"/>
            </a:endParaRPr>
          </a:p>
        </p:txBody>
      </p:sp>
      <p:sp>
        <p:nvSpPr>
          <p:cNvPr id="133" name="PlaceHolder 1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ni l'homme sans la femme.</a:t>
            </a:r>
            <a:endParaRPr b="0" lang="en-US" sz="3200" strike="noStrike" u="none">
              <a:solidFill>
                <a:srgbClr val="ffffff"/>
              </a:solidFill>
              <a:uFillTx/>
              <a:latin typeface="Arial"/>
            </a:endParaRPr>
          </a:p>
        </p:txBody>
      </p:sp>
      <p:sp>
        <p:nvSpPr>
          <p:cNvPr id="134" name="PlaceHolder 1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οὔτε ἀνὴρ χωρὶς γυναικὸς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#33</a:t>
            </a:r>
            <a:endParaRPr b="0" lang="en-US" sz="4400" strike="noStrike" u="none">
              <a:solidFill>
                <a:srgbClr val="ffffff"/>
              </a:solidFill>
              <a:uFillTx/>
              <a:latin typeface="Arial"/>
            </a:endParaRPr>
          </a:p>
        </p:txBody>
      </p:sp>
      <p:sp>
        <p:nvSpPr>
          <p:cNvPr id="1218" name="PlaceHolder 27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on account of sin: He condemned sin in the flesh,  </a:t>
            </a:r>
            <a:endParaRPr b="0" lang="en-US" sz="3200" strike="noStrike" u="none">
              <a:solidFill>
                <a:srgbClr val="ffffff"/>
              </a:solidFill>
              <a:uFillTx/>
              <a:latin typeface="Arial"/>
            </a:endParaRPr>
          </a:p>
        </p:txBody>
      </p:sp>
      <p:sp>
        <p:nvSpPr>
          <p:cNvPr id="1219" name="PlaceHolder 27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a causa del pecado, condenó al pecado en la carne, </a:t>
            </a:r>
            <a:endParaRPr b="0" lang="en-US" sz="3200" strike="noStrike" u="none">
              <a:solidFill>
                <a:srgbClr val="ffffff"/>
              </a:solidFill>
              <a:uFillTx/>
              <a:latin typeface="Arial"/>
            </a:endParaRPr>
          </a:p>
        </p:txBody>
      </p:sp>
      <p:sp>
        <p:nvSpPr>
          <p:cNvPr id="1220" name="PlaceHolder 27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-Dieu a condamné le péché dans la chair,</a:t>
            </a:r>
            <a:endParaRPr b="0" lang="en-US" sz="3200" strike="noStrike" u="none">
              <a:solidFill>
                <a:srgbClr val="ffffff"/>
              </a:solidFill>
              <a:uFillTx/>
              <a:latin typeface="Arial"/>
            </a:endParaRPr>
          </a:p>
        </p:txBody>
      </p:sp>
      <p:sp>
        <p:nvSpPr>
          <p:cNvPr id="1221" name="PlaceHolder 27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περὶ ἁμαρτίας κατέκρινε τὴν ἁμαρτίαν ἐν τῇ σαρκί,</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#34</a:t>
            </a:r>
            <a:endParaRPr b="0" lang="en-US" sz="4400" strike="noStrike" u="none">
              <a:solidFill>
                <a:srgbClr val="ffffff"/>
              </a:solidFill>
              <a:uFillTx/>
              <a:latin typeface="Arial"/>
            </a:endParaRPr>
          </a:p>
        </p:txBody>
      </p:sp>
      <p:sp>
        <p:nvSpPr>
          <p:cNvPr id="122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14:3, when a person prophesies, he speaks edification and exhortation and comfort to whom?  </a:t>
            </a:r>
            <a:endParaRPr b="0" lang="en-US" sz="3200" strike="noStrike" u="none">
              <a:solidFill>
                <a:srgbClr val="ffffff"/>
              </a:solidFill>
              <a:uFillTx/>
              <a:latin typeface="Arial"/>
            </a:endParaRPr>
          </a:p>
        </p:txBody>
      </p:sp>
      <p:sp>
        <p:nvSpPr>
          <p:cNvPr id="1224" name="PlaceHolder 28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14:3, cuando una persona profetiza, ¿a quién habla edificación, exhortación y consuelo? </a:t>
            </a:r>
            <a:endParaRPr b="0" lang="en-US" sz="3200" strike="noStrike" u="none">
              <a:solidFill>
                <a:srgbClr val="ffffff"/>
              </a:solidFill>
              <a:uFillTx/>
              <a:latin typeface="Arial"/>
            </a:endParaRPr>
          </a:p>
        </p:txBody>
      </p:sp>
      <p:sp>
        <p:nvSpPr>
          <p:cNvPr id="1225" name="PlaceHolder 28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 3, lorsqu’une personne prophétise, elle adresse des paroles d’édification, d’exhortation et de réconfort à qui ?</a:t>
            </a:r>
            <a:endParaRPr b="0" lang="en-US" sz="3200" strike="noStrike" u="none">
              <a:solidFill>
                <a:srgbClr val="ffffff"/>
              </a:solidFill>
              <a:uFillTx/>
              <a:latin typeface="Arial"/>
            </a:endParaRPr>
          </a:p>
        </p:txBody>
      </p:sp>
      <p:sp>
        <p:nvSpPr>
          <p:cNvPr id="1226"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27" name="TextBox 8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28" name="TextBox 8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29" name="TextBox 8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30" name="TextBox 8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31" name="TextBox 8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32" name="TextBox 8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33" name="TextBox 8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34" name="TextBox 8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35" name="TextBox 8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36" name="TextBox 8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37" name="TextBox 8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38" name="TextBox 8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39" name="TextBox 8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40" name="TextBox 8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41" name="TextBox 8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42" name="TextBox 8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43" name="TextBox 8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44" name="TextBox 8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45" name="TextBox 8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6" name="TextBox 8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47" name="TextBox 8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48" name="TextBox 8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49" name="TextBox 8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50" name="TextBox 8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51" name="TextBox 8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51"/>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50"/>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9"/>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8"/>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7"/>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6"/>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5"/>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4"/>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3"/>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2"/>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41"/>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40"/>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9"/>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8"/>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7"/>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6"/>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5"/>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4"/>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3"/>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2"/>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31"/>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30"/>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9"/>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8"/>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#34</a:t>
            </a:r>
            <a:endParaRPr b="0" lang="en-US" sz="4400" strike="noStrike" u="none">
              <a:solidFill>
                <a:srgbClr val="ffffff"/>
              </a:solidFill>
              <a:uFillTx/>
              <a:latin typeface="Arial"/>
            </a:endParaRPr>
          </a:p>
        </p:txBody>
      </p:sp>
      <p:sp>
        <p:nvSpPr>
          <p:cNvPr id="1253" name="PlaceHolder 28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men.  </a:t>
            </a:r>
            <a:endParaRPr b="0" lang="en-US" sz="3200" strike="noStrike" u="none">
              <a:solidFill>
                <a:srgbClr val="ffffff"/>
              </a:solidFill>
              <a:uFillTx/>
              <a:latin typeface="Arial"/>
            </a:endParaRPr>
          </a:p>
        </p:txBody>
      </p:sp>
      <p:sp>
        <p:nvSpPr>
          <p:cNvPr id="1254" name="PlaceHolder 28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habla a los hombres </a:t>
            </a:r>
            <a:endParaRPr b="0" lang="en-US" sz="3200" strike="noStrike" u="none">
              <a:solidFill>
                <a:srgbClr val="ffffff"/>
              </a:solidFill>
              <a:uFillTx/>
              <a:latin typeface="Arial"/>
            </a:endParaRPr>
          </a:p>
        </p:txBody>
      </p:sp>
      <p:sp>
        <p:nvSpPr>
          <p:cNvPr id="1255" name="PlaceHolder 28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les console.</a:t>
            </a:r>
            <a:endParaRPr b="0" lang="en-US" sz="3200" strike="noStrike" u="none">
              <a:solidFill>
                <a:srgbClr val="ffffff"/>
              </a:solidFill>
              <a:uFillTx/>
              <a:latin typeface="Arial"/>
            </a:endParaRPr>
          </a:p>
        </p:txBody>
      </p:sp>
      <p:sp>
        <p:nvSpPr>
          <p:cNvPr id="1256" name="PlaceHolder 28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ἀνθρώποις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#35</a:t>
            </a:r>
            <a:endParaRPr b="0" lang="en-US" sz="4400" strike="noStrike" u="none">
              <a:solidFill>
                <a:srgbClr val="ffffff"/>
              </a:solidFill>
              <a:uFillTx/>
              <a:latin typeface="Arial"/>
            </a:endParaRPr>
          </a:p>
        </p:txBody>
      </p:sp>
      <p:sp>
        <p:nvSpPr>
          <p:cNvPr id="125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14:4, who is it that edifies the church?  </a:t>
            </a:r>
            <a:endParaRPr b="0" lang="en-US" sz="3200" strike="noStrike" u="none">
              <a:solidFill>
                <a:srgbClr val="ffffff"/>
              </a:solidFill>
              <a:uFillTx/>
              <a:latin typeface="Arial"/>
            </a:endParaRPr>
          </a:p>
        </p:txBody>
      </p:sp>
      <p:sp>
        <p:nvSpPr>
          <p:cNvPr id="1259" name="PlaceHolder 29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14:4, ¿quién es el que edifica la iglesia? </a:t>
            </a:r>
            <a:endParaRPr b="0" lang="en-US" sz="3200" strike="noStrike" u="none">
              <a:solidFill>
                <a:srgbClr val="ffffff"/>
              </a:solidFill>
              <a:uFillTx/>
              <a:latin typeface="Arial"/>
            </a:endParaRPr>
          </a:p>
        </p:txBody>
      </p:sp>
      <p:sp>
        <p:nvSpPr>
          <p:cNvPr id="1260" name="PlaceHolder 29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:4, qui est-ce qui édifie l’Église ?</a:t>
            </a:r>
            <a:endParaRPr b="0" lang="en-US" sz="3200" strike="noStrike" u="none">
              <a:solidFill>
                <a:srgbClr val="ffffff"/>
              </a:solidFill>
              <a:uFillTx/>
              <a:latin typeface="Arial"/>
            </a:endParaRPr>
          </a:p>
        </p:txBody>
      </p:sp>
      <p:sp>
        <p:nvSpPr>
          <p:cNvPr id="1261"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62" name="TextBox 8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63" name="TextBox 8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64" name="TextBox 8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65" name="TextBox 8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66" name="TextBox 8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67" name="TextBox 8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68" name="TextBox 8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69" name="TextBox 8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70" name="TextBox 8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71" name="TextBox 8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72" name="TextBox 8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73" name="TextBox 8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74" name="TextBox 8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75" name="TextBox 8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76" name="TextBox 8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77" name="TextBox 8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78" name="TextBox 8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79" name="TextBox 8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80" name="TextBox 8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81" name="TextBox 8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82" name="TextBox 8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83" name="TextBox 8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84" name="TextBox 8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5" name="TextBox 8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86" name="TextBox 8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6"/>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5"/>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4"/>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3"/>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2"/>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81"/>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80"/>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9"/>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8"/>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7"/>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6"/>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5"/>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4"/>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3"/>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2"/>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71"/>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70"/>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9"/>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8"/>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7"/>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6"/>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5"/>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4"/>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3"/>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#35</a:t>
            </a:r>
            <a:endParaRPr b="0" lang="en-US" sz="4400" strike="noStrike" u="none">
              <a:solidFill>
                <a:srgbClr val="ffffff"/>
              </a:solidFill>
              <a:uFillTx/>
              <a:latin typeface="Arial"/>
            </a:endParaRPr>
          </a:p>
        </p:txBody>
      </p:sp>
      <p:sp>
        <p:nvSpPr>
          <p:cNvPr id="1288" name="PlaceHolder 29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he who prophesies  </a:t>
            </a:r>
            <a:endParaRPr b="0" lang="en-US" sz="3200" strike="noStrike" u="none">
              <a:solidFill>
                <a:srgbClr val="ffffff"/>
              </a:solidFill>
              <a:uFillTx/>
              <a:latin typeface="Arial"/>
            </a:endParaRPr>
          </a:p>
        </p:txBody>
      </p:sp>
      <p:sp>
        <p:nvSpPr>
          <p:cNvPr id="1289" name="PlaceHolder 29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el que profetiza, </a:t>
            </a:r>
            <a:endParaRPr b="0" lang="en-US" sz="3200" strike="noStrike" u="none">
              <a:solidFill>
                <a:srgbClr val="ffffff"/>
              </a:solidFill>
              <a:uFillTx/>
              <a:latin typeface="Arial"/>
            </a:endParaRPr>
          </a:p>
        </p:txBody>
      </p:sp>
      <p:sp>
        <p:nvSpPr>
          <p:cNvPr id="1290" name="PlaceHolder 29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celui qui prophétise</a:t>
            </a:r>
            <a:endParaRPr b="0" lang="en-US" sz="3200" strike="noStrike" u="none">
              <a:solidFill>
                <a:srgbClr val="ffffff"/>
              </a:solidFill>
              <a:uFillTx/>
              <a:latin typeface="Arial"/>
            </a:endParaRPr>
          </a:p>
        </p:txBody>
      </p:sp>
      <p:sp>
        <p:nvSpPr>
          <p:cNvPr id="1291" name="PlaceHolder 29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δὲ προφητεύων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#36</a:t>
            </a:r>
            <a:endParaRPr b="0" lang="en-US" sz="4400" strike="noStrike" u="none">
              <a:solidFill>
                <a:srgbClr val="ffffff"/>
              </a:solidFill>
              <a:uFillTx/>
              <a:latin typeface="Arial"/>
            </a:endParaRPr>
          </a:p>
        </p:txBody>
      </p:sp>
      <p:sp>
        <p:nvSpPr>
          <p:cNvPr id="129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10:16, Isaiah asks something about the report of the one who was bruised for our iniquities.  What did he ask?  </a:t>
            </a:r>
            <a:endParaRPr b="0" lang="en-US" sz="3200" strike="noStrike" u="none">
              <a:solidFill>
                <a:srgbClr val="ffffff"/>
              </a:solidFill>
              <a:uFillTx/>
              <a:latin typeface="Arial"/>
            </a:endParaRPr>
          </a:p>
        </p:txBody>
      </p:sp>
      <p:sp>
        <p:nvSpPr>
          <p:cNvPr id="1294" name="PlaceHolder 29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10:16, Isaías pregunta algo sobre el informe del que fue molido por nuestras iniquidades. ¿Qué preguntó? </a:t>
            </a:r>
            <a:endParaRPr b="0" lang="en-US" sz="3200" strike="noStrike" u="none">
              <a:solidFill>
                <a:srgbClr val="ffffff"/>
              </a:solidFill>
              <a:uFillTx/>
              <a:latin typeface="Arial"/>
            </a:endParaRPr>
          </a:p>
        </p:txBody>
      </p:sp>
      <p:sp>
        <p:nvSpPr>
          <p:cNvPr id="1295" name="PlaceHolder 30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10:16, Isaïe demande quelque chose à propos du récit de celui qui a été meurtri à cause de nos iniquités. Qu'a-t-il demandé?</a:t>
            </a:r>
            <a:endParaRPr b="0" lang="en-US" sz="3200" strike="noStrike" u="none">
              <a:solidFill>
                <a:srgbClr val="ffffff"/>
              </a:solidFill>
              <a:uFillTx/>
              <a:latin typeface="Arial"/>
            </a:endParaRPr>
          </a:p>
        </p:txBody>
      </p:sp>
      <p:sp>
        <p:nvSpPr>
          <p:cNvPr id="1296"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97" name="TextBox 8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98" name="TextBox 8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99" name="TextBox 8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00" name="TextBox 8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01" name="TextBox 8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02" name="TextBox 8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03" name="TextBox 8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04" name="TextBox 8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05" name="TextBox 8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06" name="TextBox 8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07" name="TextBox 8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08" name="TextBox 8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09" name="TextBox 8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10" name="TextBox 9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11" name="TextBox 9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12" name="TextBox 9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13" name="TextBox 9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14" name="TextBox 9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15" name="TextBox 9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16" name="TextBox 9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17" name="TextBox 9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18" name="TextBox 9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19" name="TextBox 9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20" name="TextBox 9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21" name="TextBox 9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21"/>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20"/>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9"/>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8"/>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7"/>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6"/>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5"/>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4"/>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3"/>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2"/>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11"/>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10"/>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9"/>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8"/>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7"/>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6"/>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5"/>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4"/>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3"/>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2"/>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301"/>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300"/>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9"/>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8"/>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#36</a:t>
            </a:r>
            <a:endParaRPr b="0" lang="en-US" sz="4400" strike="noStrike" u="none">
              <a:solidFill>
                <a:srgbClr val="ffffff"/>
              </a:solidFill>
              <a:uFillTx/>
              <a:latin typeface="Arial"/>
            </a:endParaRPr>
          </a:p>
        </p:txBody>
      </p:sp>
      <p:sp>
        <p:nvSpPr>
          <p:cNvPr id="1323" name="PlaceHolder 30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Isaiah says, “Lord, who has believed our report?”  </a:t>
            </a:r>
            <a:endParaRPr b="0" lang="en-US" sz="3200" strike="noStrike" u="none">
              <a:solidFill>
                <a:srgbClr val="ffffff"/>
              </a:solidFill>
              <a:uFillTx/>
              <a:latin typeface="Arial"/>
            </a:endParaRPr>
          </a:p>
        </p:txBody>
      </p:sp>
      <p:sp>
        <p:nvSpPr>
          <p:cNvPr id="1324" name="PlaceHolder 30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Isaías dice: «Señor, ¿quién ha creído a nuestro anuncio?» </a:t>
            </a:r>
            <a:endParaRPr b="0" lang="en-US" sz="3200" strike="noStrike" u="none">
              <a:solidFill>
                <a:srgbClr val="ffffff"/>
              </a:solidFill>
              <a:uFillTx/>
              <a:latin typeface="Arial"/>
            </a:endParaRPr>
          </a:p>
        </p:txBody>
      </p:sp>
      <p:sp>
        <p:nvSpPr>
          <p:cNvPr id="1325" name="PlaceHolder 30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Aussi Ésaïe dit-il: Seigneur, Qui a cru à notre prédication?</a:t>
            </a:r>
            <a:endParaRPr b="0" lang="en-US" sz="3200" strike="noStrike" u="none">
              <a:solidFill>
                <a:srgbClr val="ffffff"/>
              </a:solidFill>
              <a:uFillTx/>
              <a:latin typeface="Arial"/>
            </a:endParaRPr>
          </a:p>
        </p:txBody>
      </p:sp>
      <p:sp>
        <p:nvSpPr>
          <p:cNvPr id="1326" name="PlaceHolder 30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Ἠσαΐας γὰρ λέγει· Κύριε, τίς ἐπίστευσεν τῇ ἀκοῇ ἡμῶν;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#37</a:t>
            </a:r>
            <a:endParaRPr b="0" lang="en-US" sz="4400" strike="noStrike" u="none">
              <a:solidFill>
                <a:srgbClr val="ffffff"/>
              </a:solidFill>
              <a:uFillTx/>
              <a:latin typeface="Arial"/>
            </a:endParaRPr>
          </a:p>
        </p:txBody>
      </p:sp>
      <p:sp>
        <p:nvSpPr>
          <p:cNvPr id="132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8:11, God will give life to your mortal bodies if what conditions is satisfied,  </a:t>
            </a:r>
            <a:endParaRPr b="0" lang="en-US" sz="3200" strike="noStrike" u="none">
              <a:solidFill>
                <a:srgbClr val="ffffff"/>
              </a:solidFill>
              <a:uFillTx/>
              <a:latin typeface="Arial"/>
            </a:endParaRPr>
          </a:p>
        </p:txBody>
      </p:sp>
      <p:sp>
        <p:nvSpPr>
          <p:cNvPr id="1329" name="PlaceHolder 30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8:11, Dios dará vida a vuestros cuerpos mortales si se cumplen las condiciones, </a:t>
            </a:r>
            <a:endParaRPr b="0" lang="en-US" sz="3200" strike="noStrike" u="none">
              <a:solidFill>
                <a:srgbClr val="ffffff"/>
              </a:solidFill>
              <a:uFillTx/>
              <a:latin typeface="Arial"/>
            </a:endParaRPr>
          </a:p>
        </p:txBody>
      </p:sp>
      <p:sp>
        <p:nvSpPr>
          <p:cNvPr id="1330" name="PlaceHolder 30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8:11, Dieu donnera la vie à vos corps mortels si quelles conditions sont remplies,</a:t>
            </a:r>
            <a:endParaRPr b="0" lang="en-US" sz="3200" strike="noStrike" u="none">
              <a:solidFill>
                <a:srgbClr val="ffffff"/>
              </a:solidFill>
              <a:uFillTx/>
              <a:latin typeface="Arial"/>
            </a:endParaRPr>
          </a:p>
        </p:txBody>
      </p:sp>
      <p:sp>
        <p:nvSpPr>
          <p:cNvPr id="1331"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32" name="TextBox 9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33" name="TextBox 9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34" name="TextBox 9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35" name="TextBox 9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36" name="TextBox 9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37" name="TextBox 9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38" name="TextBox 9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39" name="TextBox 9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40" name="TextBox 9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41" name="TextBox 9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42" name="TextBox 9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43" name="TextBox 9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44" name="TextBox 9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45" name="TextBox 9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46" name="TextBox 9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47" name="TextBox 9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48" name="TextBox 9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49" name="TextBox 9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50" name="TextBox 9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51" name="TextBox 9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52" name="TextBox 9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53" name="TextBox 9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54" name="TextBox 9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55" name="TextBox 9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56" name="TextBox 9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6"/>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5"/>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4"/>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3"/>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2"/>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51"/>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50"/>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9"/>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8"/>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7"/>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6"/>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5"/>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4"/>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3"/>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2"/>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41"/>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40"/>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9"/>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8"/>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7"/>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6"/>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5"/>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4"/>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3"/>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#37</a:t>
            </a:r>
            <a:endParaRPr b="0" lang="en-US" sz="4400" strike="noStrike" u="none">
              <a:solidFill>
                <a:srgbClr val="ffffff"/>
              </a:solidFill>
              <a:uFillTx/>
              <a:latin typeface="Arial"/>
            </a:endParaRPr>
          </a:p>
        </p:txBody>
      </p:sp>
      <p:sp>
        <p:nvSpPr>
          <p:cNvPr id="1358" name="PlaceHolder 31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if the Spirit of Him who raised Jesus from the dead dwells in you,  </a:t>
            </a:r>
            <a:endParaRPr b="0" lang="en-US" sz="3200" strike="noStrike" u="none">
              <a:solidFill>
                <a:srgbClr val="ffffff"/>
              </a:solidFill>
              <a:uFillTx/>
              <a:latin typeface="Arial"/>
            </a:endParaRPr>
          </a:p>
        </p:txBody>
      </p:sp>
      <p:sp>
        <p:nvSpPr>
          <p:cNvPr id="1359" name="PlaceHolder 31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si el Espíritu de aquel que levantó de los muertos a Jesús está en vosotros, </a:t>
            </a:r>
            <a:endParaRPr b="0" lang="en-US" sz="3200" strike="noStrike" u="none">
              <a:solidFill>
                <a:srgbClr val="ffffff"/>
              </a:solidFill>
              <a:uFillTx/>
              <a:latin typeface="Arial"/>
            </a:endParaRPr>
          </a:p>
        </p:txBody>
      </p:sp>
      <p:sp>
        <p:nvSpPr>
          <p:cNvPr id="1360" name="PlaceHolder 31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si l'Esprit de celui qui a ressuscité Jésus d'entre les morts habite en vous,</a:t>
            </a:r>
            <a:endParaRPr b="0" lang="en-US" sz="3200" strike="noStrike" u="none">
              <a:solidFill>
                <a:srgbClr val="ffffff"/>
              </a:solidFill>
              <a:uFillTx/>
              <a:latin typeface="Arial"/>
            </a:endParaRPr>
          </a:p>
        </p:txBody>
      </p:sp>
      <p:sp>
        <p:nvSpPr>
          <p:cNvPr id="1361" name="PlaceHolder 31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δὲ τὸ πνεῦμα τοῦ ἐγείραντος τὸν Ἰησοῦν ἐκ νεκρῶν οἰκεῖ ἐν ὑμῖν,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#38</a:t>
            </a:r>
            <a:endParaRPr b="0" lang="en-US" sz="4400" strike="noStrike" u="none">
              <a:solidFill>
                <a:srgbClr val="ffffff"/>
              </a:solidFill>
              <a:uFillTx/>
              <a:latin typeface="Arial"/>
            </a:endParaRPr>
          </a:p>
        </p:txBody>
      </p:sp>
      <p:sp>
        <p:nvSpPr>
          <p:cNvPr id="136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13:8, what will fail?  </a:t>
            </a:r>
            <a:endParaRPr b="0" lang="en-US" sz="3200" strike="noStrike" u="none">
              <a:solidFill>
                <a:srgbClr val="ffffff"/>
              </a:solidFill>
              <a:uFillTx/>
              <a:latin typeface="Arial"/>
            </a:endParaRPr>
          </a:p>
        </p:txBody>
      </p:sp>
      <p:sp>
        <p:nvSpPr>
          <p:cNvPr id="1364" name="PlaceHolder 31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13:8, ¿qué fallará? </a:t>
            </a:r>
            <a:endParaRPr b="0" lang="en-US" sz="3200" strike="noStrike" u="none">
              <a:solidFill>
                <a:srgbClr val="ffffff"/>
              </a:solidFill>
              <a:uFillTx/>
              <a:latin typeface="Arial"/>
            </a:endParaRPr>
          </a:p>
        </p:txBody>
      </p:sp>
      <p:sp>
        <p:nvSpPr>
          <p:cNvPr id="1365" name="PlaceHolder 31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13:8, qu’est-ce qui échouera?</a:t>
            </a:r>
            <a:endParaRPr b="0" lang="en-US" sz="3200" strike="noStrike" u="none">
              <a:solidFill>
                <a:srgbClr val="ffffff"/>
              </a:solidFill>
              <a:uFillTx/>
              <a:latin typeface="Arial"/>
            </a:endParaRPr>
          </a:p>
        </p:txBody>
      </p:sp>
      <p:sp>
        <p:nvSpPr>
          <p:cNvPr id="1366"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67" name="TextBox 9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68" name="TextBox 9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69" name="TextBox 9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70" name="TextBox 9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71" name="TextBox 9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72" name="TextBox 9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73" name="TextBox 9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74" name="TextBox 9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75" name="TextBox 9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76" name="TextBox 9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77" name="TextBox 9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78" name="TextBox 9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79" name="TextBox 9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80" name="TextBox 9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81" name="TextBox 9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82" name="TextBox 9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83" name="TextBox 9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84" name="TextBox 9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85" name="TextBox 9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86" name="TextBox 9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87" name="TextBox 9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88" name="TextBox 9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89" name="TextBox 9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90" name="TextBox 9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91" name="TextBox 9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91"/>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90"/>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9"/>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8"/>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7"/>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6"/>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5"/>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4"/>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3"/>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2"/>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81"/>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80"/>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9"/>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8"/>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7"/>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6"/>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5"/>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4"/>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3"/>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2"/>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71"/>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70"/>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9"/>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8"/>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a:t>
            </a:r>
            <a:endParaRPr b="0" lang="en-US" sz="4400" strike="noStrike" u="none">
              <a:solidFill>
                <a:srgbClr val="ffffff"/>
              </a:solidFill>
              <a:uFillTx/>
              <a:latin typeface="Arial"/>
            </a:endParaRPr>
          </a:p>
        </p:txBody>
      </p:sp>
      <p:sp>
        <p:nvSpPr>
          <p:cNvPr id="13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15:28, what will He put all things under Him?  </a:t>
            </a:r>
            <a:endParaRPr b="0" lang="en-US" sz="3200" strike="noStrike" u="none">
              <a:solidFill>
                <a:srgbClr val="ffffff"/>
              </a:solidFill>
              <a:uFillTx/>
              <a:latin typeface="Arial"/>
            </a:endParaRPr>
          </a:p>
        </p:txBody>
      </p:sp>
      <p:sp>
        <p:nvSpPr>
          <p:cNvPr id="137" name="PlaceHolder 2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15:28, ¿a qué someterá todas las cosas? </a:t>
            </a:r>
            <a:endParaRPr b="0" lang="en-US" sz="3200" strike="noStrike" u="none">
              <a:solidFill>
                <a:srgbClr val="ffffff"/>
              </a:solidFill>
              <a:uFillTx/>
              <a:latin typeface="Arial"/>
            </a:endParaRPr>
          </a:p>
        </p:txBody>
      </p:sp>
      <p:sp>
        <p:nvSpPr>
          <p:cNvPr id="138" name="PlaceHolder 2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:28, que va-t-il lui soumettre toutes choses ?</a:t>
            </a:r>
            <a:endParaRPr b="0" lang="en-US" sz="3200" strike="noStrike" u="none">
              <a:solidFill>
                <a:srgbClr val="ffffff"/>
              </a:solidFill>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 name="TextBox 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1" name="TextBox 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2" name="TextBox 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 name="TextBox 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 name="TextBox 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5" name="TextBox 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6" name="TextBox 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 name="TextBox 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 name="TextBox 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9" name="TextBox 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0" name="TextBox 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 name="TextBox 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2" name="TextBox 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3" name="TextBox 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4" name="TextBox 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 name="TextBox 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6" name="TextBox 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7" name="TextBox 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8" name="TextBox 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 name="TextBox 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0" name="TextBox 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1" name="TextBox 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2" name="TextBox 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 name="TextBox 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4" name="TextBox 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#38</a:t>
            </a:r>
            <a:endParaRPr b="0" lang="en-US" sz="4400" strike="noStrike" u="none">
              <a:solidFill>
                <a:srgbClr val="ffffff"/>
              </a:solidFill>
              <a:uFillTx/>
              <a:latin typeface="Arial"/>
            </a:endParaRPr>
          </a:p>
        </p:txBody>
      </p:sp>
      <p:sp>
        <p:nvSpPr>
          <p:cNvPr id="1393" name="PlaceHolder 32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whether there are prophecies,  </a:t>
            </a:r>
            <a:endParaRPr b="0" lang="en-US" sz="3200" strike="noStrike" u="none">
              <a:solidFill>
                <a:srgbClr val="ffffff"/>
              </a:solidFill>
              <a:uFillTx/>
              <a:latin typeface="Arial"/>
            </a:endParaRPr>
          </a:p>
        </p:txBody>
      </p:sp>
      <p:sp>
        <p:nvSpPr>
          <p:cNvPr id="1394" name="PlaceHolder 32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las profecías </a:t>
            </a:r>
            <a:endParaRPr b="0" lang="en-US" sz="3200" strike="noStrike" u="none">
              <a:solidFill>
                <a:srgbClr val="ffffff"/>
              </a:solidFill>
              <a:uFillTx/>
              <a:latin typeface="Arial"/>
            </a:endParaRPr>
          </a:p>
        </p:txBody>
      </p:sp>
      <p:sp>
        <p:nvSpPr>
          <p:cNvPr id="1395" name="PlaceHolder 32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Les prophéties</a:t>
            </a:r>
            <a:endParaRPr b="0" lang="en-US" sz="3200" strike="noStrike" u="none">
              <a:solidFill>
                <a:srgbClr val="ffffff"/>
              </a:solidFill>
              <a:uFillTx/>
              <a:latin typeface="Arial"/>
            </a:endParaRPr>
          </a:p>
        </p:txBody>
      </p:sp>
      <p:sp>
        <p:nvSpPr>
          <p:cNvPr id="1396" name="PlaceHolder 32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εἴτε δὲ προφητεῖαι,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#39</a:t>
            </a:r>
            <a:endParaRPr b="0" lang="en-US" sz="4400" strike="noStrike" u="none">
              <a:solidFill>
                <a:srgbClr val="ffffff"/>
              </a:solidFill>
              <a:uFillTx/>
              <a:latin typeface="Arial"/>
            </a:endParaRPr>
          </a:p>
        </p:txBody>
      </p:sp>
      <p:sp>
        <p:nvSpPr>
          <p:cNvPr id="139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15:12, since Christ is preached that He has been raised from the dead, what question is asked about the resurrection of the dead?  </a:t>
            </a:r>
            <a:endParaRPr b="0" lang="en-US" sz="3200" strike="noStrike" u="none">
              <a:solidFill>
                <a:srgbClr val="ffffff"/>
              </a:solidFill>
              <a:uFillTx/>
              <a:latin typeface="Arial"/>
            </a:endParaRPr>
          </a:p>
        </p:txBody>
      </p:sp>
      <p:sp>
        <p:nvSpPr>
          <p:cNvPr id="1399" name="PlaceHolder 32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15:12, puesto que se predica que Cristo ha resucitado de entre los muertos, ¿qué pregunta se hace acerca de la resurrección de los muertos? </a:t>
            </a:r>
            <a:endParaRPr b="0" lang="en-US" sz="3200" strike="noStrike" u="none">
              <a:solidFill>
                <a:srgbClr val="ffffff"/>
              </a:solidFill>
              <a:uFillTx/>
              <a:latin typeface="Arial"/>
            </a:endParaRPr>
          </a:p>
        </p:txBody>
      </p:sp>
      <p:sp>
        <p:nvSpPr>
          <p:cNvPr id="1400" name="PlaceHolder 32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 12, puisque l’on prêche que Christ est ressuscité des morts, quelle question est posée au sujet de la résurrection des morts ?</a:t>
            </a:r>
            <a:endParaRPr b="0" lang="en-US" sz="3200" strike="noStrike" u="none">
              <a:solidFill>
                <a:srgbClr val="ffffff"/>
              </a:solidFill>
              <a:uFillTx/>
              <a:latin typeface="Arial"/>
            </a:endParaRPr>
          </a:p>
        </p:txBody>
      </p:sp>
      <p:sp>
        <p:nvSpPr>
          <p:cNvPr id="1401"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2" name="TextBox 9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03" name="TextBox 9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04" name="TextBox 9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05" name="TextBox 9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06" name="TextBox 9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07" name="TextBox 9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08" name="TextBox 9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09" name="TextBox 9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10" name="TextBox 9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11" name="TextBox 9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12" name="TextBox 9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13" name="TextBox 9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14" name="TextBox 9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15" name="TextBox 9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16" name="TextBox 9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17" name="TextBox 9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18" name="TextBox 9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19" name="TextBox 9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20" name="TextBox 9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21" name="TextBox 9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22" name="TextBox 9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23" name="TextBox 9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24" name="TextBox 9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25" name="TextBox 9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26" name="TextBox 9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6"/>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5"/>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4"/>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3"/>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2"/>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21"/>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20"/>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9"/>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8"/>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7"/>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6"/>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5"/>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4"/>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3"/>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2"/>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11"/>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10"/>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9"/>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8"/>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7"/>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6"/>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5"/>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4"/>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3"/>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#39</a:t>
            </a:r>
            <a:endParaRPr b="0" lang="en-US" sz="4400" strike="noStrike" u="none">
              <a:solidFill>
                <a:srgbClr val="ffffff"/>
              </a:solidFill>
              <a:uFillTx/>
              <a:latin typeface="Arial"/>
            </a:endParaRPr>
          </a:p>
        </p:txBody>
      </p:sp>
      <p:sp>
        <p:nvSpPr>
          <p:cNvPr id="1428" name="PlaceHolder 32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how do some among you say that there is no resurrection of the dead?  </a:t>
            </a:r>
            <a:endParaRPr b="0" lang="en-US" sz="3200" strike="noStrike" u="none">
              <a:solidFill>
                <a:srgbClr val="ffffff"/>
              </a:solidFill>
              <a:uFillTx/>
              <a:latin typeface="Arial"/>
            </a:endParaRPr>
          </a:p>
        </p:txBody>
      </p:sp>
      <p:sp>
        <p:nvSpPr>
          <p:cNvPr id="1429" name="PlaceHolder 33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¿cómo dicen algunos entre vosotros que no hay resurrección de muertos?, </a:t>
            </a:r>
            <a:endParaRPr b="0" lang="en-US" sz="3200" strike="noStrike" u="none">
              <a:solidFill>
                <a:srgbClr val="ffffff"/>
              </a:solidFill>
              <a:uFillTx/>
              <a:latin typeface="Arial"/>
            </a:endParaRPr>
          </a:p>
        </p:txBody>
      </p:sp>
      <p:sp>
        <p:nvSpPr>
          <p:cNvPr id="1430" name="PlaceHolder 33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comment quelques-uns parmi vous disent-ils qu'il n'y a point de résurrection des morts?</a:t>
            </a:r>
            <a:endParaRPr b="0" lang="en-US" sz="3200" strike="noStrike" u="none">
              <a:solidFill>
                <a:srgbClr val="ffffff"/>
              </a:solidFill>
              <a:uFillTx/>
              <a:latin typeface="Arial"/>
            </a:endParaRPr>
          </a:p>
        </p:txBody>
      </p:sp>
      <p:sp>
        <p:nvSpPr>
          <p:cNvPr id="1431" name="PlaceHolder 33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πῶς λέγουσιν ἐν ὑμῖν τινες ὅτι ἀνάστασις νεκρῶν οὐκ ἔστιν;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#40</a:t>
            </a:r>
            <a:endParaRPr b="0" lang="en-US" sz="4400" strike="noStrike" u="none">
              <a:solidFill>
                <a:srgbClr val="ffffff"/>
              </a:solidFill>
              <a:uFillTx/>
              <a:latin typeface="Arial"/>
            </a:endParaRPr>
          </a:p>
        </p:txBody>
      </p:sp>
      <p:sp>
        <p:nvSpPr>
          <p:cNvPr id="143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11:10, what phrase is used to connect the fact that woman was made from man with the instruction that a woman should have a symbol of authority on her head?  </a:t>
            </a:r>
            <a:endParaRPr b="0" lang="en-US" sz="3200" strike="noStrike" u="none">
              <a:solidFill>
                <a:srgbClr val="ffffff"/>
              </a:solidFill>
              <a:uFillTx/>
              <a:latin typeface="Arial"/>
            </a:endParaRPr>
          </a:p>
        </p:txBody>
      </p:sp>
      <p:sp>
        <p:nvSpPr>
          <p:cNvPr id="1434" name="PlaceHolder 33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11:10, ¿qué frase se usa para conectar el hecho de que la mujer fue hecha del hombre con la instrucción de que la mujer debería tener un símbolo de autoridad en su cabeza? </a:t>
            </a:r>
            <a:endParaRPr b="0" lang="en-US" sz="3200" strike="noStrike" u="none">
              <a:solidFill>
                <a:srgbClr val="ffffff"/>
              </a:solidFill>
              <a:uFillTx/>
              <a:latin typeface="Arial"/>
            </a:endParaRPr>
          </a:p>
        </p:txBody>
      </p:sp>
      <p:sp>
        <p:nvSpPr>
          <p:cNvPr id="1435" name="PlaceHolder 33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11:10, quelle expression est utilisée pour relier le fait que la femme a été créée à partir de l’homme avec l’instruction selon laquelle une femme doit avoir un symbole d’autorité sur la tête?</a:t>
            </a:r>
            <a:endParaRPr b="0" lang="en-US" sz="3200" strike="noStrike" u="none">
              <a:solidFill>
                <a:srgbClr val="ffffff"/>
              </a:solidFill>
              <a:uFillTx/>
              <a:latin typeface="Arial"/>
            </a:endParaRPr>
          </a:p>
        </p:txBody>
      </p:sp>
      <p:sp>
        <p:nvSpPr>
          <p:cNvPr id="1436"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37" name="TextBox 9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38" name="TextBox 9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39" name="TextBox 9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40" name="TextBox 9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1" name="TextBox 9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42" name="TextBox 9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43" name="TextBox 9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44" name="TextBox 9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45" name="TextBox 9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46" name="TextBox 10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47" name="TextBox 10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48" name="TextBox 10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49" name="TextBox 10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50" name="TextBox 10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51" name="TextBox 10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52" name="TextBox 10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53" name="TextBox 10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54" name="TextBox 10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55" name="TextBox 10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56" name="TextBox 10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57" name="TextBox 10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58" name="TextBox 10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59" name="TextBox 10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60" name="TextBox 10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61" name="TextBox 10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61"/>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60"/>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9"/>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8"/>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7"/>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6"/>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5"/>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4"/>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3"/>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2"/>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51"/>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50"/>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9"/>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8"/>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7"/>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6"/>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5"/>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4"/>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3"/>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2"/>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41"/>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40"/>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9"/>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8"/>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#40</a:t>
            </a:r>
            <a:endParaRPr b="0" lang="en-US" sz="4400" strike="noStrike" u="none">
              <a:solidFill>
                <a:srgbClr val="ffffff"/>
              </a:solidFill>
              <a:uFillTx/>
              <a:latin typeface="Arial"/>
            </a:endParaRPr>
          </a:p>
        </p:txBody>
      </p:sp>
      <p:sp>
        <p:nvSpPr>
          <p:cNvPr id="1463" name="PlaceHolder 33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this reason  </a:t>
            </a:r>
            <a:endParaRPr b="0" lang="en-US" sz="3200" strike="noStrike" u="none">
              <a:solidFill>
                <a:srgbClr val="ffffff"/>
              </a:solidFill>
              <a:uFillTx/>
              <a:latin typeface="Arial"/>
            </a:endParaRPr>
          </a:p>
        </p:txBody>
      </p:sp>
      <p:sp>
        <p:nvSpPr>
          <p:cNvPr id="1464" name="PlaceHolder 33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lo cual </a:t>
            </a:r>
            <a:endParaRPr b="0" lang="en-US" sz="3200" strike="noStrike" u="none">
              <a:solidFill>
                <a:srgbClr val="ffffff"/>
              </a:solidFill>
              <a:uFillTx/>
              <a:latin typeface="Arial"/>
            </a:endParaRPr>
          </a:p>
        </p:txBody>
      </p:sp>
      <p:sp>
        <p:nvSpPr>
          <p:cNvPr id="1465" name="PlaceHolder 34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pourquoi</a:t>
            </a:r>
            <a:endParaRPr b="0" lang="en-US" sz="3200" strike="noStrike" u="none">
              <a:solidFill>
                <a:srgbClr val="ffffff"/>
              </a:solidFill>
              <a:uFillTx/>
              <a:latin typeface="Arial"/>
            </a:endParaRPr>
          </a:p>
        </p:txBody>
      </p:sp>
      <p:sp>
        <p:nvSpPr>
          <p:cNvPr id="1466" name="PlaceHolder 34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διὰ τοῦτο</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#41</a:t>
            </a:r>
            <a:endParaRPr b="0" lang="en-US" sz="4400" strike="noStrike" u="none">
              <a:solidFill>
                <a:srgbClr val="ffffff"/>
              </a:solidFill>
              <a:uFillTx/>
              <a:latin typeface="Arial"/>
            </a:endParaRPr>
          </a:p>
        </p:txBody>
      </p:sp>
      <p:sp>
        <p:nvSpPr>
          <p:cNvPr id="146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12:12, in what should we be patient?  </a:t>
            </a:r>
            <a:endParaRPr b="0" lang="en-US" sz="3200" strike="noStrike" u="none">
              <a:solidFill>
                <a:srgbClr val="ffffff"/>
              </a:solidFill>
              <a:uFillTx/>
              <a:latin typeface="Arial"/>
            </a:endParaRPr>
          </a:p>
        </p:txBody>
      </p:sp>
      <p:sp>
        <p:nvSpPr>
          <p:cNvPr id="1469" name="PlaceHolder 34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12:12, ¿en qué debemos tener paciencia? </a:t>
            </a:r>
            <a:endParaRPr b="0" lang="en-US" sz="3200" strike="noStrike" u="none">
              <a:solidFill>
                <a:srgbClr val="ffffff"/>
              </a:solidFill>
              <a:uFillTx/>
              <a:latin typeface="Arial"/>
            </a:endParaRPr>
          </a:p>
        </p:txBody>
      </p:sp>
      <p:sp>
        <p:nvSpPr>
          <p:cNvPr id="1470" name="PlaceHolder 34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12:12, dans quoi devrions-nous être patients?</a:t>
            </a:r>
            <a:endParaRPr b="0" lang="en-US" sz="3200" strike="noStrike" u="none">
              <a:solidFill>
                <a:srgbClr val="ffffff"/>
              </a:solidFill>
              <a:uFillTx/>
              <a:latin typeface="Arial"/>
            </a:endParaRPr>
          </a:p>
        </p:txBody>
      </p:sp>
      <p:sp>
        <p:nvSpPr>
          <p:cNvPr id="1471"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72" name="TextBox 10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73" name="TextBox 10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74" name="TextBox 10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75" name="TextBox 10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76" name="TextBox 10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77" name="TextBox 10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78" name="TextBox 10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9" name="TextBox 10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0" name="TextBox 10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81" name="TextBox 10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82" name="TextBox 10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83" name="TextBox 10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84" name="TextBox 10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85" name="TextBox 10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86" name="TextBox 10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87" name="TextBox 10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88" name="TextBox 10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89" name="TextBox 10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90" name="TextBox 10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91" name="TextBox 10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92" name="TextBox 10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93" name="TextBox 10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94" name="TextBox 10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95" name="TextBox 10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96" name="TextBox 10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6"/>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5"/>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4"/>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3"/>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2"/>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91"/>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90"/>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9"/>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8"/>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7"/>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6"/>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5"/>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4"/>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3"/>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2"/>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81"/>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80"/>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9"/>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8"/>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7"/>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6"/>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5"/>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4"/>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3"/>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#41</a:t>
            </a:r>
            <a:endParaRPr b="0" lang="en-US" sz="4400" strike="noStrike" u="none">
              <a:solidFill>
                <a:srgbClr val="ffffff"/>
              </a:solidFill>
              <a:uFillTx/>
              <a:latin typeface="Arial"/>
            </a:endParaRPr>
          </a:p>
        </p:txBody>
      </p:sp>
      <p:sp>
        <p:nvSpPr>
          <p:cNvPr id="1498" name="PlaceHolder 34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patient in tribulation,  </a:t>
            </a:r>
            <a:endParaRPr b="0" lang="en-US" sz="3200" strike="noStrike" u="none">
              <a:solidFill>
                <a:srgbClr val="ffffff"/>
              </a:solidFill>
              <a:uFillTx/>
              <a:latin typeface="Arial"/>
            </a:endParaRPr>
          </a:p>
        </p:txBody>
      </p:sp>
      <p:sp>
        <p:nvSpPr>
          <p:cNvPr id="1499" name="PlaceHolder 34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sufridos en la tribulación, </a:t>
            </a:r>
            <a:endParaRPr b="0" lang="en-US" sz="3200" strike="noStrike" u="none">
              <a:solidFill>
                <a:srgbClr val="ffffff"/>
              </a:solidFill>
              <a:uFillTx/>
              <a:latin typeface="Arial"/>
            </a:endParaRPr>
          </a:p>
        </p:txBody>
      </p:sp>
      <p:sp>
        <p:nvSpPr>
          <p:cNvPr id="1500" name="PlaceHolder 34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Soyez patients dans l'affliction.</a:t>
            </a:r>
            <a:endParaRPr b="0" lang="en-US" sz="3200" strike="noStrike" u="none">
              <a:solidFill>
                <a:srgbClr val="ffffff"/>
              </a:solidFill>
              <a:uFillTx/>
              <a:latin typeface="Arial"/>
            </a:endParaRPr>
          </a:p>
        </p:txBody>
      </p:sp>
      <p:sp>
        <p:nvSpPr>
          <p:cNvPr id="1501" name="PlaceHolder 35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τῇ θλίψει ὑπομένοντες,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#42</a:t>
            </a:r>
            <a:endParaRPr b="0" lang="en-US" sz="4400" strike="noStrike" u="none">
              <a:solidFill>
                <a:srgbClr val="ffffff"/>
              </a:solidFill>
              <a:uFillTx/>
              <a:latin typeface="Arial"/>
            </a:endParaRPr>
          </a:p>
        </p:txBody>
      </p:sp>
      <p:sp>
        <p:nvSpPr>
          <p:cNvPr id="150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15:4, what happened to Christ after he died before he rose again?  </a:t>
            </a:r>
            <a:endParaRPr b="0" lang="en-US" sz="3200" strike="noStrike" u="none">
              <a:solidFill>
                <a:srgbClr val="ffffff"/>
              </a:solidFill>
              <a:uFillTx/>
              <a:latin typeface="Arial"/>
            </a:endParaRPr>
          </a:p>
        </p:txBody>
      </p:sp>
      <p:sp>
        <p:nvSpPr>
          <p:cNvPr id="1504" name="PlaceHolder 35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15:4, ¿qué le pasó a Cristo después de su muerte antes de resucitar? </a:t>
            </a:r>
            <a:endParaRPr b="0" lang="en-US" sz="3200" strike="noStrike" u="none">
              <a:solidFill>
                <a:srgbClr val="ffffff"/>
              </a:solidFill>
              <a:uFillTx/>
              <a:latin typeface="Arial"/>
            </a:endParaRPr>
          </a:p>
        </p:txBody>
      </p:sp>
      <p:sp>
        <p:nvSpPr>
          <p:cNvPr id="1505" name="PlaceHolder 35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:4, qu’est-il arrivé au Christ après sa mort avant de ressusciter ?</a:t>
            </a:r>
            <a:endParaRPr b="0" lang="en-US" sz="3200" strike="noStrike" u="none">
              <a:solidFill>
                <a:srgbClr val="ffffff"/>
              </a:solidFill>
              <a:uFillTx/>
              <a:latin typeface="Arial"/>
            </a:endParaRPr>
          </a:p>
        </p:txBody>
      </p:sp>
      <p:sp>
        <p:nvSpPr>
          <p:cNvPr id="1506"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07" name="TextBox 10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08" name="TextBox 10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09" name="TextBox 10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10" name="TextBox 10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11" name="TextBox 10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12" name="TextBox 10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13" name="TextBox 10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14" name="TextBox 10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15" name="TextBox 10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16" name="TextBox 10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17" name="TextBox 10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8" name="TextBox 10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19" name="TextBox 10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20" name="TextBox 10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21" name="TextBox 10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22" name="TextBox 10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23" name="TextBox 10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24" name="TextBox 10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25" name="TextBox 10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26" name="TextBox 10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27" name="TextBox 10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28" name="TextBox 10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29" name="TextBox 10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30" name="TextBox 10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31" name="TextBox 10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31"/>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30"/>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9"/>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8"/>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7"/>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6"/>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5"/>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4"/>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3"/>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2"/>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21"/>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20"/>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9"/>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8"/>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7"/>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6"/>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5"/>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4"/>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3"/>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2"/>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11"/>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10"/>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9"/>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8"/>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#42</a:t>
            </a:r>
            <a:endParaRPr b="0" lang="en-US" sz="4400" strike="noStrike" u="none">
              <a:solidFill>
                <a:srgbClr val="ffffff"/>
              </a:solidFill>
              <a:uFillTx/>
              <a:latin typeface="Arial"/>
            </a:endParaRPr>
          </a:p>
        </p:txBody>
      </p:sp>
      <p:sp>
        <p:nvSpPr>
          <p:cNvPr id="1533" name="PlaceHolder 35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that He was buried,  </a:t>
            </a:r>
            <a:endParaRPr b="0" lang="en-US" sz="3200" strike="noStrike" u="none">
              <a:solidFill>
                <a:srgbClr val="ffffff"/>
              </a:solidFill>
              <a:uFillTx/>
              <a:latin typeface="Arial"/>
            </a:endParaRPr>
          </a:p>
        </p:txBody>
      </p:sp>
      <p:sp>
        <p:nvSpPr>
          <p:cNvPr id="1534" name="PlaceHolder 35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fue sepultado </a:t>
            </a:r>
            <a:endParaRPr b="0" lang="en-US" sz="3200" strike="noStrike" u="none">
              <a:solidFill>
                <a:srgbClr val="ffffff"/>
              </a:solidFill>
              <a:uFillTx/>
              <a:latin typeface="Arial"/>
            </a:endParaRPr>
          </a:p>
        </p:txBody>
      </p:sp>
      <p:sp>
        <p:nvSpPr>
          <p:cNvPr id="1535" name="PlaceHolder 35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qu'il a été enseveli,</a:t>
            </a:r>
            <a:endParaRPr b="0" lang="en-US" sz="3200" strike="noStrike" u="none">
              <a:solidFill>
                <a:srgbClr val="ffffff"/>
              </a:solidFill>
              <a:uFillTx/>
              <a:latin typeface="Arial"/>
            </a:endParaRPr>
          </a:p>
        </p:txBody>
      </p:sp>
      <p:sp>
        <p:nvSpPr>
          <p:cNvPr id="1536" name="PlaceHolder 35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ὅτι ἐτάφη,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#43</a:t>
            </a:r>
            <a:endParaRPr b="0" lang="en-US" sz="4400" strike="noStrike" u="none">
              <a:solidFill>
                <a:srgbClr val="ffffff"/>
              </a:solidFill>
              <a:uFillTx/>
              <a:latin typeface="Arial"/>
            </a:endParaRPr>
          </a:p>
        </p:txBody>
      </p:sp>
      <p:sp>
        <p:nvSpPr>
          <p:cNvPr id="153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15:17, your faith is futile if what is true?  </a:t>
            </a:r>
            <a:endParaRPr b="0" lang="en-US" sz="3200" strike="noStrike" u="none">
              <a:solidFill>
                <a:srgbClr val="ffffff"/>
              </a:solidFill>
              <a:uFillTx/>
              <a:latin typeface="Arial"/>
            </a:endParaRPr>
          </a:p>
        </p:txBody>
      </p:sp>
      <p:sp>
        <p:nvSpPr>
          <p:cNvPr id="1539" name="PlaceHolder 36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15:17, ¿tu fe es vana si lo que es verdad? </a:t>
            </a:r>
            <a:endParaRPr b="0" lang="en-US" sz="3200" strike="noStrike" u="none">
              <a:solidFill>
                <a:srgbClr val="ffffff"/>
              </a:solidFill>
              <a:uFillTx/>
              <a:latin typeface="Arial"/>
            </a:endParaRPr>
          </a:p>
        </p:txBody>
      </p:sp>
      <p:sp>
        <p:nvSpPr>
          <p:cNvPr id="1540" name="PlaceHolder 36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 17, votre foi est vaine si qu’est-ce qui est vrai ?</a:t>
            </a:r>
            <a:endParaRPr b="0" lang="en-US" sz="3200" strike="noStrike" u="none">
              <a:solidFill>
                <a:srgbClr val="ffffff"/>
              </a:solidFill>
              <a:uFillTx/>
              <a:latin typeface="Arial"/>
            </a:endParaRPr>
          </a:p>
        </p:txBody>
      </p:sp>
      <p:sp>
        <p:nvSpPr>
          <p:cNvPr id="1541"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42" name="TextBox 10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43" name="TextBox 10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44" name="TextBox 10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45" name="TextBox 10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46" name="TextBox 10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47" name="TextBox 10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48" name="TextBox 10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49" name="TextBox 10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50" name="TextBox 10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51" name="TextBox 10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52" name="TextBox 10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53" name="TextBox 10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54" name="TextBox 10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55" name="TextBox 10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56" name="TextBox 10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7" name="TextBox 10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58" name="TextBox 10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59" name="TextBox 10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60" name="TextBox 10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61" name="TextBox 10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62" name="TextBox 10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63" name="TextBox 10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64" name="TextBox 10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65" name="TextBox 10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66" name="TextBox 10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6"/>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5"/>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4"/>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3"/>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2"/>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61"/>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60"/>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9"/>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8"/>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7"/>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6"/>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5"/>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4"/>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3"/>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2"/>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51"/>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50"/>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9"/>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8"/>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7"/>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6"/>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5"/>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4"/>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3"/>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a:t>
            </a:r>
            <a:endParaRPr b="0" lang="en-US" sz="4400" strike="noStrike" u="none">
              <a:solidFill>
                <a:srgbClr val="ffffff"/>
              </a:solidFill>
              <a:uFillTx/>
              <a:latin typeface="Arial"/>
            </a:endParaRPr>
          </a:p>
        </p:txBody>
      </p:sp>
      <p:sp>
        <p:nvSpPr>
          <p:cNvPr id="166" name="PlaceHolder 2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God may be all in all.  </a:t>
            </a:r>
            <a:endParaRPr b="0" lang="en-US" sz="3200" strike="noStrike" u="none">
              <a:solidFill>
                <a:srgbClr val="ffffff"/>
              </a:solidFill>
              <a:uFillTx/>
              <a:latin typeface="Arial"/>
            </a:endParaRPr>
          </a:p>
        </p:txBody>
      </p:sp>
      <p:sp>
        <p:nvSpPr>
          <p:cNvPr id="167" name="PlaceHolder 2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que Dios sea todo en todos. </a:t>
            </a:r>
            <a:endParaRPr b="0" lang="en-US" sz="3200" strike="noStrike" u="none">
              <a:solidFill>
                <a:srgbClr val="ffffff"/>
              </a:solidFill>
              <a:uFillTx/>
              <a:latin typeface="Arial"/>
            </a:endParaRPr>
          </a:p>
        </p:txBody>
      </p:sp>
      <p:sp>
        <p:nvSpPr>
          <p:cNvPr id="168" name="PlaceHolder 2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que Dieu soit tout en tous.</a:t>
            </a:r>
            <a:endParaRPr b="0" lang="en-US" sz="3200" strike="noStrike" u="none">
              <a:solidFill>
                <a:srgbClr val="ffffff"/>
              </a:solidFill>
              <a:uFillTx/>
              <a:latin typeface="Arial"/>
            </a:endParaRPr>
          </a:p>
        </p:txBody>
      </p:sp>
      <p:sp>
        <p:nvSpPr>
          <p:cNvPr id="169" name="PlaceHolder 2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ᾖ ὁ θεὸς πάντα ἐν πᾶσιν.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#43</a:t>
            </a:r>
            <a:endParaRPr b="0" lang="en-US" sz="4400" strike="noStrike" u="none">
              <a:solidFill>
                <a:srgbClr val="ffffff"/>
              </a:solidFill>
              <a:uFillTx/>
              <a:latin typeface="Arial"/>
            </a:endParaRPr>
          </a:p>
        </p:txBody>
      </p:sp>
      <p:sp>
        <p:nvSpPr>
          <p:cNvPr id="1568" name="PlaceHolder 36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if Christ is not risen,  </a:t>
            </a:r>
            <a:endParaRPr b="0" lang="en-US" sz="3200" strike="noStrike" u="none">
              <a:solidFill>
                <a:srgbClr val="ffffff"/>
              </a:solidFill>
              <a:uFillTx/>
              <a:latin typeface="Arial"/>
            </a:endParaRPr>
          </a:p>
        </p:txBody>
      </p:sp>
      <p:sp>
        <p:nvSpPr>
          <p:cNvPr id="1569" name="PlaceHolder 36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si Cristo no resucitó, </a:t>
            </a:r>
            <a:endParaRPr b="0" lang="en-US" sz="3200" strike="noStrike" u="none">
              <a:solidFill>
                <a:srgbClr val="ffffff"/>
              </a:solidFill>
              <a:uFillTx/>
              <a:latin typeface="Arial"/>
            </a:endParaRPr>
          </a:p>
        </p:txBody>
      </p:sp>
      <p:sp>
        <p:nvSpPr>
          <p:cNvPr id="1570" name="PlaceHolder 36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si Christ n'est pas ressuscité,</a:t>
            </a:r>
            <a:endParaRPr b="0" lang="en-US" sz="3200" strike="noStrike" u="none">
              <a:solidFill>
                <a:srgbClr val="ffffff"/>
              </a:solidFill>
              <a:uFillTx/>
              <a:latin typeface="Arial"/>
            </a:endParaRPr>
          </a:p>
        </p:txBody>
      </p:sp>
      <p:sp>
        <p:nvSpPr>
          <p:cNvPr id="1571" name="PlaceHolder 36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δὲ Χριστὸς οὐκ ἐγήγερται,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#44</a:t>
            </a:r>
            <a:endParaRPr b="0" lang="en-US" sz="4400" strike="noStrike" u="none">
              <a:solidFill>
                <a:srgbClr val="ffffff"/>
              </a:solidFill>
              <a:uFillTx/>
              <a:latin typeface="Arial"/>
            </a:endParaRPr>
          </a:p>
        </p:txBody>
      </p:sp>
      <p:sp>
        <p:nvSpPr>
          <p:cNvPr id="157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8:13, if you live by the Spirit you will do what and live?  </a:t>
            </a:r>
            <a:endParaRPr b="0" lang="en-US" sz="3200" strike="noStrike" u="none">
              <a:solidFill>
                <a:srgbClr val="ffffff"/>
              </a:solidFill>
              <a:uFillTx/>
              <a:latin typeface="Arial"/>
            </a:endParaRPr>
          </a:p>
        </p:txBody>
      </p:sp>
      <p:sp>
        <p:nvSpPr>
          <p:cNvPr id="1574" name="PlaceHolder 37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8:13, si vives por el Espíritu, ¿qué harás y vivirás? </a:t>
            </a:r>
            <a:endParaRPr b="0" lang="en-US" sz="3200" strike="noStrike" u="none">
              <a:solidFill>
                <a:srgbClr val="ffffff"/>
              </a:solidFill>
              <a:uFillTx/>
              <a:latin typeface="Arial"/>
            </a:endParaRPr>
          </a:p>
        </p:txBody>
      </p:sp>
      <p:sp>
        <p:nvSpPr>
          <p:cNvPr id="1575" name="PlaceHolder 37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8:13, si vous vivez par l’Esprit, que ferez-vous et vivrez-vous?</a:t>
            </a:r>
            <a:endParaRPr b="0" lang="en-US" sz="3200" strike="noStrike" u="none">
              <a:solidFill>
                <a:srgbClr val="ffffff"/>
              </a:solidFill>
              <a:uFillTx/>
              <a:latin typeface="Arial"/>
            </a:endParaRPr>
          </a:p>
        </p:txBody>
      </p:sp>
      <p:sp>
        <p:nvSpPr>
          <p:cNvPr id="1576"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77" name="TextBox 10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78" name="TextBox 10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79" name="TextBox 10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80" name="TextBox 10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81" name="TextBox 10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82" name="TextBox 11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83" name="TextBox 11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84" name="TextBox 11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85" name="TextBox 11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86" name="TextBox 11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87" name="TextBox 11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88" name="TextBox 11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89" name="TextBox 11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90" name="TextBox 11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91" name="TextBox 11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92" name="TextBox 11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93" name="TextBox 11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94" name="TextBox 11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95" name="TextBox 11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6" name="TextBox 11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97" name="TextBox 11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98" name="TextBox 11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99" name="TextBox 11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00" name="TextBox 11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01" name="TextBox 11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601"/>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600"/>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9"/>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8"/>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7"/>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6"/>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5"/>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4"/>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3"/>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2"/>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91"/>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90"/>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9"/>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8"/>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7"/>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6"/>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5"/>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4"/>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3"/>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2"/>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81"/>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80"/>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9"/>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8"/>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#44</a:t>
            </a:r>
            <a:endParaRPr b="0" lang="en-US" sz="4400" strike="noStrike" u="none">
              <a:solidFill>
                <a:srgbClr val="ffffff"/>
              </a:solidFill>
              <a:uFillTx/>
              <a:latin typeface="Arial"/>
            </a:endParaRPr>
          </a:p>
        </p:txBody>
      </p:sp>
      <p:sp>
        <p:nvSpPr>
          <p:cNvPr id="1603" name="PlaceHolder 37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you put to death the deeds of the body,  </a:t>
            </a:r>
            <a:endParaRPr b="0" lang="en-US" sz="3200" strike="noStrike" u="none">
              <a:solidFill>
                <a:srgbClr val="ffffff"/>
              </a:solidFill>
              <a:uFillTx/>
              <a:latin typeface="Arial"/>
            </a:endParaRPr>
          </a:p>
        </p:txBody>
      </p:sp>
      <p:sp>
        <p:nvSpPr>
          <p:cNvPr id="1604" name="PlaceHolder 37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hacéis morir las obras de la carne, </a:t>
            </a:r>
            <a:endParaRPr b="0" lang="en-US" sz="3200" strike="noStrike" u="none">
              <a:solidFill>
                <a:srgbClr val="ffffff"/>
              </a:solidFill>
              <a:uFillTx/>
              <a:latin typeface="Arial"/>
            </a:endParaRPr>
          </a:p>
        </p:txBody>
      </p:sp>
      <p:sp>
        <p:nvSpPr>
          <p:cNvPr id="1605" name="PlaceHolder 37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vous faites mourir les actions du corps,</a:t>
            </a:r>
            <a:endParaRPr b="0" lang="en-US" sz="3200" strike="noStrike" u="none">
              <a:solidFill>
                <a:srgbClr val="ffffff"/>
              </a:solidFill>
              <a:uFillTx/>
              <a:latin typeface="Arial"/>
            </a:endParaRPr>
          </a:p>
        </p:txBody>
      </p:sp>
      <p:sp>
        <p:nvSpPr>
          <p:cNvPr id="1606" name="PlaceHolder 37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τὰς πράξεις τοῦ σώματος θανατοῦτε,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#45</a:t>
            </a:r>
            <a:endParaRPr b="0" lang="en-US" sz="4400" strike="noStrike" u="none">
              <a:solidFill>
                <a:srgbClr val="ffffff"/>
              </a:solidFill>
              <a:uFillTx/>
              <a:latin typeface="Arial"/>
            </a:endParaRPr>
          </a:p>
        </p:txBody>
      </p:sp>
      <p:sp>
        <p:nvSpPr>
          <p:cNvPr id="160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15:27, where has He put all things?  </a:t>
            </a:r>
            <a:endParaRPr b="0" lang="en-US" sz="3200" strike="noStrike" u="none">
              <a:solidFill>
                <a:srgbClr val="ffffff"/>
              </a:solidFill>
              <a:uFillTx/>
              <a:latin typeface="Arial"/>
            </a:endParaRPr>
          </a:p>
        </p:txBody>
      </p:sp>
      <p:sp>
        <p:nvSpPr>
          <p:cNvPr id="1609" name="PlaceHolder 38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15:27, ¿dónde puso Él todas las cosas? </a:t>
            </a:r>
            <a:endParaRPr b="0" lang="en-US" sz="3200" strike="noStrike" u="none">
              <a:solidFill>
                <a:srgbClr val="ffffff"/>
              </a:solidFill>
              <a:uFillTx/>
              <a:latin typeface="Arial"/>
            </a:endParaRPr>
          </a:p>
        </p:txBody>
      </p:sp>
      <p:sp>
        <p:nvSpPr>
          <p:cNvPr id="1610" name="PlaceHolder 38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:27, où a-t-il mis toutes choses ?</a:t>
            </a:r>
            <a:endParaRPr b="0" lang="en-US" sz="3200" strike="noStrike" u="none">
              <a:solidFill>
                <a:srgbClr val="ffffff"/>
              </a:solidFill>
              <a:uFillTx/>
              <a:latin typeface="Arial"/>
            </a:endParaRPr>
          </a:p>
        </p:txBody>
      </p:sp>
      <p:sp>
        <p:nvSpPr>
          <p:cNvPr id="1611"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12" name="TextBox 11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13" name="TextBox 11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14" name="TextBox 11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15" name="TextBox 11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16" name="TextBox 11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17" name="TextBox 11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18" name="TextBox 11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19" name="TextBox 11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20" name="TextBox 11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21" name="TextBox 11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22" name="TextBox 11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23" name="TextBox 11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24" name="TextBox 11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25" name="TextBox 11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26" name="TextBox 11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27" name="TextBox 11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28" name="TextBox 11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29" name="TextBox 11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30" name="TextBox 11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31" name="TextBox 11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32" name="TextBox 11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33" name="TextBox 11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34" name="TextBox 11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5" name="TextBox 11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36" name="TextBox 11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6"/>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5"/>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4"/>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3"/>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2"/>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31"/>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30"/>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9"/>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8"/>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7"/>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6"/>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5"/>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4"/>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3"/>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2"/>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21"/>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20"/>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9"/>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8"/>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7"/>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6"/>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5"/>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4"/>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3"/>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#45</a:t>
            </a:r>
            <a:endParaRPr b="0" lang="en-US" sz="4400" strike="noStrike" u="none">
              <a:solidFill>
                <a:srgbClr val="ffffff"/>
              </a:solidFill>
              <a:uFillTx/>
              <a:latin typeface="Arial"/>
            </a:endParaRPr>
          </a:p>
        </p:txBody>
      </p:sp>
      <p:sp>
        <p:nvSpPr>
          <p:cNvPr id="1638" name="PlaceHolder 38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His feet.”  </a:t>
            </a:r>
            <a:endParaRPr b="0" lang="en-US" sz="3200" strike="noStrike" u="none">
              <a:solidFill>
                <a:srgbClr val="ffffff"/>
              </a:solidFill>
              <a:uFillTx/>
              <a:latin typeface="Arial"/>
            </a:endParaRPr>
          </a:p>
        </p:txBody>
      </p:sp>
      <p:sp>
        <p:nvSpPr>
          <p:cNvPr id="1639" name="PlaceHolder 38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sus pies. </a:t>
            </a:r>
            <a:endParaRPr b="0" lang="en-US" sz="3200" strike="noStrike" u="none">
              <a:solidFill>
                <a:srgbClr val="ffffff"/>
              </a:solidFill>
              <a:uFillTx/>
              <a:latin typeface="Arial"/>
            </a:endParaRPr>
          </a:p>
        </p:txBody>
      </p:sp>
      <p:sp>
        <p:nvSpPr>
          <p:cNvPr id="1640" name="PlaceHolder 38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ses pieds.</a:t>
            </a:r>
            <a:endParaRPr b="0" lang="en-US" sz="3200" strike="noStrike" u="none">
              <a:solidFill>
                <a:srgbClr val="ffffff"/>
              </a:solidFill>
              <a:uFillTx/>
              <a:latin typeface="Arial"/>
            </a:endParaRPr>
          </a:p>
        </p:txBody>
      </p:sp>
      <p:sp>
        <p:nvSpPr>
          <p:cNvPr id="1641" name="PlaceHolder 38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τοὺς πόδας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158760" y="240840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uFillTx/>
                <a:latin typeface="Georgia"/>
                <a:ea typeface="DejaVu Sans"/>
              </a:rPr>
              <a:t>This Concludes the Practice Test</a:t>
            </a:r>
            <a:r>
              <a:rPr b="0" lang="en-US" sz="6000" strike="noStrike" u="none">
                <a:solidFill>
                  <a:schemeClr val="dk1"/>
                </a:solidFill>
                <a:uFillTx/>
                <a:latin typeface="Georgia"/>
                <a:ea typeface="DejaVu Sans"/>
              </a:rPr>
              <a:t>	</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3211</TotalTime>
  <Application>LibreOffice/24.8.2.1$Windows_X86_64 LibreOffice_project/0f794b6e29741098670a3b95d60478a65d05ef13</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2024-11-29T21:15:21Z</dcterms:modified>
  <cp:revision>206</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