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word connects the statement that a woman should have her head covered because of the angels and the statements that man and woman are not independent of each other in the Lord?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palabra conecta la afirmación de que la mujer debe cubrirse la cabeza a causa de los ángeles y la afirmación de que el hombre y la mujer no son independientes el uno del otro en el Señor?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11:11, quel mot relie l’affirmation selon laquelle une femme devrait avoir la tête couverte à cause des anges et l’affirmation selon laquelle l’homme et la femme ne sont pas indépendants l’un de l’autre dans le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happens if a woman prays or prophesies with her head uncovered?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¿qué pasa si una mujer ora o profetiza con la cabeza descubierta?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 se passe-t-il si une femme prie ou prophétise la tête découverte?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her head,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what does Paul consider not worthy to be compared with the glory which shall be revealed in us?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¿qué considera Pablo que no es digno de ser comparado con la gloria que será revelada en nosotros?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qu’est-ce que Paul considère comme indigne d’être comparé à la gloire qui sera révélée en nous?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consider that the sufferings of this present time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por cierto que las aflicciones del tiempo presente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J'estime que les souffrances du temps présent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Λογίζομαι γὰρ ὅτι οὐκ ἄξια τὰ παθήματα τοῦ νῦν καιροῦ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