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what is the opposite of lagging in diligence?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es lo mismo que no ser perezoso?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quel est le contraire de manquer de diligence?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fervent in spirit,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fervientes en espíritu,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fervents d'esprit.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ζέοντες,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are we to present a living sacrifice?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debemos presentar en sacrificio vivo?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 devons-nous présenter comme un sacrifice vivant?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present your bodies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presentéis vuestros cuerpos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offrir vos corps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παραστῆσαι 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when will the Son Himself also be subject to Him?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¿cuándo también el Hijo mismo se sujetará a Él?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quand le Fils lui-même lui sera-t-il également soumis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when all things are made subject to Him,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luego que todas las cosas le estén sujetas,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lorsque toutes choses lui auront été soumises,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ὑποταγῇ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do with that is good?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hacer con lo bueno?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faire de ce qui est bon?</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Cling to what is good.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seguid lo bueno.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attachez-vous fortement au bien.</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κολλώμενοι τῷ ἀγαθῷ·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the third day after he died?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al tercer día de su muerte?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le troisième jour après sa mort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rose again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resucitó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ressuscité</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the result if a man has long hair?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el resultado si un hombre tiene el pelo largo?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11:14, que vous enseigne la nature sur le résultat si un homme a les cheveux longs?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dishonor to him?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al varón le es deshonroso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c'est une honte pour l'homme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ἀτιμία αὐτῷ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when did Paul see Christ?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¿cuándo vio Pablo a Cristo?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:8, quand Paul a-t-il vu Christ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last of all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último,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eux tous,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ἔσχατον δὲ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of what is Israel ignorant?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ignora Israel?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qu’est-ce qu’Israël ignore?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being ignorant of God’s righteousness,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la justicia de Dios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connaissant pas la justice de Dieu,</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ἀγνοοῦντες γὰρ τὴν τοῦ θεοῦ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we are of all men the most pitiable if what is true?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somos de todos los hombres los más lamentables si ¿qué es verdad?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19, nous sommes de tous les hommes les plus pitoyables, si qu’est-ce qui est vrai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this life only we have hope in Christ,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solamente para esta vida esperamos en Cristo,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cette vie seulement que nous espérons en Christ,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ἐν τῇ ζωῇ ταύτῃ ἐν Χριστῷ ἠλπικότες ἐσμὲν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did Paul say logically flows from the fact that woman was made from man?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dijo Pablo que se deriva lógicamente del hecho de que la mujer fue hecha del hombre?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selon Paul, qu’est-ce qui découle logiquement du fait que la femme a été créée à partir de l’homme?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woman ought to have a symbol of authority on her head,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debe tener señal de autoridad sobre su cabeza,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doit avoir sur la tête une marque de l'autorité dont elle dépend.</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ὀφείλει ἡ γυνὴ ἐξουσίαν ἔχειν ἐπὶ τῆς κεφαλῆς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what does Paul consider not worthy to be compared with the glory which shall be revealed in us?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¿qué considera Pablo que no es digno de ser comparado con la gloria que será revelada en nosotros?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qu’est-ce que Paul considère comme indigne d’être comparé à la gloire qui sera révélée en nous?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consider that the sufferings of this present time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por cierto que las aflicciones del tiempo presente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J'estime que les souffrances du temps présent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Λογίζομαι γὰρ ὅτι οὐκ ἄξια τὰ παθήματα τοῦ νῦν καιροῦ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alive at once were still alive at the time this verse was written?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vivo de inmediato todavía estaban vivos en el momento en que se escribió este versículo?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vivant à la fois étaient encore en vie au moment où ce verset a été écrit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 greater part remain to the present,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muchos viven aún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la plupart sont encore vivants,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ὧν οἱ πλείονες μένουσιν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with what words did Paul describe what he was by the grace of God?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¿con qué palabras describió Pablo lo que era por la gracia de Dios?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avec quels mots Paul a-t-il décrit ce qu’il était par la grâce de Dieu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what I am,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soy lo que soy;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ce que je suis,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εἰμι ὅ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 living sacrifice to God that matches two descriptions. What are these two descriptions?  (2 points)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nuestros cuerpos en sacrificio vivo a Dios que coincide con dos descripciones. ¿Cuáles son estas dos descripciones? (2 puntos)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nos corps comme un sacrifice vivant à Dieu qui correspond à deux descriptions. Quelles sont ces deux descriptions? (2 points)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holy, acceptable to God,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santo, agradable a Dios,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saint, agréable à Dieu,</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ἁγίαν εὐάρεστον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given as a covering to a woman?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se le da a la mujer en lugar del velo?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qui est donné comme couverture à une femme?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her hair is given to her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dado el cabello.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chevelure lui a été donnée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κόμη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if you are transformed by the renewing of our minds, what can you prove?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si eres transformado por la renovación de nuestra mente, ¿qué puedes probar?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si vous êtes transformé par le renouvellement de notre esprit, que pouvez-vous prouver?</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will be the result if I follow Jesus as my Lord and believe in my heart that God raised Him from the dead?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¿cuál será el resultado si sigo a Jesús como mi Señor y creo en mi corazón que Dios lo resucitó de entre los muertos?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sera le résultat si je suis Jésus comme mon Seigneur et si je crois dans mon cœur que Dieu l’a ressuscité des morts?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be saved.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serás salvo,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seras sauvé.</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what comes by hearing?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¿qué se obtiene por oír?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10:17, qu’arrive-t-il en entendant?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faith comes by hearing,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 fe es por el oír,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foi vient de ce qu'on entend,</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ἡ πίστις ἐξ ἀκοῆς,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Paul say to do just as he also imitates Christ?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dijo Pablo que había que hacer así como él también imita a Cristo?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qu’est-ce que Paul dit de faire tout en imitant Christ?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Imitate me,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Sed imitadores míos,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mes imitateurs,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μιμηταί μου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 become an apostle?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llegó a ser apóstol Pablo?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Paul est-il devenu apôtre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by the grace of God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la gracia de Dios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de Dieu</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χάριτι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a woman is not covered?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una mujer no está cubierta?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 une femme n’est pas couverte?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also be shorn.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corte también el cabello;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coupe aussi les cheveux.</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κειράσθω·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that good and acceptable and perfect will of God.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es la buena voluntad de Dios, agradable y perfecta.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la volonté de Dieu, ce qui est bon, agréable et parfait.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τὸ θέλημα τοῦ θεοῦ, τὸ ἀγαθὸν καὶ εὐάρεστον καὶ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which spiritual gift should we desire especially?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don espiritual debemos desear especialmente?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quel don spirituel devrions-nous désirer particulièrement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especially that you may prophesy.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sobre todo que profeticéis.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surtout à celui de prophétie.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is your state if the Spirit of God dwells in you?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¿cuál es tu estado si el Espíritu de Dios habita en ti?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quel est votre état si l’Esprit de Dieu habite en vous?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are not in the flesh but in the Spirit,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vosotros no vivís según la carne, sino según el Espíritu,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vous ne vivez pas selon la chair, mais selon l'esprit,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οὐκ ἐστὲ ἐν σαρκὶ ἀλλὰ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without having love, what reward do I get for giving all I have or for giving up my life?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sin tener amor, ¿qué recompensa obtengo por dar todo lo que tengo o por entregar mi vida?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sans amour, quelle récompense puis-je obtenir pour avoir donné tout ce que j’ai ou pour avoir abandonné ma vie?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profits me nothing.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nada me sirve.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ne me sert de rien.</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ὠφελοῦμαι.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does not speak to men?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no habla con los hombres?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ne parle pas aux hommes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speaks in a tongue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celui qui parle en langue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it is shameful for a woman to be what? (2 points)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una mujer debe cubrirse si le es vergonzoso ser ¿qué? (2 puntos)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s’il est honteux pour une femme d’être quoi ? (2 points)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did something it was not for the better but for the worse.  What was this something?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de Corinto hacían algo no era para bien sino para mal. ¿Qué fue ese algo?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11:17, lorsque les frères de Corinthe faisaient quelque chose, ce n’était pas pour le meilleur mais pour le pire. Qu'est-ce que c'était que ce quelque chose?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shorn or shaved,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cortarse el cabello o raparse,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d'avoir les cheveux coupés ou d'être rasée,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κείρασθαι ἢ ξυρᾶσθαι,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book of the Bible says that God was found by those who did not seek Him?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¿qué libro de la Biblia dice que Dios fue encontrado por aquellos que no lo buscaban?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10:20, quel livre de la Bible dit que Dieu a été trouvé par ceux qui ne l’ont pas cherché?</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Isaiah is very bold and says: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Isaías dice resueltamente: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Ésaïe pousse la hardiesse jusqu'à dire: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ἀποτολμᾷ καὶ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we would have been found false witnesses of God if what where true?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habríamos sido encontrados testigos falsos de Dios si ¿qué fuera cierto?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nous aurions été trouvés de faux témoins de Dieu si c’était vrai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fact the dead do not rise.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en verdad los muertos no resucitan.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point.</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ἄρα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when was Christ seen by over five hundred brethren at once in comparison to when he was seen by the twelve?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¿cuándo fue visto Cristo por más de quinientos hermanos a la vez en comparación con cuando fue visto por los doce?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:6, quand Christ a-t-il été vu par plus de cinq cents frères à la fois, par rapport au moment où il a été vu par les douze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made Paul free from the law of sin and death?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a Pablo libre de la ley del pecado y de la muerte?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qui a libéré Paul de la loi du péché et de la mort?</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law of the Spirit of life in Christ Jesus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ley del Espíritu de vida en Cristo Jesús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la loi de l'esprit de vie en Jésus Christ</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τοῦ πνεύματος τῆς ζωῆς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perfect love never does what?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¿el amor perfecto nunca hace qué?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l’amour parfait ne fait jamais quoi?</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you come together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os congregáis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vous vous assemblez,</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συνέρχεσθε.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never fails.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nunca deja de ser;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 périt jamais.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οὐδέποτε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did Paul say about God's grace toward him in the context that he labored more abundantly than the other apostles?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dijo Pablo acerca de la gracia de Dios hacia él en el contexto de que trabajó más abundantemente que los otros apóstoles?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que dit Paul à propos de la grâce de Dieu envers lui dans le contexte du fait qu'il a travaillé plus abondamment que les autres apôtres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grace toward me was not in vain;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gracia no ha sido en vano para conmigo,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 grâce envers moi n'a pas été vaine;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χάρις αὐτοῦ ἡ εἰς ἐμὲ οὐ κενὴ ἐγενήθη,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role in my life must Jesus have for me to be saved?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papel debe tener Jesús en mi vida para que yo sea salvo?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rôle Jésus doit-il jouer dans ma vie pour que je sois sauvé?</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Jesús es el Señor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 Jésus,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flesh do?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hacen los que son de la carne?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que font ceux qui vivent selon la chair?</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set their minds on the things of the flesh,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piensan en las cosas de la carne;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la chair,</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φρονοῦσιν,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weep?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llorar?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pleurer?</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weep.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lloran.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pleurent.</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κλαιόντων.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by what means or authority is Paul telling us to not think more highly of ourselves than we ought to think?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¿con qué medio o autoridad nos dice Pablo que no pensemos más de nosotros mismos de lo que deberíamos pensar?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par quel moyen ou par quelle autorité Paul nous dit-il de ne pas avoir une plus haute opinion de nous-mêmes que nous ne le devrions?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how are you supposed to think instead of more highly of yourself than you ought to think?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¿cómo se supone que debes pensar de ti mismo más alto de lo que deberías pensar?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comment êtes-vous censé avoir une opinion de vous-même plutôt que plus haute que vous ne devriez le penser?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grace given to me,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me es dada,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qui m'a été donnée,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χάριτος τῆς δοθείσης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how confident was Paul in what he had heard about the divisions in the Corinthian church?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¿cuánta confianza tenía Pablo en lo que había oído acerca de las divisiones en la iglesia de Corinto?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mesure Paul avait-il confiance dans ce qu’il avait entendu concernant les divisions au sein de l’Église corinthienne?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part I believe it.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parte lo creo.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le crois en partie,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μέρος τι πιστεύω.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what should we do with it in our ministering?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it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does the earnest expectation of the creation eagerly do?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hace la ferviente expectativa de la creación?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 fait l’attente sincère de la création?</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waits for the revealing of the sons of God.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aguardar la manifestación de los hijos de Dios.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révélation des fils de Dieu.</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ἀποκάλυψιν τῶν υἱῶν τοῦ θεοῦ ἀπεκδέχεται·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who writes about righteousness which is of the law?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¿quién escribe acerca de la justicia que es por la ley?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qui écrit sur la justice qui vient de la loi?</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Moses writes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Moisés escribe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Moïse définit</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Μωϋσῆς γὰρ γράφει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what will the gospel that is being declared in these verses do if you hold fast to it?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¿qué hará el evangelio que se declara en estos versículos si te aferras a él?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 que fera l’Évangile annoncé dans ces versets si vous y tenez fermement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think soberly,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piense de sí con cordura,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revêtir des sentiments modestes,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φρονεῖν εἰς τὸ σωφρονεῖν,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which also you are saved,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salvos,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lequel vous êtes sauvés,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καὶ σῴζεσθε,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Christ is not risen if what were true?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¿Cristo no ha resucitado si lo que fuera cierto?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Christ n’est pas ressuscité si qu’est-ce qui était vrai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dead do not rise,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morts ne ressuscitent point,</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be delivered from the bondage of corruption?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será librado de la esclavitud de la corrupción?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qu’est-ce qui sera délivré de l’esclavage de la corruption?</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creation itself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también la creación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l'espérance qu'elle aussi</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καὶ αὐτὴ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