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Paul asks a question introducing a quotation from Moses saying that God would make Israel Jealous.  What question did Paul ask?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Pablo hace una pregunta introduciendo una cita de Moisés que dice que Dios pondría celoso a Israel. ¿Qué pregunta hizo Pablo?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10:19, Paul pose une question introduisant une citation de Moïse disant que Dieu rendrait Israël jaloux. Quelle question Paul a-t-il posée?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did Israel not know?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pregunto: ¿No ha conocido esto Israel?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Israël ne l'a-t-il pas su?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Ἰσραὴλ οὐκ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was weak through the flesh?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era débil por la carne?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qu’est-ce qui était faible par la chair?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the law could not do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era imposible para la Ley,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Car-chose impossible à la loi,</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ἀδύνατον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body dead?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cuerpo está muerto?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 corps est-il mort?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dead because of sin,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cuerpo en verdad está muerto a causa del pecado,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il est vrai, est mort à cause du péché,</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μὲν σῶμα νεκρὸν διὰ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for those who walk according to the Spirit, the righteous requirements of the law might be what?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para aquellos que caminan según el Espíritu, ¿cuáles podrían ser los requisitos justos de la ley?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8:4, pour ceux qui marchent selon l’Esprit, quelles pourraient être les justes exigences de la loi?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fulfilled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cumpliera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accomplie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by whom did God say he would provoke his people to jealousy?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¿por quién dijo Dios que provocaría a celos a su pueblo?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par qui Dieu a-t-il dit qu’il provoquerait la jalousie de son peuple?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who are not a nation,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un pueblo que no es pueblo;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 qui n'est point une nation,</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οὐκ ἔθνει,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our how difficult it is for people to do something in whom they have not heard. What is this something?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las personas hacer algo de lo que no han oído. ¿Qué es este algo?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pose une question pour souligner à quel point il est difficile pour les gens de faire quelque chose dont ils n’ont pas entendu parler. C'est quoi ce quelque chose?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believe in Him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creerán en aquel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croiront-ils en celui</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πιστεύσωσιν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carnally minded is death?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el ocuparse de la carne es muerte?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des pensées charnelles est la mort?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be spiritually minded is life and peace.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ocuparse del Espíritu es vida y paz,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l'affection de l'esprit, c'est la vie et la paix;</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φρόνημα τοῦ πνεύματος ζωὴ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there is no distinction between what two groups of peoples?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¿entre qué dos grupos de pueblos no hay distinción?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il n’y a aucune distinction entre quels deux groupes de peuples?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between Jew and Greek,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judío y griego,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entre le Juif et le Grec,</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who is rich to all who call upon Him?  Be specifc.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¿quién es rico para con todos los que lo invocan? Sea específico.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qui est riche pour tous ceux qui l’invoquent? Soyez précis.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same Lord over all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mismo que es Señor de todos,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ont tous un même Seigneur,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αὐτὸς κύριος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who will not be put to shame?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¿quién no será avergonzado?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qui ne sera pas couvert de honte?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“Whoever believes on Him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Escritura dice: «Todo aquel que en él cree,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Quiconque croit en lui</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γραφή· Πᾶς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how can you know if you are living according to the Spirit?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¿cómo puedes saber si estás viviendo según el Espíritu?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8:9, comment pouvez-vous savoir si vous vivez selon l’Esprit?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the Spirit of God dwells in you.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el Espíritu de Dios está en vosotros.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du moins l'Esprit de Dieu habite en vous.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πνεῦμα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said about a passage from Moses which asks who will ascent into heaven to share with us God's expectations?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dice acerca de un pasaje de Moisés que pregunta quién ascenderá al cielo para compartir con nosotros las expectativas de Dios?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 dit-on d'un passage de Moïse qui demande qui montera au ciel pour partager avec nous les attentes de Dieu?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righteousness of faith speaks in this way,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justicia que es por la fe, dice así: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voici comment parle la justice qui vient de la foi:</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 πίστεως δικαιοσύνη οὕτως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what sentence is quoted that means about the same thing as God telling them that he would provoke them to jealousy by a people who are not a nation?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¿qué frase se cita que signifique más o menos lo mismo que Dios diciéndoles que los provocaría a celos con un pueblo que no es pueblo?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quelle phrase est citée qui signifie à peu près la même chose que Dieu leur disant qu’il les provoquerait à la jalousie par un peuple qui n’est pas une nation?</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move you to anger by a foolish nation.”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pueblo insensato os provocaré a ira.»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provoquerai votre colère par une nation sans intelligence.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ἔθνει ἀσυνέτῳ παροργιῶ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flesh do?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hacen los que son de la carne?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que font ceux qui vivent selon la chair?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set their minds on the things of the flesh,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piensan en las cosas de la carne;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la chair,</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φρονοῦσιν,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are people exempt from who are in Christ Jesus as demonstrated by not walking according to the flesh but instead by walking according to the Spirit?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están exentas las personas que están en Cristo Jesús, como se demuestra al no andar según la carne sino según el Espíritu?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 de quoi sont exemptés les gens qui sont en Jésus-Christ, comme le démontre le fait qu’ils ne marchent pas selon la chair mais plutôt selon l’Esprit?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therefore now no condemnation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ninguna condenación hay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donc maintenant aucune condamnation</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ἄρα νῦν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which is quoting Deuteronomy 30:12, who is described as the essence of God's expectations?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que cita Deuteronomio 30:12, ¿a quién se describe como la esencia de las expectativas de Dios?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qui cite Deutéronome 30:12, qui est décrit comme l'essence des attentes de Dieu?</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according to the flesh what will happen to you?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según la carne, ¿qué te sucederá?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selon la chair, que vous arrivera-t-il?</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die;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moriréis;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mourrez;</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μέλλετε ἀποθνῄσκειν,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made manifest to those wo did not ask for Me.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que se cita significa aproximadamente lo mismo que Dios se manifestó a aquellos que no preguntaron por Mí.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est citée qui signifie à peu près la même chose que Dieu a été manifesté à ceux qui ne m’ont pas demandé.</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found by those who did not seek Me;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 hallado por los que no me buscaban;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trouvé par ceux qui ne me cherchaient pas,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Εὑρέθην ἐν τοῖς ἐμὲ μὴ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what is not subject to the law of God?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¿qué no está sujeto a la ley de Dios?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qu’est-ce qui n’est pas soumis à la loi de Dieu?</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carnal mind is enmity against God;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los designios de la carne son enemistad contra Dios,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l'affection de la chair est inimitié contre Dieu,</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φρόνημα τῆς σαρκὸς ἔχθρα εἰς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is a reward for those who obey the law?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lo que escribe Moisés es una recompensa para los que obedecen la ley?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comme récompense pour ceux qui obéissent à la loi?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live by them.”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vivirá por ellas.»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pratique vivra par elles.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ζήσεται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ce qui est dit: Quiconque croit en lui ne sera point confus.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que dit l'Écriture: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down from above)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traer abajo a Cristo.)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faire descendre Christ;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καταγαγεῖν·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is Paul's heart's desire and prayer to God for Israel?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¿cuál es el deseo y la oración del corazón de Pablo a Dios por Israel?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 quel est le désir et la prière du cœur de Paul à Dieu pour Israël?</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that they may be saved.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por la salvación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qu'ils soient sauvés.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why is the carnal mind enmity against God?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¿por qué la mente carnal es enemistad contra Dios?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8:7, pourquoi l’esprit charnel est-il hostile à Dieu?</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not subject to the law of God,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se sujetan a la Ley de Dios,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ne se soumet pas à la loi de Dieu,</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νόμῳ τοῦ θεοῦ οὐχ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put to death the deeds of the body if you live according to what?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¿harás morir las obras de la carne si vives según qué?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ferez mourir les actions du corps si vous vivez selon quoi?</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by the Spirit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el Espíritu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par l'Esprit</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children of God, what else are we ... with Christ and of God?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hijos de Dios, ¿qué más somos… con Cristo y de Dios?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enfants de Dieu, que sommes-nous d’autre… avec Christ et de Dieu?</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heirs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herederos;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aussi héritiers: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I need to do with my mouth to be saved?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hacer con mi boca para ser salvo?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 dois-je faire de ma bouche pour être sauvé?</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to be saved, how do I need to believe that God raised Jesus from the dead?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para ser salvo, ¿cómo necesito creer que Dios resucitó a Jesús de entre los muertos?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pour être sauvé, comment dois-je croire que Dieu a ressuscité Jésus d’entre les morts?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you confess with your mouth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confiesas con tu boca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confesses de ta bouche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ἐὰν ὁμολογήσῃς ἐν τῷ στόματί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of what is Israel ignorant?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ignora Israel?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qu’est-ce qu’Israël ignore?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being ignorant of God’s righteousness,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la justicia de Dios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connaissant pas la justice de Dieu,</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ἀγνοοῦντες γὰρ τὴν τοῦ θεοῦ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Spirit set their minds on?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es lo que piensan los que son del Espíritu?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à quoi pensent ceux qui vivent selon l’Esprit?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cosas del Espíritu.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l'esprit.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which is quoting Deuteronomy 30:12, who is described as the essence of God's expectations?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que cita Deuteronomio 30:12, ¿a quién se describe como la esencia de las expectativas de Dios?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qui cite Deutéronome 30:12, qui est décrit comme l'essence des attentes de Dieu?</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up from the dead).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hacer subir a Cristo de entre los muertos.)»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faire remonter Christ d'entre les morts.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ἐκ νεκρῶν ἀναγαγεῖν.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quoted from Deuteronomy 30:12 about heaven and obtaining God's expectations so that we might learn and follow them?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cita en Deuteronomio 30:12 acerca del cielo y de obtener las expectativas de Dios para que podamos aprenderlas y seguirlas?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qu'est-ce qui est cité dans Deutéronome 30:12 à propos du ciel et de l'obtention des attentes de Dieu afin que nous puissions les apprendre et les suivre?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say in your heart, ‘Who will ascend into heaven?’ ”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digas en tu corazón: “¿Quién subirá al cielo?”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dis pas en ton coeur: Qui montera au ciel?</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εἴπῃς ἐν τῇ καρδίᾳ σου· Τίς ἀναβήσεται εἰς τὸν οὐρανόν;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what will happen to whoever believes on Him?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¿qué pasará con el que crea en Él?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qu’arrivera-t-il à quiconque croit en lui?</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believe in your heart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crees en tu corazón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crois dans ton coeur</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πιστεύσῃς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which righteousness does Moses write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justicia escribe Moisés?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de quelle justice Moïse parle-t-il?</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of the law,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por la Ley: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vient de la loi:</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you need to believe in my heart to for me to be saved?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creer en mi corazón para ser salvo?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à quoi devez-vous croire dans mon cœur pour que je sois sauvé?</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raised Him from the dead,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lo levantó de entre los muertos,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l'a ressuscité des morts,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θεὸς αὐτὸν ἤγειρεν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is a brief way of describing those who do not walk according to the flesh, but instead walk according to the Spirit?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¿cuál es una manera breve de describir a aquellos que no andan según la carne, sino según el Espíritu?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 quelle est une brève façon de décrire ceux qui ne marchent pas selon la chair, mais qui marchent plutôt selon l’Esprit?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in Christ Jesus,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están en Cristo Jesús,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en Jésus Christ.</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a person need to do to live?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Moisés escribe que una persona debe hacer para vivir?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qu’une personne doit faire pour vivre?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man who does those things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que haga estas cosas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qui mettra ces choses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ποιήσας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what does Paul say Israel has even though it is not according to knowledge?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¿qué dice Pablo que tiene Israel aunque no sea conforme a conocimiento?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 selon Paul, qu’est-ce qu’Israël possède même si ce n’est pas selon la connaissance?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does one believe unto righteousness?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cree para justicia?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croit-on pour obtenir la justice?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bear them witness that they have a zeal for God,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yo soy testigo de que tienen celo por Dios,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leur rends le témoignage qu'ils ont du zèle pour Dieu,</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μαρτυρῶ γὰρ αὐτοῖς ὅτι ζῆλον θεοῦ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Paul does not consider the sufferings of thsi present time to be worthy to be compared with which glory?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¿Pablo no considera dignos de comparar las aflicciones del tiempo presente? ¿Con qué gloria?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Paul ne considère pas les souffrances du temps présent comme dignes d’être comparées à quelle gloire?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shall be revealed in us.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venidera que en nosotros ha de manifestarse,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venir qui sera révélée pour nous.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ἀποκαλυφθῆναι εἰς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who will give life to your mortal bodies?  Be specific.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¿quién dará vida a vuestros cuerpos mortales? Sea específico.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qui donnera la vie à vos corps mortels? Soyez précis.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raised Christ from the dead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levantó de los muertos a Cristo Jesús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ressuscité Christ d'entre les morts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ἐγείρας ἐκ νεκρῶν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who shall be saved?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¿quién será salvo?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qui sera sauvé?</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“whoever calls on the name of the Lord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todo aquel que invoque el nombre del Señor,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quiconque invoquera le nom du Seigneur</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γὰρ ὃς ἂν ἐπικαλέσηται τὸ ὄνομα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who does Paul want to be saved?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¿a quién quiere Pablo que se salve?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qui Paul veut-il sauver? Soyez précis.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Israel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Israel,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eux,</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did God do in relation to sin by sending His own Son in the likeness of sinful flesh?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hizo Dios en relación con el pecado al enviar a su propio Hijo en semejanza de carne de pecado?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qu’a fait Dieu par rapport au péché en envoyant son propre Fils à l’image d’une chair pécheresse?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with the heart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el corazón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croyant du coeur</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καρδίᾳ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account of sin: He condemned sin in the flesh,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causa del pecado, condenó al pecado en la carne,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condamné le péché dans la chair,</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περὶ ἁμαρτίας κατέκρινε τὴν ἁμαρτίαν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heart?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el corazón?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du cœur?</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believes unto righteousness,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cree para justicia,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parvient à la justice,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πιστεύεται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a person who does not have the Spirit of Christ does not belong to whom?  Be specific.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la persona que no tiene el Espíritu de Cristo, ¿de quién no es? Sea específico.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une personne qui n’a pas l’Esprit du Christ n’appartient pas à qui? Soyez précis.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not His.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de él.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lui appartient pas.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οὐκ ἔστιν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