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die if you do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¿morirás si haces qué?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mourrez si vous faites quoi?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live according to the flesh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vivís conforme a la carne,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vivez selon la chair,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κατὰ σάρκα ζῆτε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was creation subjected to futility?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fue sometida la creación a la vanidad?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a-t-elle été soumise à la futilité?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willingly, but because of Him who subjected it in hope;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su propia voluntad, sino por causa del que la sujetó en esperanza.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son gré, mais à cause de celui qui l'y a soumise, -</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ἑκοῦσα ἀλλὰ διὰ τὸν ὑποτάξαντα, ἐφ’ ἑλπίδι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put to death the deeds of the body if you live according to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¿harás morir las obras de la carne si vives según qué?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ferez mourir les actions du corps si vous vivez selon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by the Spirit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el Espíritu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par l'Esprit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we are debtors to do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¿somos deudores de qué?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8:12, nous sommes débiteurs de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the flesh, to live according to the flesh.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la carne, para que vivamos conforme a la carne,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σαρκὶ τοῦ κατὰ σάρκα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does the whole creation do until now?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hace toda la creación hasta ahora?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 fait jusqu’à présent toute la création?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groans and labors with birth pangs together until now.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gime a una, y a una está con dolores de parto hasta ahora.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soupire et souffre les douleurs de l'enfantement.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συστενάζει καὶ συνωδίνει ἄχρι τοῦ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groans and labors with birth pangs together until now?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gemidos y dolores de parto juntos hasta ahora?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qu’est-ce qui gémit et travaille ensemble jusqu’à présent?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whole creation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toda la creación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jusqu'à ce jour, la création tout entière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πᾶσα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walk?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caminan las personas que están en Cristo Jesús?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according to the Spirit.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conforme al Espíritu,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