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8:6, what statement is the opposite of saying that to be carnally minded is death?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8:6, ¿qué afirmación es lo opuesto a decir que el ocuparse de la carne es muerte?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8:6, quelle affirmation est à l’opposé de dire qu’avoir des pensées charnelles est la mort?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be spiritually minded is life and peace.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ocuparse del Espíritu es vida y paz,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l'affection de l'esprit, c'est la vie et la paix;</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φρόνημα τοῦ πνεύματος ζωὴ καὶ εἰρήνη·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8:14, all who are led by the Spirit of God are what?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8:14, ¿qué son todos los que son guiados por el Espíritu de Dios?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8:14, que sont tous ceux qui sont conduits par l’Esprit de Dieu?</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are sons of God.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hijos de Dios,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fils de Dieu.</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οὗτοι υἱοί εἰσιν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8:19, what waits for the revealing of the sons of God?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8:19, ¿qué espera la revelación de los hijos de Dios?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8:19, qu’est-ce qui attend la révélation des fils de Dieu?</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earnest expectation of the creation eagerly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anhelo ardiente de la creación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la création attend-elle avec un ardent désir</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ἀποκαραδοκία τῆς κτίσεως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with whom are we join heirs if we suffer whith Christ?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¿con quién somos coherederos si sufrimos con Cristo?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avec qui sommes-nous héritiers si nous souffrons avec Christ?</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joint heirs with Christ,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coherederos con Cristo,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cohéritiers de Christ,</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συγκληρονόμοι δὲ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If the Spirit of God dwells in you, what will he also do?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si el Espíritu de Dios habita en vosotros, ¿qué también hará?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si l’Esprit de Dieu habite en vous, que fera-t-il aussi?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also give life to your mortal bodies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vivificará también vuestros cuerpos mortales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rendra aussi la vie à vos corps mortels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ζῳοποιήσει καὶ τὰ θνητὰ σώματα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who might have the righteous requirements of the law fulfilled in them?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¿quiénes podrían ver cumplidos en ellos los justos requisitos de la ley?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8:4, qui pourrait voir en lui les justes exigences de la loi?</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us who do not walk according to the flesh but according to the Spirit.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nosotros, que no andamos conforme a la carne, sino conforme al Espíritu.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nous, qui marchons, non selon la chair, mais selon l'esprit.</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ἡμῖν τοῖς μὴ κατὰ σάρκα περιπατοῦσιν ἀλλὰ κατὰ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do we say by the Spirit of adoption?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decimos por el Espíritu de adopción?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8:15, que dit-on par l’Esprit d’adoption?</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whom we cry out, “Abba, Father.”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clamamos: «¡Abba, Padre!»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lequel nous crions: Abba! Père!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κράζομεν· Αββα ὁ πατήρ·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Spirit did you receive? Be specific.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Espíritu recibiste? Sea específico.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8:15, quel Esprit avez-vous reçu? Soyez précis.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received the Spirit of adoption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habéis recibido el Espíritu de adopción,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vous avez reçu un Esprit d'adoption,</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ἐλάβετε πνεῦμα υἱοθεσίας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if Christ is in you why is the body dead?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si Cristo está en ti ¿por qué el cuerpo está muerto?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si Christ est en vous, pourquoi le corps est-il mort?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is dead because of sin,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cuerpo en verdad está muerto a causa del pecado,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il est vrai, est mort à cause du péché,</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μὲν σῶμα νεκρὸν διὰ ἁμαρτίαν,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what do those who live according to the Spirit set their minds on?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¿qué es lo que piensan los que son del Espíritu?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8:5, à quoi pensent ceux qui vivent selon l’Esprit?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things of the Spirit.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las cosas del Espíritu.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s'affectionnent aux choses de l'esprit.</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why must we suffer with Christ to be joint heirs with Christ?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¿por qué debemos sufrir con Cristo para ser coherederos con Cristo?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8:17, pourquoi devons-nous souffrir avec Christ pour être cohéritiers de Christ?</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may also be glorified together.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juntamente con él seamos glorificados.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d'être glorifiés avec lui.</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συνδοξασθῶμεν.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if Christ is in you why is the Spirit life?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si Cristo está en ti ¿por qué el Espíritu es vida?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si Christ est en vous, pourquoi l’Esprit est-il la vie?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Spirit is life because of righteousness.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vive a causa de la justicia.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l'esprit est vie à cause de la justice.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πνεῦμα ζωὴ διὰ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who set their minds on the things of the flesh?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¿quiénes ponen su atención en las cosas de la carne?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8:5, qui s’intéresse aux choses de la chair?</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those who live according to the flesh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de la carne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en effet, qui vivent selon la chair,</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κατὰ σάρκα ὄντες τὰ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the carnal mind is not subject to the law of God.  What additional statement emphasizes this?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la mente carnal no está sujeta a la ley de Dios. ¿Qué declaración adicional enfatiza esto?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8:7, l’esprit charnel n’est pas soumis à la loi de Dieu. Quelle déclaration supplémentaire souligne cela?</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indeed can be.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pueden;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ne le peut même pas.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γὰρ δύναται·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we are children of God, what else are we ... with Christ and of God?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si somos hijos de Dios, ¿qué más somos… con Cristo y de Dios?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si nous sommes enfants de Dieu, que sommes-nous d’autre… avec Christ et de Dieu?</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heirs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herederos;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aussi héritiers: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κληρονόμοι·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by the Spirit you put to death the deeds of the body and you will do what?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por el Espíritu haces morir las obras de la carne y ¿qué harás?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par l’Esprit vous faites mourir les actions du corps et vous ferez quoi?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what is another phrase that is equivalent to our adoption?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¿cuál es otra frase que equivale a nuestra adopción?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8:23, quelle autre expression équivaut à notre adoption?</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redemption of our body.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redención de nuestro cuerpo,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rédemption de notre corps.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ἀπολύτρωσιν τοῦ σώματος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8:8, who cannot please God?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8:8, ¿quién no puede agradar a Dios?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8:8, qui ne peut plaire à Dieu?</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those who are in the flesh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viven según la carne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ceux qui vivent selon la chair</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ἐν σαρκὶ ὄντες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of whom are we heirs if we suffer with suffer with Christ?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¿de quiénes somos herederos si sufrimos con Cristo?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de qui sommes-nous les héritiers si nous souffrons avec Christ?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 heirs of God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herederos de Dios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héritiers de Dieu,</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κληρονόμοι μὲν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made Paul free from the law of sin and death?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¿qué ha hecho a Pablo libre de la ley del pecado y de la muerte?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qu’est-ce qui a libéré Paul de la loi du péché et de la mort?</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law of the Spirit of life in Christ Jesus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ley del Espíritu de vida en Cristo Jesús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la loi de l'esprit de vie en Jésus Christ</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νόμος τοῦ πνεύματος τῆς ζωῆς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what does the Spirit Himself bare witness with our spirit?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¿qué da testimonio el Espíritu mismo a nuestro espíritu?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8:16, de quoi l’Esprit lui-même rend-il témoignage à notre esprit?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are children of God,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somos hijos de Dios.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sommes enfants de Dieu.</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ἐσμὲν τέκνα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live.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viviréis.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vivrez,</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ζήσεσθε.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Paul does not consider the sufferings of thsi present time to be worthy to be compared with which glory?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¿Pablo no considera dignos de comparar las aflicciones del tiempo presente? ¿Con qué gloria?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Paul ne considère pas les souffrances du temps présent comme dignes d’être comparées à quelle gloire?</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shall be revealed in us.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venidera que en nosotros ha de manifestarse,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venir qui sera révélée pour nous.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ἀποκαλυφθῆναι εἰς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the law of the Spirit of life in Christ Jesus done for Paul in relation to the law of sin and death?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¿qué ha hecho la ley del Espíritu de vida en Cristo Jesús por Pablo en relación con la ley del pecado y de la muerte?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qu’est-ce que la loi de l’Esprit de vie en Jésus-Christ a fait pour Paul par rapport à la loi du péché et de la mort?</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made me free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ha librado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 affranchi</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ἠλευθέρωσέν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what might be fulfilled in us who walk according to the Spirit?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¿qué podría cumplirse en nosotros que andamos según el Espíritu?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8:4, qu’est-ce qui pourrait s’accomplir en nous qui marchons selon l’Esprit?</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righteous requirement of the law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justicia de la Ley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afin que la justice de la loi</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τὸ δικαίωμα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there are two witnesses that we are the children of God. One is the Spirit Himself. What is the other witness?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hay dos testigos de que somos hijos de Dios. Uno es el Espíritu mismo. ¿Cuál es el otro testigo?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8:16, il y a deux témoins que nous sommes enfants de Dieu. L’un est l’Esprit lui-même. Quel est l'autre témoin?</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our spirit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nuestro espíritu,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notre esprit</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πνεύματι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how can you know if you are living according to the Spirit?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¿cómo puedes saber si estás viviendo según el Espíritu?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8:9, comment pouvez-vous savoir si vous vivez selon l’Esprit?</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why is the carnal mind enmity against God?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¿por qué la mente carnal es enemistad contra Dios?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8:7, pourquoi l’esprit charnel est-il hostile à Dieu?</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indeed the Spirit of God dwells in you.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que el Espíritu de Dios está en vosotros.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du moins l'Esprit de Dieu habite en vous.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πνεῦμα θεοῦ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the body is dead but the Spirit is life if what condition is satisfied?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el cuerpo está muerto pero el Espíritu es vida si ¿qué condición se cumple?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le corps est mort mais l’Esprit est vie si quelle condition est remplie?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in you,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Cristo está en vosotros,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est en vous,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what condition must we satisfy to be joint heirs with Christ?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¿qué condición debemos cumplir para ser coherederos con Cristo?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8:17, quelle condition devons-nous remplir pour être cohéritiers de Christ?</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indeed we suffer with Him,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que padecemos juntamente con él,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toutefois nous souffrons avec lui,</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συμπάσχομεν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by the Spirit you will do what and live?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por el Espíritu, ¿qué harás y vivirás?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par l’Esprit, que ferez-vous et vivrez-vous?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put to death the deeds of the body,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hacéis morir las obras de la carne,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faites mourir les actions du corps,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τὰς πράξεις τοῦ σώματος θανατοῦτε,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God will give life to your mortal bodies if what conditions is satisfied,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Dios dará vida a vuestros cuerpos mortales si se cumplen las condiciones,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Dieu donnera la vie à vos corps mortels si quelles conditions sont remplies,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 Spirit of Him who raised Jesus from the dead dwells in you,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el Espíritu de aquel que levantó de los muertos a Jesús está en vosotros,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l'Esprit de celui qui a ressuscité Jésus d'entre les morts habite en vous,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τὸ πνεῦμα τοῦ ἐγείραντος τὸν Ἰησοῦν ἐκ νεκρῶν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what did God do in relation to sin by sending His own Son in the likeness of sinful flesh?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¿qué hizo Dios en relación con el pecado al enviar a su propio Hijo en semejanza de carne de pecado?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qu’a fait Dieu par rapport au péché en envoyant son propre Fils à l’image d’une chair pécheresse?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not subject to the law of God,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se sujetan a la Ley de Dios,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qu'elle ne se soumet pas à la loi de Dieu,</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γὰρ νόμῳ τοῦ θεοῦ οὐχ ὑποτάσσεται,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account of sin: He condemned sin in the flesh,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causa del pecado, condenó al pecado en la carne,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condamné le péché dans la chair,</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περὶ ἁμαρτίας κατέκρινε τὴν ἁμαρτίαν ἐν τῇ σαρκί,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the law of the Spirit made Paul free from?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¿de qué ha liberado a Pablo la ley del Espíritu?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de quoi la loi de l’Esprit a-t-elle libéré Paul?</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the law of sin and death.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ley del pecado y de la muerte.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 du péché et de la mort.</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σε ἀπὸ τοῦ νόμου τῆς ἁμαρτίας καὶ τοῦ θανάτου.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for what are we who have the firstfruits of the Spirit eagerly awaiting which is the redemption of our body?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¿qué somos nosotros los que esperamos las primicias del Espíritu, que es la redención de nuestro cuerpo?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que sommes-nous, qui avons les prémices de l’Esprit qui attendent avec impatience, c’est-à-dire la rédemption de notre corps?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adoption,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adopción,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attendant l'adoption,</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στενάζομεν, υἱοθεσίαν ἀπεκδεχόμενοι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in what way do people who are in Christ Jesus not walk?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manera no andan las personas que están en Cristo Jesús?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 not walk according to the flesh,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no andan conforme a la carne,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what was weak through the flesh?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¿qué era débil por la carne?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qu’est-ce qui était faible par la chair?</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the law could not do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era imposible para la Ley,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Car-chose impossible à la loi,</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ἀδύνατον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how did God do what the law could not do?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¿cómo hizo Dios lo que la ley no podía hacer?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comment Dieu a-t-il fait ce que la loi ne pouvait pas faire?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if the Spirit of God dwells in you, who will give life to your mortal bodies?  Be specific.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si el Espíritu de Dios habita en vosotros, ¿quién dará vida a vuestros cuerpos mortales? Sea específico.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si l’Esprit de Dieu habite en vous, qui donnera la vie à vos corps mortels? Soyez précis.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did by sending His own Son in the likeness of sinful flesh,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enviando a su Hijo en semejanza de carne de pecado,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envoyant, à cause du péché, son propre Fils dans une chair semblable à celle du péché,</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τὸν ἑαυτοῦ υἱὸν πέμψας ἐν ὁμοιώματι σαρκὸς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8:6, what statement is the opposite of saying that to be spiritually minded is life and peace?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8:6, ¿qué afirmación es lo opuesto a decir que ocuparse del Espíritu es vida y paz?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8:6, quelle affirmation est à l’opposé de dire qu’avoir l’esprit spirituel est la vie et la paix?</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be carnally minded is death,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ocuparse de la carne es muerte,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l'affection de la chair, c'est la mort,</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φρόνημα τῆς σαρκὸς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8:19, what does the earnest expectation of the creation eagerly do?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8:19, ¿qué hace la ferviente expectativa de la creación?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8:19, que fait l’attente sincère de la création?</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waits for the revealing of the sons of God.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aguardar la manifestación de los hijos de Dios.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révélation des fils de Dieu.</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ἀποκάλυψιν τῶν υἱῶν τοῦ θεοῦ ἀπεκδέχεται·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what two thing do we, who have the firstfruits of the Spirit, do for the redemption of our bodies? (2 points)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¿qué dos cosas hacemos nosotros, que tenemos las primicias del Espíritu, para la redención de nuestros cuerpos? (2 puntos)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Nous qui avons les prémices de l’Esprit, que faisons-nous pour la rédemption de notre corps? (1 point)</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groan within ourselves, eagerly waiting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gemimos dentro de nosotros mismos, esperando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aussi nous soupirons en nous-mêmes,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στενάζομεν, υἱοθεσίαν ἀπεκδεχόμενοι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we who have what are eagerly waiting for the redemption of our body?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¿nosotros que tenemos lo que esperamos ansiosamente la redención de nuestro cuerpo?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nous qui avons quoi, attendons avec impatience la rédemption de notre corps?</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that, but we also who have the firstfruits of the Spirit, even we ourselves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sólo ella, sino que también nosotros mismos, que tenemos las primicias del Espíritu, nosotros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n'est pas elle seulement; mais nous aussi, qui avons les prémices de l'Esprit,</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αὐτοὶ τὴν ἀπαρχὴν τοῦ πνεύματος ἔχοντες ἡμεῖς καὶ αὐτοὶ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what will happen to creation it self to bring it into the glorious liberty of the children of God?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¿qué pasará con la creación misma para llevarla a la gloriosa libertad de los hijos de Dios?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8:21, qu’arrivera-t-il à la création elle-même pour l’amener à la glorieuse liberté des enfants de Dieu?</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raised Christ from the dead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levantó de los muertos a Cristo Jesús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a ressuscité Christ d'entre les morts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ἐγείρας ἐκ νεκρῶν Χριστὸν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also will be delivered from the bondage of corruption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misma será libertada de la esclavitud de corrupción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affranchie de la servitude de la corruption,</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ἐλευθερωθήσεται ἀπὸ τῆς δουλείας τῆς φθορᾶς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did you not receive?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no recibiste?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8:15, qu’est-ce que vous n’avez pas reçu?</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did not receive the spirit of bondage again to fear,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habéis recibido el espíritu de esclavitud para estar otra vez en temor,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n'avez point reçu un esprit de servitude, pour être encore dans la crainte;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ἐλάβετε πνεῦμα δουλείας πάλιν εἰς φόβον,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what are people exempt from who are in Christ Jesus as demonstrated by not walking according to the flesh but instead by walking according to the Spirit?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están exentas las personas que están en Cristo Jesús, como se demuestra al no andar según la carne sino según el Espíritu?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 de quoi sont exemptés les gens qui sont en Jésus-Christ, comme le démontre le fait qu’ils ne marchent pas selon la chair mais plutôt selon l’Esprit?</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therefore now no condemnation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pues, ninguna condenación hay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donc maintenant aucune condamnation</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ἄρα νῦν κατάκριμα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