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which spiritual gift should we desire especially?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don espiritual debemos desear especialmente?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quel don spirituel devrions-nous désirer particulièrement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especially that you may prophesy.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sobre todo que profeticéis.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surtout à celui de prophétie.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pursue?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perseguir?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poursuivre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Pursue love,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Seguid el amor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la charité.</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Διώκετε τὴν ἀγάπην,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angels, but has not love, is like what two things?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lenguas humanas y angelicales, pero no tiene amor, ¿a qué dos cosas se parece?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parle dans les langues des hommes et des anges, mais qui n’a pas d’amour, ressemble à deux choses?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become sounding brass or a clanging cymbal.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vengo a ser como metal que resuena o címbalo que retiñe.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un airain qui résonne, ou une cymbale qui retentit.</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γέγονα χαλκὸς ἠχῶν ἢ κύμβαλον ἀλαλάζον.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understanding what?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entender qué?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comprendre quoi?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understand all mysteries and all knowledge,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entendiera todos los misterios y todo conocimiento,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science de tous les mystères et toute la connaissance,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εἰδῶ τὰ μυστήρια πάντα καὶ πᾶσαν τὴν γνῶσιν,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how do people who prophesy compare to people who speak with tongues?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¿cómo se comparan las personas que profetizan con las personas que hablan en lenguas?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comment les gens qui prophétisent se comparent-ils aux gens qui parlent en langues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prophesies is greater than he who speaks with tongues,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mayor es el que profetiza que el que habla en lenguas,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 est plus grand que celui qui parle en langues,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ὁ προφητεύων ἢ ὁ λαλῶν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what?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qué?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d’avoir quoi?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all faith,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toda la fe,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j'aurais même toute la foi</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πᾶσαν τὴν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when will that which is in part be done away?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¿cuándo desaparecerá lo que es en parte?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quand ce qui est en partie sera-t-il aboli?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that which is perfect has come,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venga lo perfecto,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quand ce qui est parfait sera venu,</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ἔλθῃ τὸ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prophecies?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profecías?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prophéties?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fail;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acabarán,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prendront fin,</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vanish away?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desaparecerá?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disparaîtra?</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is knowledge,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conocimiento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connaissance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γνῶσις,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of angels is useless if he lacks what?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en lenguas humanas y de ángeles, ¿de nada sirve si le falta qué?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celui qui parle dans les langues des hommes et des anges est inutile s’il lui manque quoi?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does interpretation make speaking with tongues not less than prophesying?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hace la interpretación que hablar en lenguas no sea menos que profetizar?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que l’interprétation fait que le parler en langues n’est pas moins que la prophétie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church may receive edification.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iglesia reciba edificación.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l'Église en reçoive de l'édification.</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ἐκκλησία οἰκοδομὴν λάβῃ.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he who speaks in a tongue edifies whom?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¿el que habla en lenguas a quién edifica?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celui qui parle en langue édifie qui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himself,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sí mismo se edifica;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s'édifie lui-même;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ἑαυτὸν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tongues?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las lenguas?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aux langues?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will cease;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cesarán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cesseront,</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παύσονται·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 profit nothing if I have not love even if I do what with my body?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con mi cuerpo?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de rien si je n’ai pas d’amour même si je fais quoi de mon corps?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give my body to be burned,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entregara mi cuerpo para ser quemado,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livrerais même mon corps pour être brûlé,</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παραδῶ τὸ σῶμά μου, ἵνα καυθήσομαι,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how many things now abide?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¿cuántas cosas permanecen ahora?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combien de choses demeurent actuellement?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three;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estos tres;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trois choses demeurent:</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τρία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how will we see when that which is perfect has come?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veremos cuándo ha venido lo perfecto?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comment verrons-nous quand ce qui est parfait sera arrivé?</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himself?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se edifica a sí mismo?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s’édifie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speaks in a tongue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 extraña,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parle en langue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13:9, what 2 things do we do in part?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13:9 ¿qué 2 cosas hacemos en parte?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13:9, quelles sont les deux choses que nous faisons en partie?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know in part and we prophesy in part.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parte conocemos y en parte profetizamos;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nous connaissons en partie, et nous prophétisons en partie,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μέρους γὰρ γινώσκομεν καὶ ἐκ μέρους προφητεύομεν·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cease?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cesará?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cessera?</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are tongues,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lenguas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langues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which is the greatest of faith, hope and love?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¿cuál es la mayor fe, esperanza y amor?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quel est le plus grand de la foi, de l’espérance et de l’amour?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greatest of these is love.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mayor de ellos es el amor.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plus grande de ces choses, c'est la charité.</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τούτων ἡ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more than for people to speak with tongues?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más Pablo que que la gente hablara en lenguas?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de plus que que les gens parlent en langues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even more that you prophesied;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más aún que profetizarais,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plus que vous prophétisiez.</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μᾶλλον δὲ ἵνα προφητεύητε·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face to face.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veremos cara a cara.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nous verrons face à face;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πρόσωπον πρὸς πρόσωπον·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 am nothing if I don't have what?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¿nada soy si no tengo qué?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je ne suis rien si je n’ai pas quoi?</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speak, understand and think as a child?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hablé, entendí y pensé como un niño?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parlé, compris et pensé quand j’étais enfant?</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was a child,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era niño,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j'étais enfant,</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ἤμην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what in the spirit?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qué hace en espíritu?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que fait-il en esprit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speaks mysteries.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 misterios.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dit des mystères.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μυστήρια·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one who speaks in a tongue speak to whom?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¿a quién habla?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parle à qui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God,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Dios,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à Dieu,</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he who prophesies does what 3 things to men?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el que profetiza ¿qué 3 cosas hace a los hombres?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celui qui prophétise fait quelles 3 choses aux hommes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put away childish things?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dejé las cosas infantiles?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abandonné les choses enfantines?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speaks edification and exhortation and comfort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edificación, exhortación y consolación.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parle aux hommes, les édifie, les exhorte,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λαλεῖ οἰκοδομὴν καὶ παράκλησιν καὶ παραμυθίαν.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13:7, a person with perfect love does what 4 things?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13:7, ¿una persona con perfecto amor hace qué 4 cosas?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13:7, une personne avec un amour parfait fait quelles 4 choses?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bears all things, believes all things, hopes all things, endures all things.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lo sufre, todo lo cree, todo lo espera, todo lo soporta.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excuse tout, elle croit tout, elle espère tout, elle supporte tout.</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στέγει, πάντα πιστεύει, πάντα ἐλπίζει, πάντα ὑπομένει.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without having love, what reward do I get for giving all I have or for giving up my life?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sin tener amor, ¿qué recompensa obtengo por dar todo lo que tengo o por entregar mi vida?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sans amour, quelle récompense puis-je obtenir pour avoir donné tout ce que j’ai ou pour avoir abandonné ma vie?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profits me nothing.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nada me sirve.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ne me sert de rien.</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ὠφελοῦμαι.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now abide?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permanece ahora?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reste-t-il maintenant?</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faith, hope, love,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fe, la esperanza y el amor,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foi, l'espérance, la charité;</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πίστις, ἐλπίς, ἀγάπη·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he who speaks in a tongue does not do what?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no hace qué?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2, que fait celui qui parle en langue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speak to men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habla a los hombres,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parle pas aux hommes,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ἀνθρώποις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when do we see in a mirror, dimly?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¿cuándo vemos en un espejo, oscuramente?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13:12, quand voyons-nous dans un miroir, faiblement?</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I became a man,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ya fui hombre,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je suis devenu homme,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γέγονα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we see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vemos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nous voyons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βλέπομεν γὰρ ἄρτι δι’ ἐσόπτρου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did I do when I become a man?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hice cuando me hice hombre?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qu’ai-je fait lorsque je suis devenu un homme?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put away childish things.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dejé lo que era de niño.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fait disparaître ce qui était de l'enfant.</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κατήργηκα τὰ τοῦ νηπίου.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13:10, what will be done away when that which is perfect has come?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13:10, ¿qué desaparecerá cuando venga lo perfecto?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13:10, qu’est-ce qui sera aboli lorsque ce qui est parfait sera arrivé?</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that which is in part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lo que es en parte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partiel</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do faith, hope, and love do?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hacen la fe, la esperanza y el amor?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font la foi, l’espérance et l’amour?</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now abide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permanecen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who speaks edification and exhortation and comfort to men?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¿quién habla a los hombres de edificación, exhortación y consuelo?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 qui parle d’édification, d’exhortation et de réconfort aux hommes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the church?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edifica la iglesia?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édifie l’Église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can make a person who speaks with a tongue to be not less than a person who prophesies?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puede hacer que una persona que habla en lenguas no sea menos que una persona que profetiza?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qui peut faire qu’une personne qui parle en langue n’est pas moins qu’une personne qui prophétise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what are 2 descriptions of how well we now see?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¿cuáles son dos descripciones de lo bien que vemos ahora?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quelles sont les deux descriptions de la qualité de notre vision actuelle?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mirror, dimly,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espejo, oscuramente;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moyen d'un miroir, d'une manière obscure,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αἰνίγματι,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if I don't have something, it profits me nothing if I give all my goods and give my body to be burned.  What is this something?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 no tengo algo, de nada me sirve dar todos mis bienes y entregar mi cuerpo para ser quemado. ¿Qué es este algo?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si je n’ai pas quelque chose, cela ne me sert à rien si je donne tous mes biens et si je donne mon corps pour être brûlé. C'est quoi ce quelque chose?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if I have not love, what am I?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si no tengo amor, ¿qué soy?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si je n’ai pas d’amour, que suis-je?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nothing.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nada soy.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rien.</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οὐθέν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does not speak to men?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no habla con los hombres?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ne parle pas aux hommes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speaks in a tongue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celui qui parle en langue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does not have love is like a trumpet blaring or a cymbal clanging even though he might do what? (2 points)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una persona que no tiene amor es como trompeta que suena o címbalo que suena, aunque pueda hacer ¿qué? (2 puntos)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n’a pas d’amour est comme une trompette qui retentit ou une cymbale qui retentit, même si elle peut faire quoi? (2 points)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indeed he interprets,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no ser que las interprete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moins que ce dernier n'interprète,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ἐκτὸς εἰ μὴ διερμηνεύῃ,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I speak with the tongues of men and of angels,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yo hablara lenguas humanas y angélicas,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parlerais les langues des hommes et des anges,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ταῖς γλώσσαις τῶν ἀνθρώπων λαλῶ καὶ τῶν ἀγγέλων,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having enough faith to do what?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tener suficiente fe para hacer qué?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d’avoir assez de foi pour faire quoi?</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that I could remove mountains,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trasladara los montes,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transporter des montagnes,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ὄρη μεθιστάναι,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s13:12, what will our knowledge be like when that which is perfect has come?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¿cómo será nuestro conocimiento cuando venga lo perfecto?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s13:12, à quoi ressemblera notre connaissance lorsque ce qui est parfait sera venu?</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then I shall know just as I also am known.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entonces conoceré como fui conocido.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alors je connaîtrai comme j'ai été connu.</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δὲ ἐπιγνώσομαι καθὼς καὶ ἐπεγνώσθην.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