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what gift?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qué don?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13:2, avoir de l’amour est plus important que quel don?</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have the gift of prophecy,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tuviera profecía,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j'aurais le don de prophétie,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ἔχω προφητείαν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how well do I really know whom I think I know now?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¿qué tan bien conozco realmente a quién creo conocer ahora?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dans quelle mesure puis-je vraiment savoir qui je pense connaître maintenant?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know in part,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conozco en parte,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aujourd'hui je connais en partie,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ἄρτι γινώσκω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13:5, what are 4 ways to detect if someone does not have love?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13:5 ¿Cuáles son 4 formas de detectar si alguien no tiene amor?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13:5, quelles sont les 4 façons de détecter si quelqu’un n’a pas d’amour?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behave rudely, does not seek its own, is not provoked, thinks no evil;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hace nada indebido, no busca lo suyo, no se irrita, no guarda rencor;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ne fait rien de malhonnête, elle ne cherche point son intérêt, elle ne s'irrite point, elle ne soupçonne point le mal,</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ἀσχημονεῖ, οὐ ζητεῖ τὰ ἑαυτῆς, οὐ παροξύνεται, οὐ λογίζεται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there is no profit to me if I have not love even if I do what for the poor?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¿de nada me sirve si no tengo amor aunque haga qué por los pobres?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je ne profite d’aucun profit si je n’ai pas d’amour même si je fais quoi pour les pauvres?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bestow all my goods to feed the poor,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repartiera todos mis bienes para dar de comer a los pobres,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je distribuerais tous mes biens pour la nourriture des pauvres,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ψωμίσω πάντα τὰ ὑπάρχοντά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desire?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desear?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désirer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desire spiritual gifts,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procurad los dones espirituales,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Aspirez aussi aux dons spirituels,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ζηλοῦτε δὲ τὰ πνευματικά,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knowledge?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el conocimiento?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à la connaissance?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will vanish away.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disparaîtra.</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13:6, how can you tell if someone loves by what they rejoice in?  (2 points)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13:6, ¿cómo se puede saber si alguien ama por aquello en lo que se regocija? (2 puntos)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13:6, comment savoir si quelqu’un aime par ce dont il se réjouit ? (2 points)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rejoice in iniquity, but rejoices in the truth;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goza de la injusticia, sino que se goza de la verdad.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ne se réjouit point de l'injustice, mais elle se réjouit de la vérité;</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χαίρει ἐπὶ τῇ ἀδικίᾳ, συγχαίρει δὲ τῇ ἀληθείᾳ·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13:4, what are 2 things that can help you determine if someone has love?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13:4, ¿cuáles son dos cosas que pueden ayudarte a determinar si alguien tiene amor?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13:4, quelles sont les deux choses qui peuvent vous aider à déterminer si quelqu’un a de l’amour?</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suffers long and is kind;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es sufrido, es benigno;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est patiente, elle est pleine de bonté;</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μακροθυμεῖ, χρηστεύεται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who understands he who speaks in a tongue?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¿quién entiende el que habla en lenguas?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 qui comprend celui qui parle en langue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 one understands him;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nadie lo entiende,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personne ne le comprend,</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οὐδεὶς γὰρ ἀκούει,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happen to that which is in part when that which is perfect has come?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pasará con lo que es en parte cuando venga lo perfecto?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13:10, qu’arrivera-t-il à ce qui est partiel lorsque ce qui est parfait sera venu?</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done away.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disparaîtra.</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13:4, what are 3 things that can help you determine if someone does not have love?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13:4, ¿cuáles son 3 cosas que pueden ayudarte a determinar si alguien no tiene amor?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13:4, quelles sont les trois choses qui peuvent vous aider à déterminer si quelqu’un n’a pas d’amour?</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does not envy; love does not parade itself, is not puffed up;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no tiene envidia; el amor no es jactancioso, no se envanece,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n'est point envieuse; la charité ne se vante point, elle ne s'enfle point d'orgueil,</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οὐ ζηλοῖ ἡ ἀγάπη, οὐ περπερεύεται, οὐ φυσιοῦται,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what happens when a person prophesies?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¿qué sucede cuando una persona profetiza?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que se passe-t-il lorsqu’une personne prophétise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edifies the church.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edifica a la iglesia.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édifie l'Église.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ἐκκλησίαν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what 3 things did I do when I was a child?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¿qué 3 cosas hacía cuando era niño?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quelles sont les 3 choses que j’ai faites quand j’étais enfant?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spoke as a child, I spoke as a child, I understood as a child, I thought as a child;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hablaba como niño, pensaba como niño, juzgaba como niño;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parlais comme un enfant, je pensais comme un enfant, je raisonnais comme un enfant;</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ἐλάλουν ὡς νήπιος, ἐφρόνουν ὡς νήπιος, ἐλογιζόμην ὡς νήπιος·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fail?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fallará?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échouera?</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whether there are prophecies,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las profecías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prophéties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δὲ προφητεῖαι,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people to do but not ans much as he wanted people to prophesy?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Pablo que la gente hiciera pero no tanto como quería que la gente profetizara?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que les gens fassent, mais pas autant qu’il voulait que les gens prophétisent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wish you all spoke with tongues,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desearía que todos vosotros hablarais en lenguas,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désire que vous parliez tous en langues,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πάντας ὑμᾶς λαλεῖν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speaks mysteries in what?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¿en qué habla misterios?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dit des mystères en quoi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vanish away?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desaparecerá?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disparaîtra?</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is knowledge,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conocimiento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connaissance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γνῶσις,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pursue?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perseguir?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poursuivre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Pursue love,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Seguid el amor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la charité.</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Διώκετε τὴν ἀγάπην,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now abide?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permanece ahora?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reste-t-il maintenant?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faith, hope, love,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fe, la esperanza y el amor,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foi, l'espérance, la charité;</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πίστις, ἐλπίς,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when did I speak, understand and think as a child?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¿cuándo hablé, entendí y pensé como un niño?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quand ai-je parlé, compris et pensé quand j’étais enfant?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was a child,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era niño,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j'étais enfant,</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ἤμην νήπιος,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does not do what?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no hace qué?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2, que fait celui qui parle en langue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speak to men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habla a los hombres,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parle pas aux hommes,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ἀνθρώποις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in the spirit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por el Espíritu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 esprit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πνεύματι δὲ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if I have not love, what am I?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si no tengo amor, ¿qué soy?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si je n’ai pas d’amour, que suis-je?</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nothing.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nada soy.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rien.</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οὐθέν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be done away when that which is perfect has come?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desaparecerá cuando venga lo perfecto?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13:10, qu’est-ce qui sera aboli lorsque ce qui est parfait sera arrivé?</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that which is in part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lo que es en parte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partiel</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having enough faith to do what?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tener suficiente fe para hacer qué?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avoir de l’amour est plus important que d’avoir assez de foi pour faire quoi?</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I could remove mountains,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trasladara los montes,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transporter des montagnes,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ὄρη μεθιστάναι,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how do people who prophesy compare to people who speak with tongues?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¿cómo se comparan las personas que profetizan con las personas que hablan en lenguas?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comment les gens qui prophétisent se comparent-ils aux gens qui parlent en langues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prophesies is greater than he who speaks with tongues,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mayor es el que profetiza que el que habla en lenguas,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 est plus grand que celui qui parle en langues,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μείζων δὲ ὁ προφητεύων ἢ ὁ λαλῶν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do faith, hope, and love do?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hacen la fe, la esperanza y el amor?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font la foi, l’espérance et l’amour?</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when a person prophesies, he speaks edification and exhortation and comfort to whom?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cuando una persona profetiza, ¿a quién habla edificación, exhortación y consuelo?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 lorsqu’une personne prophétise, elle adresse des paroles d’édification, d’exhortation et de réconfort à qui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now abide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permanecen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donc</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how will we see when that which is perfect has come?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¿cómo veremos cuándo ha venido lo perfecto?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comment verrons-nous quand ce qui est parfait sera arrivé?</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then face to face.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entonces veremos cara a cara.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alors nous verrons face à face;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δὲ πρόσωπον πρὸς πρόσωπον·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cease?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cesará?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cessera?</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are tongues,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lenguas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langues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γλῶσσαι,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the church?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edifica la iglesia?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édifie l’Église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prophecies?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las profecías?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aux prophéties?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fail;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acabarán,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prendront fin,</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can make a person who speaks with a tongue to be not less than a person who prophesies?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puede hacer que una persona que habla en lenguas no sea menos que una persona que profetiza?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5, qu’est-ce qui peut faire qu’une personne qui parle en langue n’est pas moins qu’une personne qui prophétise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men.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 a los hombres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console.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indeed he interprets,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no ser que las interprete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moins que ce dernier n'interprète,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εἰ μὴ διερμηνεύῃ,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13:7, a person with perfect love does what 4 things?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13:7, ¿una persona con perfecto amor hace qué 4 cosas?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13:7, une personne avec un amour parfait fait quelles 4 choses?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bears all things, believes all things, hopes all things, endures all things.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lo sufre, todo lo cree, todo lo espera, todo lo soporta.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excuse tout, elle croit tout, elle espère tout, elle supporte tout.</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στέγει, πάντα πιστεύει, πάντα ἐλπίζει, πάντα ὑπομένει.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if I don't have something, it profits me nothing if I give all my goods and give my body to be burned.  What is this something?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 no tengo algo, de nada me sirve dar todos mis bienes y entregar mi cuerpo para ser quemado. ¿Qué es este algo?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si je n’ai pas quelque chose, cela ne me sert à rien si je donne tous mes biens et si je donne mon corps pour être brûlé. C'est quoi ce quelque chose?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tongues?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las lenguas?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aux langues?</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cease;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cesarán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cesseront,</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παύσονται·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what are 2 descriptions of how well we now see?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¿cuáles son dos descripciones de lo bien que vemos ahora?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quelles sont les deux descriptions de la qualité de notre vision actuelle?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mirror, dimly,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espejo, oscuramente;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moyen d'un miroir, d'une manière obscure,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αἰνίγματι,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how many things now abide?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¿cuántas cosas permanecen ahora?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combien de choses demeurent actuellement?</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perfect love never does what?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¿el amor perfecto nunca hace qué?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l’amour parfait ne fait jamais quoi?</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three;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estos tres;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trois choses demeurent:</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τρία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 profit nothing if I have not love even if I do what with my body?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¿de nada me sirve si no tengo amor, aunque haga qué con mi cuerpo?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je ne profite de rien si je n’ai pas d’amour même si je fais quoi de mon corps?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give my body to be burned,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entregara mi cuerpo para ser quemado,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livrerais même mon corps pour être brûlé,</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παραδῶ τὸ σῶμά μου, ἵνα καυθήσομαι,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which spiritual gift should we desire especially?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don espiritual debemos desear especialmente?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quel don spirituel devrions-nous désirer particulièrement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especially that you may prophesy.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sobre todo que profeticéis.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surtout à celui de prophétie.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ἵνα προφητεύητε.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13:9, what 2 things do we do in part?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13:9 ¿qué 2 cosas hacemos en parte?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13:9, quelles sont les deux choses que nous faisons en partie?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in part and we prophesy in part.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parte conocemos y en parte profetizamos;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connaissons en partie, et nous prophétisons en partie,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μέρους γὰρ γινώσκομεν καὶ ἐκ μέρους προφητεύομεν·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does interpretation make speaking with tongues not less than prophesying?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hace la interpretación que hablar en lenguas no sea menos que profetizar?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5, qu’est-ce que l’interprétation fait que le parler en langues n’est pas moins que la prophétie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church may receive edification.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iglesia reciba edificación.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l'Église en reçoive de l'édification.</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ἐκκλησία οἰκοδομὴν λάβῃ.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he who speaks in a tongue edifies whom?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¿el que habla en lenguas a quién edifica?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celui qui parle en langue édifie qui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never fails.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nunca deja de ser;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ne périt jamais.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οὐδέποτε πίπτει.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edifies himself,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sí mismo se edifica;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s'édifie lui-même;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ἑαυτὸν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more than for people to speak with tongues?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más Pablo que que la gente hablara en lenguas?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de plus que que les gens parlent en langues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even more that you prophesied;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más aún que profetizarais,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plus que vous prophétisiez.</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ἵνα προφητεύητε·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speaks with the tongues of men and of angels is useless if he lacks what?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el que habla en lenguas humanas y de ángeles, ¿de nada sirve si le falta qué?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celui qui parle dans les langues des hommes et des anges est inutile s’il lui manque quoi?</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