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10:17, what comes by hearing?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10:17, ¿qué se obtiene por oír?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10:17, qu’arrive-t-il en entendant?</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then faith comes by hearing,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la fe es por el oír,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la foi vient de ce qu'on entend,</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 ἡ πίστις ἐξ ἀκοῆς,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10:12, there is no distinction between what two groups of peoples?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10:12, ¿entre qué dos grupos de pueblos no hay distinción?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10:12, il n’y a aucune distinction entre quels deux groupes de peuples?</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between Jew and Greek,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entre judío y griego,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entre le Juif et le Grec,</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Ἰουδαίου τε καὶ Ἕλληνος,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10:6, what is quoted from Deuteronomy 30:12 about heaven and obtaining God's expectations so that we might learn and follow them?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10:6, ¿qué se cita en Deuteronomio 30:12 acerca del cielo y de obtener las expectativas de Dios para que podamos aprenderlas y seguirlas?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10:6, qu'est-ce qui est cité dans Deutéronome 30:12 à propos du ciel et de l'obtention des attentes de Dieu afin que nous puissions les apprendre et les suivre?</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say in your heart, ‘Who will ascend into heaven?’ ”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digas en tu corazón: “¿Quién subirá al cielo?”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dis pas en ton coeur: Qui montera au ciel?</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εἴπῃς ἐν τῇ καρδίᾳ σου· Τίς ἀναβήσεται εἰς τὸν οὐρανόν;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10:4, Christ is the end of the law for righteousness to whom?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10:4, ¿Cristo es el fin de la ley para justicia a quién?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10:4, Christ est la fin de la loi pour la justice pour qui?</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everyone who believes.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todo aquel que cree.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tous ceux qui croient.</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παντὶ τῷ πιστεύοντι.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 who does Paul want to be saved?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 ¿a quién quiere Pablo que se salve?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 qui Paul veut-il sauver? Soyez précis.</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Israel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Israel,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eux,</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ὑπὲρ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10:7 which is quoting Deuteronomy 30:12, who is described as the essence of God's expectations?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10:7, que cita Deuteronomio 30:12, ¿a quién se describe como la esencia de las expectativas de Dios?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10:7 qui cite Deutéronome 30:12, qui est décrit comme l'essence des attentes de Dieu?</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is, to bring Christ up from the dead).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 es, para hacer subir a Cristo de entre los muertos.)»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faire remonter Christ d'entre les morts.</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 ἔστιν Χριστὸν ἐκ νεκρῶν ἀναγαγεῖν.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10:6 which is quoting Deuteronomy 30:12, who is described as the essence of God's expectations?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10:6, que cita Deuteronomio 30:12, ¿a quién se describe como la esencia de las expectativas de Dios?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10:6 qui cite Deutéronome 30:12, qui est décrit comme l'essence des attentes de Dieu?</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is, to bring Christ down from above)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 es, para traer abajo a Cristo.)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en faire descendre Christ;</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 ἔστιν Χριστὸν καταγαγεῖν·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 what words does Paul use to describe how much he wants Israel to be saved?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 ¿qué palabras usa Pablo para describir cuánto desea que Israel sea salvo?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 quels mots Paul utilise-t-il pour décrire à quel point il souhaite qu’Israël soit sauvé?</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Brethren, my heart’s desire and prayer to God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Hermanos, ciertamente el anhelo de mi corazón, y mi oración a Dios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Frères, le voeu de mon coeur et ma prière à Dieu</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Ἀδελφοί, ἡ μὲν εὐδοκία τῆς ἐμῆς καρδίας καὶ ἡ δέησις πρὸς τὸν θεὸν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10:8, what does the Bible say is equivalent to the summary of God's expectations described in Deuteronomy 30:12-16, "loving the Lord thy God, walking in his ways, and keeping his commandments and his statutes and his judgments,"?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10:8, lo que dice la Biblia equivale al resumen de las expectativas de Dios descritas en Deuteronomio 30:12-16, "amar al Señor tu Dios, andar en sus caminos, y guardar sus mandamientos, sus estatutos y sus juicios"?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10:8, ce que dit la Bible équivaut au résumé des attentes de Dieu décrites dans Deutéronome 30:12-16, « aimer l'Éternel, ton Dieu, marcher dans ses voies, et garder ses commandements, ses statuts et ses ordonnances. jugements"?</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is, the word of faith which we preach):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Ésta es la palabra de fe que predicamos: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c'est la parole de la foi, que nous prêchons.</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 ἔστιν τὸ ῥῆμα τῆς πίστεως ὃ κηρύσσομεν.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10:11, who will not be put to shame?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10:11, ¿quién no será avergonzado?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10:11, qui ne sera pas couvert de honte?</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Scripture says, “Whoever believes on Him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Escritura dice: «Todo aquel que en él cree,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Quiconque croit en lui</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λέγει γὰρ ἡ γραφή· Πᾶς ὁ πιστεύων ἐπ’ αὐτῷ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10:10, ce qui est dit: Quiconque croit en lui ne sera point confus.</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ce que dit l'Écriture:</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 what does Paul say Israel has even though it is not according to knowledge?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 ¿qué dice Pablo que tiene Israel aunque no sea conforme a conocimiento?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10:2, selon Paul, qu’est-ce qu’Israël possède même si ce n’est pas selon la connaissance?</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bear them witness that they have a zeal for God,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yo soy testigo de que tienen celo por Dios,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leur rends le témoignage qu'ils ont du zèle pour Dieu,</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μαρτυρῶ γὰρ αὐτοῖς ὅτι ζῆλον θεοῦ ἔχουσιν·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10:14, Paul asks a question to point our how difficult it is for people to do something in whom they have not heard. What is this something?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10:14, Pablo hace una pregunta para señalar lo difícil que es para las personas hacer algo de lo que no han oído. ¿Qué es este algo?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10:14, Paul pose une question pour souligner à quel point il est difficile pour les gens de faire quelque chose dont ils n’ont pas entendu parler. C'est quoi ce quelque chose?</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how shall they believe in Him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cómo creerán en aquel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comment croiront-ils en celui</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δὲ πιστεύσωσιν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10:12, who is rich to all who call upon Him?  Be specifc.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10:12, ¿quién es rico para con todos los que lo invocan? Sea específico.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10:12, qui est riche pour tous ceux qui l’invoquent? Soyez précis.</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same Lord over all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el mismo que es Señor de todos,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puisqu'ils ont tous un même Seigneur,</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γὰρ αὐτὸς κύριος πάντων,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10:18 and Psalm 91, how far has the words of God's glory gone?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10:18 y Salmo 91, ¿hasta dónde han llegado las palabras de la gloria de Dios?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10:18 et Psaume 91, jusqu’où sont allées les paroles de la gloire de Dieu?</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their words to the ends of the world.”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hasta los fines de la tierra sus palabras.»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leurs paroles jusqu'aux extrémités du monde.</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εἰς τὰ πέρατα τῆς οἰκουμένης τὰ ῥήματα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10:9 what will be the result if I follow Jesus as my Lord and believe in my heart that God raised Him from the dead?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10:9 ¿cuál será el resultado si sigo a Jesús como mi Señor y creo en mi corazón que Dios lo resucitó de entre los muertos?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10:9, quel sera le résultat si je suis Jésus comme mon Seigneur et si je crois dans mon cœur que Dieu l’a ressuscité des morts?</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10:6, what is said about a passage from Moses which asks who will ascent into heaven to share with us God's expectations?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10:6, ¿qué se dice acerca de un pasaje de Moisés que pregunta quién ascenderá al cielo para compartir con nosotros las expectativas de Dios?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10:6, que dit-on d'un passage de Moïse qui demande qui montera au ciel pour partager avec nous les attentes de Dieu?</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righteousness of faith speaks in this way,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de la justicia que es por la fe, dice así: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voici comment parle la justice qui vient de la foi:</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δὲ ἐκ πίστεως δικαιοσύνη οὕτως λέγει·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10:5, about which righteousness does Moses write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10:5, ¿sobre qué justicia escribe Moisés?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10:5, de quelle justice Moïse parle-t-il?</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is of the law,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 por la Ley: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vient de la loi:</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 τοῦ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10:11, what will happen to whoever believes on Him?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10:11, ¿qué pasará con el que crea en Él?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10:11, qu’arrivera-t-il à quiconque croit en lui?</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not be put to shame.”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será defraudado»,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sera point confus.</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καταισχυνθήσεται.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10:7, where might God's expectations be located if they weren't in heaven?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10:7, ¿dónde podrían ubicarse las expectativas de Dios si no estuvieran en el cielo?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10:7, où pourraient se situer les attentes de Dieu si elles n’étaient pas au ciel?</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 ‘Who will descend into the abyss?’ ”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digas, “¿quién descenderá al abismo?”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Qui descendra dans l'abîme?</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ἤ· Τίς καταβήσεται εἰς τὴν ἄβυσσον;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10:3, of what is Israel ignorant?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10:3, ¿qué ignora Israel?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10:3, qu’est-ce qu’Israël ignore?</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they being ignorant of God’s righteousness,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Ignorando la justicia de Dios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connaissant pas la justice de Dieu,</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ἀγνοοῦντες γὰρ τὴν τοῦ θεοῦ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will be saved.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serás salvo,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seras sauvé.</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σωθήσῃ·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10:15, what enables people to preach?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10:15, ¿qué permite a la gente predicar?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10:15, qu’est-ce qui permet aux gens de prêcher?</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they are sent?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no son enviados?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s'ils ne sont pas envoyés?</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μὴ ἀποσταλῶσιν;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10:15, what does sending people enable them to do?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10:15, ¿qué les permite hacer el envío de personas?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10:15, qu’est-ce que le fait d’envoyer des gens leur permet de faire?</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how shall they preach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cómo predicarán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comment y aura-t-il des prédicateurs,</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δὲ κηρύξωσιν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10:14, Paul asks a question to point out how difficult it is for people to do something without a preacher.  What is this something?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10:14, Pablo hace una pregunta para señalar lo difícil que es para la gente hacer algo sin un predicador. ¿Qué es este algo?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how shall they hear without a preacher?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cómo oirán sin haber quien les predique?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δὲ ἀκούσωσιν χωρὶς κηρύσσοντος;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10:16 what response is expected by those who hear the gospel of peace but which many have not done?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10:16 ¿qué respuesta esperan los que escuchan el evangelio de la paz pero que muchos no han hecho?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10:16, quelle réponse sont attendues par ceux qui entendent l’évangile de paix mais que beaucoup ne l’ont pas fait?</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they have not all obeyed the gospel.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todos obedecieron al evangelio,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tous n'ont pas obéi à la bonne nouvelle.</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 πάντες ὑπήκουσαν τῷ εὐαγγελίῳ·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10:10, what is done with the mouth?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10:10 ¿qué se hace con la boca?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10:10, que fait-on de la bouche?</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10:12, how does God treat Jews and Greeks the same say?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10:12, ¿cómo trata Dios por igual a judíos y griegos?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10:12, comment Dieu traite-t-il les Juifs et les Grecs de la même manière?</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confession is made unto salvation.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confiesa para salvación.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c'est en confessant</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δὲ ὁμολογεῖται εἰς σωτηρίαν·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10:10, what is done with the heart?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10:10 ¿qué se hace con el corazón?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10:10, que fait-on du cœur?</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one believes unto righteousness,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cree para justicia,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qu'on parvient à la justice,</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πιστεύεται εἰς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 Paul says that he can testify that Israel has zeal for God, but what does he say they lack?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 Pablo dice que puede testificar que Israel tiene celo por Dios, pero ¿qué dice que les falta?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10:2, Paul dit qu’il peut témoigner qu’Israël a du zèle pour Dieu, mais que dit-il qu’il leur manque?</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not according to knowledge.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conforme al verdadero conocimiento.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sans intelligence:</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 κατ’ ἐπίγνωσιν,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10:9, what do you need to believe in my heart to for me to be saved?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10:9, ¿qué necesito creer en mi corazón para ser salvo?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10:9, à quoi devez-vous croire dans mon cœur pour que je sois sauvé?</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God has raised Him from the dead,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Dios lo levantó de entre los muertos,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Dieu l'a ressuscité des morts,</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ὁ θεὸς αὐτὸν ἤγειρεν ἐκ νεκρῶν,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10:4, Christ is the end of the law for what?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10:4, ¿Cristo es el fin de la ley para qué?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10:4, Christ est la fin de la loi, pour quoi faire?</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righteousness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justicia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la justification</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10:21, how does God describe the people to whom he has stretched out His hands all day long?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10:21, ¿cómo describe Dios al pueblo a quien ha extendido sus manos todo el día?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10:21, comment Dieu décrit-il les personnes à qui il a tendu les mains tout au long de la journée?</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rich to all who call upon Him.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rico para con todos los que lo invocan;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riche pour tous ceux qui l'invoquent.</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πλουτῶν εἰς πάντας τοὺς ἐπικαλουμένους αὐτόν·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a disobedient and contrary people.”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un pueblo desobediente y rebelde.»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vers un peuple rebelle Et contredisant.</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λαὸν ἀπειθοῦντα καὶ ἀντιλέγοντα.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10:9, what role in my life must Jesus have for me to be saved?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10:9, ¿qué papel debe tener Jesús en mi vida para que yo sea salvo?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10:9, quel rôle Jésus doit-il jouer dans ma vie pour que je sois sauvé?</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Lord Jesus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Jesús es el Señor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Seigneur Jésus,</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κύριον Ἰησοῦν,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10:16, Isaiah asks something about the report of the one who was bruised for our iniquities.  What did he ask?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10:16, Isaías pregunta algo sobre el informe del que fue molido por nuestras iniquidades. ¿Qué preguntó?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10:16, Isaïe demande quelque chose à propos du récit de celui qui a été meurtri à cause de nos iniquités. Qu'a-t-il demandé?</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Isaiah says, “Lord, who has believed our report?”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Isaías dice: «Señor, ¿quién ha creído a nuestro anuncio?»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Aussi Ésaïe dit-il: Seigneur, Qui a cru à notre prédication?</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Ἠσαΐας γὰρ λέγει· Κύριε, τίς ἐπίστευσεν τῇ ἀκοῇ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10:13, who shall be saved?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10:13, ¿quién será salvo?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10:13, qui sera sauvé?</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“whoever calls on the name of the Lord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que todo aquel que invoque el nombre del Señor,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quiconque invoquera le nom du Seigneur</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Πᾶς γὰρ ὃς ἂν ἐπικαλέσηται τὸ ὄνομα κυρίου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10:18 and Psalm 91, has all the earth heard of the glory of God?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10:18 y el Salmo 91, ¿ha oído toda la tierra de la gloria de Dios?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10:18 et Psaume 91, toute la terre a-t-elle entendu parler de la gloire de Dieu?</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Yes indeed: “Their sound has gone out to all the earth,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Antes, bien, «Por toda la tierra ha salido la voz de ellos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contraire! Leur voix est allée par toute la terre,</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μενοῦνγε· Εἰς πᾶσαν τὴν γῆν ἐξῆλθεν ὁ φθόγγος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10:20, what sentence is quoted that means about the same thing as God was made manifest to those wo did not ask for Me.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10:20, la frase que se cita significa aproximadamente lo mismo que Dios se manifestó a aquellos que no preguntaron por Mí.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10:20, quelle phrase est citée qui signifie à peu près la même chose que Dieu a été manifesté à ceux qui ne m’ont pas demandé.</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10:3, what has Israel not submitted to?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10:3, ¿a qué no se ha sometido Israel?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10:3, à quoi Israël ne s’est-il pas soumis?</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was found by those who did not seek Me;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«Fui hallado por los que no me buscaban;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été trouvé par ceux qui ne me cherchaient pas,</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Εὑρέθην ἐν τοῖς ἐμὲ μὴ ζητοῦσιν,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10:14, Paul asks how can people believe in whom?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10:14, Pablo pregunta ¿cómo puede la gente creer en quién?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10:14, Paul demande comment les gens peuvent-ils croire en qui?</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whom they have not heard?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quien no han oído?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dont ils n'ont pas entendu parler?</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οὗ οὐκ ἤκουσαν;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10:8 which is quoting form Deuteronomy 30:13 about the location of God's expectations, where can they be found? (2 points)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10:8, que cita Deuteronomio 30:13 sobre la ubicación de las expectativas de Dios, ¿dónde se pueden encontrar? (2 puntos)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10:8 qui cite Deutéronome 30:13 sur l'emplacement des attentes de Dieu, où peuvent-elles être trouvées? (2 points)</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your mouth and in your heart”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tu boca y en tu corazón.»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ta bouche et dans ton coeur.</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στόματί σου καὶ ἐν τῇ καρδίᾳ σου,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10:14, a question is asked to point out something that is difficult for people to do who have not believed on the name of the Lord. What is this something?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10:14, se hace una pregunta para señalar algo que es difícil de hacer para las personas que no han creído en el nombre del Señor. ¿Qué es este algo?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10:14, une question est posée pour souligner quelque chose qui est difficile à faire pour les personnes qui n’ont pas cru au nom du Seigneur. Qu'est-ce que c'est que quelque chose?</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then shall they call on Him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pues, invocarán a aquel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donc invoqueront-ils celui</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οὖν ἐπικαλέσωνται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10:19 and Deuteronomy 32:21, by whom did God say he would provoke his people to jealousy?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10:19 y Deuteronomio 32:21, ¿por quién dijo Dios que provocaría a celos a su pueblo?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10:19 et Deutéronome 32:21, par qui Dieu a-t-il dit qu’il provoquerait la jalousie de son peuple?</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those who are not a nation,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un pueblo que no es pueblo;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ce qui n'est point une nation,</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 οὐκ ἔθνει,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10:13, what shall be done for whoever calls on the name of the Lord?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10:13, ¿qué se hará con todo aquel que invoque el nombre del Señor?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10:13, que doit-on faire pour quiconque invoque le nom du Seigneur?</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have not submitted to the righteousness of God.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 han sujetado a la justicia de Dios,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ne se sont pas soumis à la justice de Dieu;</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δικαιοσύνῃ τοῦ θεοῦ οὐχ ὑπετάγησαν·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be saved.”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será salvo.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sera sauvé.</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σωθήσεται.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10:5, who writes about righteousness which is of the law?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10:5 ¿quién escribe acerca de la justicia que es por la ley?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10:5, qui écrit sur la justice qui vient de la loi?</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Moses writes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Moisés escribe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Moïse définit</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Μωϋσῆς γὰρ γράφει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10:4, what is Christ the end of for righteousness?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10:4, ¿cuál es el fin de Cristo para justicia?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10:4, quelle est la fin de Christ pour la justice?</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the law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el fin de la Ley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loi,</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τέλος γὰρ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