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being given to hospitality?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ser dados a la hospitalidad?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devrions-nous faire en plus de recevoir l’hospitalité?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the needs of the saints,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Compartid las necesidades de los santos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Pourvoyez aux besoins des saints.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ταῖς χρείαις τῶν ἁγίων κοινωνοῦντες,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when a person prophesies, he speaks edification and exhortation and comfort to whom?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cuando una persona profetiza, ¿a quién habla edificación, exhortación y consuelo?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lorsqu’une personne prophétise, elle adresse des paroles d’édification, d’exhortation et de réconfort à qui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men.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a los hombres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console.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appointed the people who are in authority?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ha designado a las personas que están en autoridad?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nommé les personnes qui détiennent l’autorité?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authorities that exist are appointed by God.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las que hay, por Dios han sido establecidas.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autorités qui existent ont été instituées de Dieu.</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δὲ οὖσαι ὑπὸ θεοῦ τεταγμέναι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