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what will He put all things under Him?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¿a qué someterá todas las cosas?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:28, que va-t-il lui soumettre toutes choses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may be all in all.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Dios sea todo en todos.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Dieu soit tout en tous.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ᾖ ὁ θεὸς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it was for what?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pour quoi?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the worse.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lo peor.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devenir pires.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εἰς τὸ ἧσσον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remembering that in Adam all die and in Christ all shall be made alive, what happens with each one?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recordando que en Adán todos mueren y en Cristo todos serán vivificados, ¿qué pasa con cada uno?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en nous rappelant qu’en Adam tous meurent et qu’en Christ tous revivront, qu’arrive-t-il à chacun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in his own order: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en su debido orden: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chacun en son rang.</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ἐν τῷ ἰδίῳ τάγματι·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the Son Himself will also be subject to Him who did what?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¿el Hijo mismo también estará sujeto a Aquel que hizo qué?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le Fils lui-même sera également soumis à Celui qui a fait quoi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put all things under Him,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le sujetó a él todas las cosas,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soumis toutes choses,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ὑποτάξαντι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a glory to a woman?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es la gloria para una mujer?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qu’une gloire pour une femme?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 woman has long hair,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contrario, a la mujer dejarse crecer el cabello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femme d'en porter,</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γυνὴ δὲ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did Paul say about God's grace toward him in the context that he labored more abundantly than the other apostles?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dijo Pablo acerca de la gracia de Dios hacia él en el contexto de que trabajó más abundantemente que los otros apóstoles?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que dit Paul à propos de la grâce de Dieu envers lui dans le contexte du fait qu'il a travaillé plus abondamment que les autres apôtres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grace toward me was not in vain;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gracia no ha sido en vano para conmigo,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 grâce envers moi n'a pas été vaine;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χάρις αὐτοῦ ἡ εἰς ἐμὲ οὐ κενὴ ἐγενήθη,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by Man came the resurrection of the dead because what happened?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por el Hombre vino la resurrección de los muertos porque ¿qué pasó?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:21, c’est par l’homme que la résurrection des morts est venue. Que s’est-il passé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by man came death,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cuanto la muerte entró por un hombre,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puisque la mort est venue par un homme,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γὰρ δι’ ἀνθρώπου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did something it was not for the better but for the worse.  What was this something?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de Corinto hacían algo no era para bien sino para mal. ¿Qué fue ese algo?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11:17, lorsque les frères de Corinthe faisaient quelque chose, ce n’était pas pour le meilleur mais pour le pire. Qu'est-ce que c'était que ce quelque chose?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you come together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os congregáis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vous vous assemblez,</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συνέρχεσθε.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woman in comparison to man in the Lord?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la mujer en comparación con el hombre en el Señor?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la femme par rapport à l’homme dans le Seigneur?</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woman independent of man,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mujer sin el varón,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l'homme sans la femme.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ἀνὴρ χωρὶς γυναικὸς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when they come together in one place it is not to do what?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cuando se reúnen en un lugar no es para hacer ¿qué?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que lorsqu’ils se réunissent en un seul lieu, ce n’est pas pour faire quoi?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not to eat the Lord’s Supper.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no es comer la cena del Señor.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manger le repas du Seigneur;</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κυριακὸν δεῖπνον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shamed the people who had nothing, and one other question.  What was this other question?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 si avergonzaban a la gente que no tenía nada, y otra pregunta más. ¿Cuál fue esta otra pregunta?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faisaient honte aux gens qui n'avaient rien, et une autre question. Quelle était cette autre question?</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despise the church of God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menospreciáis la iglesia de Dios,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méprisez-vous l'Église de Dieu,</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τῆς ἐκκλησίας τοῦ θεοῦ καταφρονεῖτε,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do with what he received?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hizo Pablo con lo que recibió?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qu’a fait Paul de ce qu’il a reçu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delivered to you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os he enseñado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enseigné</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Παρέδωκα γὰρ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Christ and God?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Cristo y Dios?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Christ et Dieu?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head of Christ is God.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es la cabeza de Cristo.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Dieu est le chef de Christ.</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τοῦ Χριστοῦ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the writer do concerning the gospel which he preached to the readers?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hace el escritor con respecto al evangelio que predicó a los lectores?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 que fait l’écrivain concernant l’évangile qu’il a prêché aux lecteurs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I declare to you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os declaro, hermanos,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rappelle, frères,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Γνωρίζω δὲ ὑμῖν,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since by man came death, what else happened?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puesto que la muerte vino por un hombre, ¿qué más pasó?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:21, puisque la mort est venue par l’homme, que s’est-il passé d’autre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Man also came the resurrection of the dead.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por un hombre la resurrección de los muertos.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par un homme qu'est venue la résurrection des morts.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 ἀνθρώπου ἀνάστασις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man in comparison to woman in the Lord?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el hombre en comparación con la mujer en el Señor?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l’homme par rapport à la femme dans le Seigneur?</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when I or they preached, what happened?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cuando ellos o yo predicamos, ¿qué pasó?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lorsque moi ou eux prêchions, que s’est-il passé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you believed.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habéis creído.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ce que vous avez cru.</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Christ has become the firstfruits of whom?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¿Cristo ha llegado a ser las primicias de quién?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Christ est devenu les prémices de qui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have fallen asleep.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murieron es hecho,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morts.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κεκοιμημένων.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did Paul want concerning the fact that head of every man is Christ?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¿qué quería Pablo con respecto al hecho de que la cabeza de todo hombre es Cristo?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 voulait Paul concernant le fait que le chef de chaque homme est Christ?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know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quiero que sepáis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veux cependant</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εἰδέναι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what statement contrasts both the statement that woman came from man and the statement that man also comes through woman?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¿qué afirmación contrasta tanto la afirmación de que la mujer vino del hombre como la afirmación de que el hombre también viene a través de la mujer?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quelle affirmation contraste à la fois avec l’affirmation selon laquelle la femme vient de l’homme et avec celle selon laquelle l’homme vient aussi par la femme?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things are from God.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 procede de Dios.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vient de Dieu.</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πάντα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before the twelve?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¿quiénes vieron a Cristo antes de los doce?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 qui a vu Christ avant les douze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seen by Cephas,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apareció a Cefas,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apparu à Céphas,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ὤφθη Κηφᾷ,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is man independent of woman,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varón es sin la mujer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n'est point sans l'homme,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γυνὴ χωρὶς ἀνδρὸς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Christ being seen by Paul last of all was described with what words?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¿con qué palabras se describió a Cristo siendo visto por Pablo en último lugar?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8, avec quels mots le Christ vu par Paul a-t-il été décrit en dernier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by one born out of due time.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un abortivo,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à l'avorton;</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ὡσπερεὶ τῷ ἐκτρώματι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last of all who got to see Christ?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¿quiénes fueron los últimos en ver a Cristo?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8, en dernier lieu, qui a pu voir Christ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me also,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me apareció a mí.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m'est aussi apparu à moi,</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κἀμοί.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by the gospel that I preached to you unless what?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sois salvos por el evangelio que os prediqué, ¿a menos que qué?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par l’évangile que je vous ai prêché, à moins que quoi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believed in vain.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creísteis en vano.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auriez cru en vain.</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εἰκῇ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words describe who preached resulting in the belief of the brethren in Corinth?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palabras describen quién predicó, lo que resultó en la creencia de los hermanos en Corinto?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quels mots décrivent qui a prêché, ce qui a suscité la croyance des frères de Corinthe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it was I or they,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yo o sean ellos,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 soit moi, que ce soient eux,</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ἐγὼ εἴτε ἐκεῖνοι,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alive at once were still alive at the time this verse was written?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vivo de inmediato todavía estaban vivos en el momento en que se escribió este versículo?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vivant à la fois étaient encore en vie au moment où ce verset a été écrit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our preaching?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habría de vacío además de nuestra predicación?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notre prédication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 greater part remain to the present,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muchos viven aún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la plupart sont encore vivants,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ὧν οἱ πλείονες μένουσιν ἕως ἄρτι,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your faith is futile if what is true?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¿tu fe es vana si lo que es verdad?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17, votre foi est vaine si qu’est-ce qui est vrai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Christ was made alive as the firstfruits?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Cristo fue vivificado como primicias?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quelle affirmation contraste avec l’affirmation selon laquelle Christ a été rendu vivant comme les prémices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afterward those who are Christ’s at His coming.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los que son de Cristo, en su venida.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ceux qui appartiennent à Christ, lors de son avènement.</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οἱ τοῦ Χριστοῦ ἐν τῇ παρουσίᾳ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death is the last enemy that will experience what?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¿la muerte es el último enemigo que experimentará qué?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:26, la mort est le dernier ennemi qui éprouvera quoi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will be destroyed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será destruido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détruit,</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If the dead do not rise than what is true?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si los muertos no resucitan, ¿qué es verdad?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si les morts ne ressuscitent pas, qu’est-ce qui est vrai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in what did Paul not praise the brethren in Corinth?  Be specific.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¿en qué no alabó Pablo a los hermanos de Corinto? Se específico.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en quoi Paul n’a-t-il pas loué les frères de Corinthe ? Être spécifique.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your faith is also empty.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vana es también vuestra fe.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votre foi aussi est vaine.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κενὴ καὶ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in giving these instructions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anunciaros esto que sigue,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donnant cet avertissement,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παραγγέλλων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when trying to convince the Corinthian brethren to believe in a resurrection but who know people who don't believe in it, what question does he ask about the baptismal practices of those other people?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al tratar de convencer a los hermanos corintios de que crean en una resurrección pero conocen a personas que no creen en ella, ¿qué pregunta hace sobre las prácticas bautismales de esas otras personas?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29, lorsqu'il essaie de convaincre les frères corinthiens de croire en une résurrection mais qui connaissent des gens qui n'y croient pas, quelle question pose-t-il sur les pratiques de baptême de ces autres personnes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then are they baptized for the dead?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pues, se bautizan por los muertos?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 font-ils baptiser pour eux?</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βαπτίζονται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Paul's list of things that he didn't praise the Corinthian brethren how important was that fact that there were divisions among them?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la lista de cosas que Pablo no elogió a los hermanos corintios, ¿qué importancia tenía el hecho de que había divisiones entre ellos?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11:18, dans la liste de Paul des choses pour lesquelles il n'a pas loué les frères corinthiens, quelle était l'importance du fait qu'il y avait des divisions entre eux?</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first of all,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primer lugar,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d'abord, j'apprends que,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when He says that all things are put under Him, what is evident?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cuando dice que todas las cosas están sujetas a él, ¿qué es evidente?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lorsqu’Il dit que toutes choses lui sont soumises, qu’est-ce qui est évident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evident that He who put all things under Him is excepted.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claramente se exceptúa aquel que sujetó a él todas las cosas.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évident que celui qui lui a soumis toutes choses est excepté.</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δῆλον ὅτι ἐκτὸς τοῦ ὑποτάξαντος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our preaching would be empty if what were true?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nuestra predicación sería vacía si ¿qué fuera verdad?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notre prédication serait vide de sens si qu’était vrai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we would have been found false witnesses of God if what where true?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habríamos sido encontrados testigos falsos de Dios si ¿qué fuera cierto?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nous aurions été trouvés de faux témoins de Dieu si c’était vrai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it is shameful for a woman to be what? (2 points)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una mujer debe cubrirse si le es vergonzoso ser ¿qué? (2 puntos)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s’il est honteux pour une femme d’être quoi ? (2 points)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fact the dead do not rise.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en verdad los muertos no resucitan.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point.</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ἄρα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shorn if what is true?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ser rapada si ¿qué es verdad?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devrait être tondue si qu’est-ce qui est vrai?</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 woman is not covered,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mujer no se cubre,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une femme n'est pas voilée,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οὐ κατακαλύπτεται γυνή,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do neither the churches of God nor Paul and Barnabas have if anyone seems to be contentious?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tienen ni las iglesias de Dios ni Pablo y Bernabé si alguno parece contencioso?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qu’est-ce que n’ont ni les églises de Dieu, ni Paul et Barnabas si quelqu’un semble être en conflit?</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no such custom,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tal costumbre.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n'avons pas cette habitude,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τοιαύτην συνήθειαν οὐκ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hold fast to what?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te aferras a qué?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tenez bon à quoi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word which I preached to you —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palabra que os he predicado,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l'ai annoncé; autrement,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τίνι λόγῳ εὐηγγελισάμην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when death is destroyed, what is death called?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cuando la muerte es destruida, ¿cómo se llama muerte?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lorsque la mort est détruite, comment appelle-t-on la mort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enemy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postrer enemigo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ennemi</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ἔσχατος ἐχθρὸς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are we?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somos nosotros?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:15, s’il était vrai que les morts ne ressusciteront pas, que sommes-nous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shorn or shaved,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cortarse el cabello o raparse,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d'avoir les cheveux coupés ou d'être rasée,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κείρασθαι ἢ ξυρᾶσθαι,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and we are found false witnesses of God,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somos hallados falsos testigos de Dios,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se trouve même que nous sommes de faux témoins à l'égard de Dieu,</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εὑρισκόμεθα δὲ καὶ ψευδομάρτυρες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in Adam all died?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afirmación contrasta con decir que en Adán todos murieron?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:22, quelle affirmation contraste avec le fait de dire qu’en Adam, tous sont morts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in Christ all shall be made alive.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en Cristo todos serán vivificados.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tous revivront en Christ,</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ἐν τῷ Χριστῷ πάντες ζῳοποιηθήσονται.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when was Christ seen by over five hundred brethren at once in comparison to when he was seen by the twelve?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¿cuándo fue visto Cristo por más de quinientos hermanos a la vez en comparación con cuando fue visto por los doce?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:6, quand Christ a-t-il été vu par plus de cinq cents frères à la fois, par rapport au moment où il a été vu par les douze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