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statement is made in parallel with saying that man is the image and glory of God?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declaración se hace en paralelo con decir que el hombre es imagen y gloria de Dios?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quelle déclaration est faite en parallèle avec le fait de dire que l’homme est l’image et la gloire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is the glory of man.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mujer es gloria del varón,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 femme est la gloire de l'homme.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δὲ δόξα ἀνδρός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had died when this verse was written?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habían muerto cuando se escribió este versículo?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étaient morts au moment où ce verset a été écrit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 have fallen asleep.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otros ya han muerto.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quelques-uns sont morts.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ἐκοιμήθησαν·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happens if a man prays or prophesies having his head covered?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¿qué pasa si un hombre ora o profetiza teniendo la cabeza cubierta?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se passe-t-il si un homme prie ou prophétise en ayant la tête couverte?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his head.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do what with her head uncovered?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correcto que una mujer haga qué con la cabeza descubierta.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fasse quoi la tête découverte?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pray to God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ore a Dios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Dieu</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προσεύχεσθαι;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word connects the statement that a woman should have her head covered because of the angels and the statements that man and woman are not independent of each other in the Lord?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palabra conecta la afirmación de que la mujer debe cubrirse la cabeza a causa de los ángeles y la afirmación de que el hombre y la mujer no son independientes el uno del otro en el Señor?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11:11, quel mot relie l’affirmation selon laquelle une femme devrait avoir la tête couverte à cause des anges et l’affirmation selon laquelle l’homme et la femme ne sont pas indépendants l’un de l’autre dans le Seigneur?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when did Christ rise again?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¿cuándo resucitó Cristo?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quand Christ est-il ressuscité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third day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tercer día,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troisième jour,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ἡμέρᾳ τῇ τρίτῃ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woman come from?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la mujer?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d’où vient la femme?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woman came from man,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la mujer procede del varón,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même que la femme a été tirée de l'homme,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ἡ γυνὴ ἐκ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where did the brethren in Corinth come together?  Be specific.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that in Christ all shall be made alive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declaración contrasta con decir que en Cristo todos serán vivificados?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22, quelle déclaration contraste avec le fait de dire qu’en Christ tous reviendront à la vie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in Adam all die,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en Adán todos mueren,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meurent en Adam,</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ἐν τῷ Ἀδὰμ πάντες ἀποθνῄσκουσιν,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one place,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τὸ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could be done for those who are approved?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se podía hacer por aquellos que eran aprobados?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selon Paul, qu’est-ce qui pourrait être fait pour ceux qui sont approuvés?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recognized among you.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pongan de manifiesto entre vosotros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reconnus comme tels au milieu de vous. -</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φανεροὶ γένωνται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during what two activities should a man have his head uncovered?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¿durante qué dos actividades el hombre debe tener la cabeza descubierta?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pendant quelles deux activités un homme doit-il avoir la tête découverte?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man praying or prophesying,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varón que ora o profetiza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homme qui prie ou qui prophétise,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ἀνὴρ προσευχόμενος ἢ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where was the grace of God as Paul labored?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¿dónde estaba la gracia de Dios mientras Pablo trabajaba?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où était la grâce de Dieu pendant que Paul travaillait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with me.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conmigo.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avec moi.</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σὺν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man is not from woman?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que el hombre no procede de la mujer?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le même sens que de dire que l’homme ne vient pas de la femme?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was man created for the woman,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el varón fue creado por causa de la mujer,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l'homme n'a pas été créé à cause de la femme,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οὐκ ἐκτίσθη ἀνὴρ διὰ τὴν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who is preached that he has been raised from the dead?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¿a quién se le predica que ha resucitado de entre los muertos?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:12, à qui est-il annoncé qu’il est ressuscité des morts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Christ is preached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se predica que Cristo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l'on prêche que Christ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κηρύσσεται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15:18, if Christ is not risen that who have perished?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15:18, si Cristo no resucitó ¿quiénes perecieron?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:18, si Christ n’est pas ressuscité, qui a péri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what is preached about Christ that is in contradiction with saying that there is no resurrection of the dead?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¿qué se predica acerca de Cristo que esté en contradicción con decir que no hay resurrección de los muertos?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12, qu’est-ce qui est prêché au sujet du Christ qui est en contradiction avec l’affirmation qu’il n’y a pas de résurrection des morts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also those who have fallen asleep in Christ have perished.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los que murieron en Cristo perecieron.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conséquent aussi ceux qui sont morts en Christ sont perdus.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καὶ οἱ κοιμηθέντες ἐν Χριστῷ ἀπώλοντο.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happened according to the Scriptures?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pasó según las Escrituras?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3, que s’est-il passé selon les Écritures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Christ died for our sins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murió por nuestros pecados,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est mort pour nos péchés,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Χριστὸς ἀπέθανεν ὑπὲρ τῶν ἁμαρτιῶν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they do not eat the Lord's Supper when in one place they do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no comen la Cena del Señor cuando en un lugar hacen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qu'ils ne mangent pas le Repas du Seigneur lorsqu'ils font quoi au même endroit?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you come together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pues, os reunís vosotros,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 donc que vous vous réunissez,</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συνερχομένων οὖν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what must happen until He has put all enemies under His feet?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¿qué debe suceder hasta que haya puesto a todos los enemigos bajo sus pies?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:25, que doit-il se passer jusqu’à ce qu’Il ait mis tous les ennemis sous Ses pieds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has been raised from the dead,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resucitó de los muertos,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ἐκ νεκρῶν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what happened to Christ making him the firstfruits of those who have fallen asleep?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¿qué pasó con Cristo al convertirlo en primicias de los que durmieron?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qu’est-il arrivé à Christ, faisant de lui les prémices de ceux qui se sont endormis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risen from the dead,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resucitado de los muertos;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ἐγήγερται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will they do who are baptized for the dead of what is true?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harán los que se bautizan por los muertos de lo que es verdad?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que feront ceux qui sont baptisés pour les morts de ce qui est vrai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all?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de ninguna manera los muertos resucitan?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absolument pas,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ὅλως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