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with what two statements did Paul describe how he compared to the other apostles?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¿con qué dos declaraciones describió Pablo cómo se comparaba con los otros apóstoles?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par quelles deux déclarations Paul décrit-il sa comparaison avec les autres apôtres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the least of the apostles, who am not worthy to be called an apostle,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soy el más pequeño de los apóstoles, y no soy digno de ser llamado apóstol,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suis le moindre des apôtres, je ne suis pas digne d'être appelé apôtre,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γάρ εἰμι ὁ ἐλάχιστος τῶν ἀποστόλων, ὃς οὐκ εἰμὶ ἱκανὸς καλεῖσθαι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