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Paul's list of things that he didn't praise the Corinthian brethren how important was that fact that there were divisions among them?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la lista de cosas que Pablo no elogió a los hermanos corintios, ¿qué importancia tenía el hecho de que había divisiones entre ellos?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11:18, dans la liste de Paul des choses pour lesquelles il n'a pas loué les frères corinthiens, quelle était l'importance du fait qu'il y avait des divisions entre eux?</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first of all,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primer lugar,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d'abord, j'apprends que,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judge among ourselves about certain people praying to God without a head covering. What and who should we evaluate?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somos jueces entre nosotros acerca de ciertas personas que oran a Dios sin cubrirse la cabeza. ¿Qué y a quién debemos evaluar?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11:13, nous sommes juges entre nous de certaines personnes qui prient Dieu sans se couvrir la tête. Que devons-nous évaluer et qui?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proper for a woman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propio que la mujer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est-il convenable qu'une femme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πρέπον ἐστὶν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what was the first thing for which Paul did not praise the Corinthian church?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¿qué fue lo primero por lo que Pablo no elogió a la iglesia de Corinto?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quelle a été la première chose pour laquelle Paul n’a pas loué l’Église corinthienne?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hear that there are divisions among you,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oigo que hay entre vosotros divisiones;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parmi vous des divisions,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ἀκούω σχίσματα ἐν ὑμῖν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a woman is not covered?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una mujer no está cubierta?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 une femme n’est pas couverte?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also be shorn.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corte también el cabello;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coupe aussi les cheveux.</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κειράσθω·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teaches you that if a man has long hair it is a dishonor to him?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que si un hombre tiene el pelo largo, es una deshonra para él?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qui vous enseigne que si un homme a les cheveux longs, c’est un déshonneur pour lui?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even nature itself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naturaleza misma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nature elle-même ne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φύσις αὐτὴ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saying the he did not praise them.  What did he ask?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diciendo que no los elogiaba. ¿Qué preguntó?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à l’église, puis il y a répondu en disant qu’il ne les louait pas. Qu'a-t-il demandé?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praise you in this?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alabaré?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louerai-je?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ἐπαινέσω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if anyone seems to be contentious, Paul and Barnabas have no such custom, nor do who?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si alguien parece contencioso, Pablo y Bernabé no tienen esa costumbre, ¿ni quiénes?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si quelqu’un semble être en conflit, Paul et Barnabas n’ont pas une telle habitude, et qui non plus?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the churches of God.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las iglesias de Dios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plus que les Églises de Dieu.</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αἱ ἐκκλησίαι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did Paul want concerning the fact that head of every man is Christ?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quería Pablo con respecto al hecho de que la cabeza de todo hombre es Cristo?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 voulait Paul concernant le fait que le chef de chaque homme est Christ?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know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sepáis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cependant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εἰδέναι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do neither the churches of God nor Paul and Barnabas have if anyone seems to be contentious?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tienen ni las iglesias de Dios ni Pablo y Bernabé si alguno parece contencioso?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qu’est-ce que n’ont ni les églises de Dieu, ni Paul et Barnabas si quelqu’un semble être en conflit?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no such custom,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tal costumbre.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cette habitude,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τοιαύτην συνήθειαν οὐκ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there are two reasons why a woman ought to have a symbol of authority on her head. One reason is because woman was made from man. What is the other reason?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hay dos razones por las que una mujer debe tener un símbolo de autoridad en su cabeza. Una razón es que la mujer fue hecha del hombre. ¿Cuál es la otra razón?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11:10, il y a deux raisons pour lesquelles une femme devrait avoir un symbole d’autorité sur la tête. L’une des raisons est que la femme a été créée à partir de l’homme. Quelle est l’autre raison?</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angels.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los ángeles.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à cause des anges,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ἀγγέλους.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woman and man?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la mujer y el hombre?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la femme et l’homme?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of woman is man,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varón es la cabeza de la mujer,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le chef de la femme,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γυναικὸς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did Paul say about the way the brethren in Corinth remembered Paul and kept the traditions he delivered to them?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¿qué dijo Pablo acerca de la forma en que los hermanos de Corinto recordaban a Pablo y guardaban las tradiciones que les transmitió?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qu’a dit Paul sur la façon dont les frères de Corinthe se souvenaient de Paul et respectaient les traditions qu’il leur avait transmises?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praise you, brethren,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alabo, hermanos,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loue de ce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Ἐπαινῶ δὲ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despise the church of God, and one other question.  What was this other question?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casas, si despreciaban la iglesia de Dios y otra pregunta más. ¿Cuál fue esta otra pregunta?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méprisaient l'Église de Dieu, et une autre question. Quelle était cette autre question?</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shame those who have nothing?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avergonzáis a los que no tienen nada?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faites-vous honte à ceux qui n'ont rien?</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καταισχύνετε τοὺς μὴ ἔχοντας;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when they come together in one place it is not to do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cuando se reúnen en un lugar no es para hacer ¿qué?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que lorsqu’ils se réunissent en un seul lieu, ce n’est pas pour faire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not to eat the Lord’s Supper.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no es comer la cena del Señor.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manger le repas du Seigneur;</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κυριακὸν δεῖπνον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it is shameful for a woman to be shorn or shaved?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a una mujer le resulta vergonzoso ser rapada o rapada?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s’il est honteux pour une femme d’être tondue ou rasée?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be covered.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cubra.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voile.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κατακαλυπτέσθω.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what statement contrasts both the statement that woman came from man and the statement that man also comes through woman?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¿qué afirmación contrasta tanto la afirmación de que la mujer vino del hombre como la afirmación de que el hombre también viene a través de la mujer?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quelle affirmation contraste à la fois avec l’affirmation selon laquelle la femme vient de l’homme et avec celle selon laquelle l’homme vient aussi par la femme?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do what with her head uncovered?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correcto que una mujer haga qué con la cabeza descubierta.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fasse quoi la tête découverte?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pray to God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ore a Dios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Dieu</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προσεύχεσθαι;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they do not eat the Lord's Supper when in one place they do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no comen la Cena del Señor cuando en un lugar hacen ¿qué?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qu'ils ne mangent pas le Repas du Seigneur lorsqu'ils font quoi au même endroit?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you come together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pues, os reunís vosotros,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 donc que vous vous réunissez,</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συνερχομένων οὖν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every woman dishonors her head if she does which two things in what state? (3 points)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¿toda mujer deshonra su cabeza si hace cuáles dos cosas y en qué estado? (3 puntos)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chaque femme déshonore sa tête si elle fait quelles deux choses et dans quel état ? (3points)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prays or prophesies with her head uncovered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ora o profetiza con la cabeza descubierta,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qui prie ou qui prophétise, la tête non voilée,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προσευχομένη ἢ προφητεύουσα ἀκατακαλύπτῳ τῇ κεφαλῇ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in what did Paul not praise the brethren in Corinth?  Be specific.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¿en qué no alabó Pablo a los hermanos de Corinto? Se específico.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en quoi Paul n’a-t-il pas loué les frères de Corinthe ? Être spécifique.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in giving these instructions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anunciaros esto que sigue,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donnant cet avertissement,</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παραγγέλλων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phrase is used to connect the fact that woman was made from man with the instruction that a woman should have a symbol of authority on her head?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frase se usa para conectar el hecho de que la mujer fue hecha del hombre con la instrucción de que la mujer debería tener un símbolo de autoridad en su cabeza?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quelle expression est utilisée pour relier le fait que la femme a été créée à partir de l’homme avec l’instruction selon laquelle une femme doit avoir un symbole d’autorité sur la tête?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from God.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 procede de Dios.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vient de Dieu.</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πάντα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in what way are man and woman not independent of each other?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¿de qué manera el hombre y la mujer no son independientes el uno del otro?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en quoi l’homme et la femme ne sont-ils pas indépendants l’un de l’autre?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happens if a man prays or prophesies having his head covered?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¿qué pasa si un hombre ora o profetiza teniendo la cabeza cubierta?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se passe-t-il si un homme prie ou prophétise en ayant la tête couverte?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his head.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given as a covering to a woman?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se le da a la mujer en lugar del velo?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qui est donné comme couverture à une femme?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her hair is given to her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dado el cabello.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chevelure lui a été donnée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κόμη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since a man is in the image and glory of God, what should be done?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puesto que el hombre es imagen y gloria de Dios, ¿qué se debe hacer?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puisque l’homme est à l’image et à la gloire de Dieu, que faut-il faire?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indeed ought not to cover his head,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varón no debe cubrirse la cabeza,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ne doit pas se couvrir la tête,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ἀνὴρ μὲν γὰρ οὐκ ὀφείλει κατακαλύπτεσθαι τὴν κεφαλήν,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who's head is dishonored if a the person prays or prophesies without a head covering?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¿a quién se deshonra la cabeza si la persona ora o profetiza sin cubrirse la cabeza?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qui a la tête déshonorée si la personne prie ou prophétise sans se couvrir la tête?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Paul said to imitate him just as what?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Pablo dijo que lo imitáramos ¿cómo qué?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 Paul a dit de l’imiter, comme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woman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 mujer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femme,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δὲ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man and Christ?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el hombre y Cristo?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l’homme et Christ?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head of every man is Christ,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es la cabeza de todo varón,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sachiez que Christ est le chef de tout homme,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παντὸς ἀνδρὸς ἡ κεφαλὴ ὁ Χριστός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what did Paul tell the brethren in Corinth to do about whether it is proper for a woman to pray to God with her head uncovered?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¿qué les dijo Pablo a los hermanos de Corinto que hicieran acerca de si era apropiado que una mujer orara a Dios con la cabeza descubierta?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qu’est-ce que Paul a dit aux frères de Corinthe de faire pour savoir s’il est convenable qu’une femme prie Dieu la tête découverte?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among yourselves.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mismos: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Jugez-en vous-mêmes: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αὐτοῖς κρίνατε·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a man praying or prophesying dishonors his head if what?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el hombre que ora o profetiza deshonra su cabeza ¿y qué?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11:4, un homme qui prie ou qui prophétise déshonore sa tête, si quoi?</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his head covered,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cabeza cubierta,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couverte,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κεφαλῆς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with what words did Paul describe the way the brethren in Corinth kept the traditions?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¿con qué palabras describió Pablo la forma en que los hermanos de Corinto guardaban las tradiciones?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avec quels mots Paul a-t-il décrit la manière dont les frères de Corinthe gardaient les traditions?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delivered them to you.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como os las entregué.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les ai données.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παρέδωκα ὑμῖν τὰς παραδόσεις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woman from man?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mujer de hombre?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la même signification que de dire la femme d’un homme?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imitate Christ.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yo lo soy de Cristo.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le suis moi-même de Christ.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for the man.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por causa del varón.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créée à cause de l'homme.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διὰ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in what did each one take his own supper?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¿en qué cenó cada uno?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dans quel repas chacun prenait-il son propre souper?</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eating,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comer,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on se met à table,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what was it not for?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no era?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à quoi cela ne servait-il pas?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for the better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 mejor,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devenir meilleurs,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εἰς τὸ κρεῖσσον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ought not a man to cover his head?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el hombre no debe cubrirse la cabeza?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un homme ne devrait-il pas se couvrir la tête?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is the image and glory of God;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él es imagen y gloria de Dios;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est l'image et la gloire de Dieu,</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εἰκὼν καὶ δόξα θεοῦ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the result if a woman has long hair?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¿cuál es el resultado si una mujer tiene el cabello largo?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quel est le résultat si une femme a les cheveux longs?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glory to her;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honroso,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c'est une gloire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αὐτῇ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did Paul say logically flows from the fact that woman was made from man?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dijo Pablo que se deriva lógicamente del hecho de que la mujer fue hecha del hombre?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selon Paul, qu’est-ce qui découle logiquement du fait que la femme a été créée à partir de l’homme?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shamed the people who had nothing, and one other question.  What was this other question?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 si avergonzaban a la gente que no tenía nada, y otra pregunta más. ¿Cuál fue esta otra pregunta?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faisaient honte aux gens qui n'avaient rien, et une autre question. Quelle était cette autre question?</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woman ought to have a symbol of authority on her head,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debe tener señal de autoridad sobre su cabeza,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doit avoir sur la tête une marque de l'autorité dont elle dépend.</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ὀφείλει ἡ γυνὴ ἐξουσίαν ἔχειν ἐπὶ τῆς κεφαλῆς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what situation did Paul hear there were divisions among the brethren?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qué situación escuchó Pablo que había divisiones entre los hermanos?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situation Paul a-t-il entendu dire qu’il y avait des divisions entre les frères?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as a church,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como iglesia,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en assemblée,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μὲν γὰρ συνερχομένων ὑμῶν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styl of interaction has no custom with Paul or the churches of God?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estilo de interacción no tiene costumbre con Pablo o las iglesias de Dios?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11:16, quel style d’interaction n’a pas d’habitude avec Paul ou les églises de Dieu?</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seems to be contentious,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si alguno quiere discutir, sepa que ni nosotros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se plaît à contester,</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δοκεῖ φιλόνεικος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man is not from woman?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que el hombre no procede de la mujer?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le même sens que de dire que l’homme ne vient pas de la femme?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was man created for the woman,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el varón fue creado por causa de la mujer,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l'homme n'a pas été créé à cause de la femme,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οὐκ ἐκτίσθη ἀνὴρ διὰ τὴν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man in comparison to woman in the Lord?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el hombre en comparación con la mujer en el Señor?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l’homme par rapport à la femme dans le Seigneur?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is man independent of woman,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varón es sin la mujer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n'est point sans l'homme,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γυνὴ χωρὶς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took his own supper ahead of others if they had something in which to do two things.  What did he ask them?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que tomaban su propia cena antes que los demás si tenían algo para hacer dos cosas. ¿Qué les preguntó?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qui prenaient leur propre souper avant les autres s’ils avaient quelque chose pour faire deux choses. Que leur a-t-il demandé?</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church of God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menospreciáis la iglesia de Dios,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méprisez-vous l'Église de Dieu,</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τῆς ἐκκλησίας τοῦ θεοῦ καταφρονεῖτε,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not have houses to eat and drink in?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¿no tenéis casas en que comáis y bebáis?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N'avez-vous pas des maisons pour y manger et boire?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γὰρ οἰκίας οὐκ ἔχετε εἰς τὸ ἐσθίειν καὶ πίνειν;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why is hair given to a woman in addition to being a glory to her?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¿Por qué se le da cabello a la mujer?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pourquoi les cheveux sont-ils donnés à une femme en plus d’être une gloire pour elle?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covering.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lugar de velo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voile?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ἀντὶ περιβολαίου δέδοται.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if he should praise them in eating and drinking more than their share at church gatherings.  What was his answer?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si debía elogiarlos por comer y beber más de lo que les correspondía en las reuniones de la iglesia. ¿Cuál fue su respuesta?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s’il devait les féliciter en mangeant et en buvant plus que leur part lors des réunions à l’église. Quelle a été sa réponse?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esto no os alabo.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cela je ne vous loue point.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