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10:5, how did God feel about most of our fathers?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¿qué sentía Dios por la mayoría de nuestros padres?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10:5, que pensait Dieu de la plupart de nos pères?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was not well pleased,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agradó Dios,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furent point agréables à Dieu,</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ηὐδόκησεν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what is spoken to the shame of the Corinthian brethren?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13:34, ¿qué se dice para vergüenza de los hermanos corintios?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que dit-on pour la honte des frères corinthiens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some do not have the knowledge of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algunos no conocen a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quelques-uns ne connaissent pas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ἀγνωσίαν γὰρ θεοῦ τινες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those God foreknew, he predestined to be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a aquellos que Dios conoció de antemano, ¿a qué los predestinó?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8:29, que Dieu a-t-il prédestiné à être ceux que Dieu a connus d’avance?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15:47, what was made of dust?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15:47, ¿de qué estaba hecho el polvo?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:47, qu’est-ce qui était fait de poussière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first man was of the earth,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primer hombre es de la tierra,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premier homme, tiré de la terre,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πρῶτος ἄνθρωπος ἐκ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even though there are diversities of activities, what is the same?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diversidades de actividades, ¿qué es lo mismo?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même s’il existe une diversité d’activités, qu’est-ce qui est pareil?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the same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Dieu</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αὐτὸς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conformed to the image of His Son,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fueran hechos conformes a la imagen de su Hijo,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être semblables à l'image de son Fils,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συμμόρφους τῆς εἰκόνος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the result of many from Israel being cast away?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¿cuál podría ser el resultado de que muchos de Israel fueran desechados?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quel pourrait être le résultat du rejet de nombreux Israélites?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reconciling of the world,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reconciliación del mundo,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la réconciliation du monde,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καταλλαγὴ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where would Paul prefer to speak 5 words with his understanding than 10,000 words in a tongue?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¿dónde preferiría Pablo hablar 5 palabras con su entendimiento que 10,000 palabras en una lengua?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dans quel domaine Paul préférerait-il prononcer 5 mots avec son entendement plutôt que 10 000 mots en langue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the church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la iglesia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l'Église,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is the first statement made after saying, Let us eat and drink for tomorrow we die?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¿cuál es la primera declaración que se hace después de decir: Comamos y bebamos porque mañana moriremos?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:33, quelle est la première déclaration faite après avoir dit : Mangeons et buvons, car demain nous mourrons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deceived: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engañéis: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y trompez pas: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πλανᾶσθε·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when the Spirit Himself makes intercession for us, what does he do that cannot be uttered?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cuando el Espíritu mismo intercede por nosotros, ¿qué hace que no pueda ser expresado?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8:26, lorsque l’Esprit lui-même intercède pour nous, que fait-il qui ne puisse être prononcé?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groanings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gemidos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soupirs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στεναγμοῖς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as we have borne the image of the man of dust, what else shall we bear?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como hemos llevado la imagen del hombre de polvo, ¿qué más llevaremos?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comme nous avons porté l’image de l’homme de poussière, que porterons-nous d’autre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also bear the image of the heavenly Man.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traeremos también la imagen del celestial.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porterons aussi l'image du céleste.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φορέσομεν καὶ τὴν εἰκόνα τοῦ ἐπουρανίου.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drank the same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bebían lo mismo ¿qué?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tous nos pères buvaient de la même manière.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same spiritual drink.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misma bebida espiritual,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même breuvage spirituel,</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ἔπιον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as at what time should we walk properly?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¿a qué hora debemos caminar apropiadamente?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à quelle heure devrions-nous marcher correctement?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in the day,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en plein jour,</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ἐν ἡμέρᾳ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describe the thing that is planted?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describir lo que se planta?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décrire la chose qui est plantée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what you sow,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siembras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que tu sèmes,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