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revelry and drunkenness. What are the next two ways in which we should avoid walking?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juerga y borrachera. ¿Cuáles son las siguientes dos formas en las que debemos evitar caminar?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la réjouissance et l’ivresse. Quelles sont les deux prochaines façons dont nous devrions éviter de marcher?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lewdness and lust,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lujurias y libertinaje,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luxure et de l'impudicité,</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κοίταις καὶ ἀσελγείαις,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a question is asked to emphasize that there is no condemnation to those who walk after the Spirit.  What is this question?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se hace una pregunta para enfatizar que no hay condenación para aquellos que caminan según el Espíritu. ¿Cuál es esta pregunta?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8:33, une question est posée pour souligner qu’il n’y a aucune condamnation pour ceux qui marchent selon l’Esprit. Quelle est cette question?</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bring a charge against God’s elect?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acusará a los escogidos de Dios?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accusera les élus de Dieu?</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ἐγκαλέσει κατὰ ἐκλεκτῶν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did Paul do about the fact that no one speaking by the Spirit of God calls Jesus accursed?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hizo Pablo ante el hecho de que nadie que habla por el Espíritu de Dios llama anatema a Jesús?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qu’a fait Paul à propos du fait que personne ne parlant par l’Esprit de Dieu n’appelle Jésus maudit?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make known to you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os hago saber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je vous déclare que nul,</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γνωρίζω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does a flute or harp not have?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no tiene una flauta o un arpa?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7, qu’est-ce qu’une flûte ou une harpe n’a pas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things without life,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las cosas inanimadas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objets inanimés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ὅμως τὰ ἄψυχα φωνὴν διδόντα,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summary statement introduces the idea that God gave those who are not the elect eyes that they should not see and ears that they should not hear?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resumida introduce la idea de que Dios dio a los que no son los elegidos ojos para que no vieran y oídos para que no oyeran?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résumée introduit l’idée que Dieu a donné à ceux qui ne sont pas élus des yeux pour ne pas voir et des oreilles pour ne pas entendre?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given them a spirit of stupor,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les dio espíritu insensible,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leur a donné un esprit d'assoupissement,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Ἔδωκεν αὐτοῖς ὁ θεὸς πνεῦμα κατανύξεως,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what done permanently to his enemies?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hizo David permanentemente a sus enemigos?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fait de façon permanente à ses ennemis?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bow down their back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agóbiales la espalda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courbé!</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no one can be against us if what is true?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nadie puede estar contra nosotros si lo que es verdad?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personne ne peut être contre nous si qu’est-ce qui est vrai?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God is for us,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Dios es por nosotros,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Dieu est pour nous,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ὁ θεὸς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list 5 specific commandments that are summed up in the saying that you shall lover your neighbor as yourself?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enumera 5 mandamientos específicos que se resumen en el dicho: Amarás a tu prójimo como a ti mismo.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énumérez 5 commandements spécifiques qui sont résumés dans le dicton selon lequel vous devez aimer votre prochain comme vous-même?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not commit adultery,” “You shall not murder,” “You shall not steal,” “You shall not bear false witness,” “You shall not covet,”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adulterarás, no matarás, no hurtarás, no dirás falso testimonio, no codiciarás»,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commettras point d'adultère, tu ne tueras point, tu ne déroberas point, tu ne convoiteras point,</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γάρ· Οὐ μοιχεύσεις, Οὐ φονεύσεις, Οὐ κλέψεις, Οὐκ ἐπιθυμήσεις,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to whom is Paul speaking?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¿a quién le habla Pablo?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à qui Paul s’adresse-t-il?</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speak to you Gentiles;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a vosotros, gentiles.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le dis à vous, païens: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δὲ λέγω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where should a person eat if he is hungry?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¿dónde debe comer una persona si tiene hambre?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où doit-on manger si on a faim?</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eat at home,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coma en su casa,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mange chez lui,</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first man Adam became a living being?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afirmación se relaciona con decir que el primer hombre Adán llegó a ser un ser viviente?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déclaration est liée au fait de dire que le premier homme, Adam, est devenu un être vivant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Adam became a life-giving spirit.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postrer Adán, espíritu que da vida.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Adam est devenu un esprit vivifiant.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ἔσχατος Ἀδὰμ εἰς πνεῦμα ζῳοποιοῦν.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how had the Corinthian brethren previously been carried away to these dumb idols?  Be specific.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¿cómo se habían dejado llevar previamente los hermanos corintios hacia estos ídolos mudos? Se específico.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comment les frères corinthiens avaient-ils été emmenés auparavant vers ces idoles muettes ? Être spécifique.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you were led.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 os llevaba, a los ídolos mudos.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vous étiez conduits.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we should love our neighbors because we know what?  Be specific.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debemos amar a nuestro prójimo porque ¿sabemos qué? Se específico.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13:11, nous devrions aimer notre prochain parce que nous savons quoi? Être spécifique.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this, knowing the time,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conociendo el tiempo,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importe d'autant plus que vous savez en quel temps nous sommes: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εἰδότες τὸν καιρόν,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who eats and drinks judgment to himself?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¿quién come y bebe juicio para sí mismo?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11:29, qui mange et boit le jugement contre lui-même?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eats and drinks in an unworthy manner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y bebe indignamente,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mange et boit sans discerner le corps du Seigneur,</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ἐσθίων καὶ πίνων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 flute or harp players need to do so that listeners can know what is piped or played?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deben hacer los flautistas o los arpistas para que los oyentes sepan qué se toca o se toca?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que doivent faire les joueurs de flûte ou de harpe pour que les auditeurs sachent ce qui est joué ou joué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make a distinction in the sounds,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dieran notas distintas,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rendent pas des sons distincts,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φθόγγοις μὴ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symbol of power has God given to the authority over you that should make you afraid if you do evil?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símbolo de poder le ha dado Dios a la autoridad sobre usted que debería hacerle temer si hace el mal?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symbole de puissance Dieu a-t-il donné à l’autorité sur vous qui devrait vous faire peur si vous faites le mal?</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Eyes that they should not see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ojos que no vean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yeux pour ne point voir,</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ὀφθαλμοὺς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a terror to evil works but not what?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son un terror para las malas obras pero ¿no qué?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sont une terreur pour les mauvaises œuvres, mais pas quoi?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a terror to good works,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están para infundir temor al que hace el bien,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une bonne action,</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εἰσὶν φόβος τῷ ἀγαθῷ ἔργῳ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until when has God given those who are not the elect a spirit of stupor?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¿hasta cuándo Dios les ha dado espíritu de estupor a los que no son los elegidos?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jusqu’à quand Dieu a-t-il donné un esprit de stupeur à ceux qui ne sont pas élus?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this very day.”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el día de hoy.»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jour.</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τῆς σήμερον ἡμέρας.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is not made alive unless it dies?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cobra vida a menos que muera?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qu’est-ce qui ne redevient vivant que s’il meurt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you sow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tú siembras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tu sèmes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12:8, by what means is another given the word of knowledge?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le da a otro la palabra de ciencia?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par quel moyen un autre reçoit-il la parole de connaissance?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same Spirit,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mismo Espíritu;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 même Esprit;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not bear the sword in vain;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en vano lleva la espada,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 n'est pas en vain qu'il porte l'épée,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εἰκῇ τὴν μάχαιραν φορεῖ·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with what words does Paul use to describe the groanings that the Spirit Himself makes in intercession for us?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¿con qué palabras usa Pablo para describir los gemidos que el Espíritu mismo hace intercediendo por nosotros?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quels mots Paul utilise-t-il pour décrire les gémissements que l’Esprit lui-même pousse en intercession pour nous?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cannot be uttered.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indecibles.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inexprimables;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ἀλαλήτοις,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that flesh and blood cannot?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que la carne y la sangre no pueden?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de dire que la chair et le sang ne le peuvent pas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does corruption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corrupción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la corruption</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φθορὰ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people won't know what is being played if what instruments are played without making a distinction in the sounds?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la gente no sabrá qué se está tocando si qué instrumentos se tocan sin hacer distinción en los sonidos.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7, les gens ne sauront pas de quoi on joue si quels instruments sont joués sans faire de distinction dans les sons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flute or harp,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la flauta o la cítara,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une flûte ou une harpe,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αὐλὸς εἴτε κιθάρα,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don't plant straw?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no se siembra paja?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qu’on ne plante pas de paille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do not sow that body that shall be,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el cuerpo que ha de salir,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le corps qui naîtra;</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 σῶμα τὸ γενησόμενον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not for?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no profetiza?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ne prophétise-t-il pas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kinds of languages are in the world?  Be specific.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¿cuántas clases de idiomas hay en el mundo? Se específico.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sortes de langues existe-t-il dans le monde ? Être spécifique.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for unbelievers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incrédulos,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est un signe, non pour les non-croyants,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how frequently did Paul and Barnabas stand in jeopardy?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¿con qué frecuencia estuvieron en peligro Pablo y Bernabé?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à quelle fréquence Paul et Barnabas ont-ils été en danger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hour?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toda hora?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heure en péril?</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πᾶσαν ὥραν;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said that this cup is the new covenant in his blood, what did he say we are to do in his remembrance?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dijo que esta copa es el nuevo pacto en su sangre, ¿qué dijo que debemos hacer en su memoria?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dit que cette coupe est la nouvelle alliance en son sang, que dit-il que nous devons faire en son souvenir?</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do, as often as you drink it,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todas las veces que la bebáis,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les fois que vous en boirez.</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ποιεῖτε, ὁσάκις ἐὰν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if the trumpet makes an uncertain sound, what question is asked about the result?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si la trompeta emite un sonido incierto, ¿qué pregunta se hace sobre el resultado?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si la trompette produit un son incertain, quelle question est posée sur le résultat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prepare for battle?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se prepararía para la batalla?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préparera au combat?</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παρασκευάσεται εἰς πόλεμον;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the manner of men he had done something.  What was this something?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provecho le tendría si hubiera hecho algo a la manera de los hombres. ¿Qué fue ese algo?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fait quelque chose à la manière des hommes. Qu'est-ce que c'était que ce quelque chose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fought with beasts at Ephesus,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batallé en Éfeso contra fieras,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combattu contre les bêtes à Éphèse,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ἐθηριομάχησα ἐν Ἐφέσῳ,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dying because they were partaking of the Lord's Supper in an unworthy manner? (2 points)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morir porque participaban de la Cena del Señor de manera indigna? (2 puntos)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Corinthe, en plus de mourir parce qu'elles participaient à la Cène du Seigneur d'une manière indigne ? (2 points)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it may be, so many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Tantas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 nombreuses que puissent être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τοσαῦτα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are weak and sick among you,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muchos enfermos y debilitados entre vosotros,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vous beaucoup d'infirmes et de malades,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πολλοὶ ἀσθενεῖς καὶ ἄρρωστοι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Adam that became the life-giving spirit, what came first?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que llegó a ser el espíritu vivificante, ¿qué fue primero?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d’Adam qui est devenu l’esprit vivifiant, qu’est-ce qui est venu en premier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natural,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lo animal;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est animal;</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two phrases describe the speed with which we shall be changed?  (2 points)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dos frases describen la velocidad con la que seremos transformados? (2 puntos)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quelles sont les deux expressions qui décrivent la rapidité avec laquelle nous serons transformés ? (2 points)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moment, in the twinkling of an eye,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momento, en un abrir y cerrar de ojos,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un instant, en un clin d'oeil,</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ἀτόμῳ, ἐν ῥιπῇ ὀφθαλμοῦ,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an explanation is given for why it might appear that the work of God hasn't had the effect we might expect. What is this explanation?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se da una explicación de por qué podría parecer que la obra de Dios no ha tenido el efecto que podríamos esperar. ¿Cuál es esta explicación?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une explication est donnée pour expliquer pourquoi il semble que l’œuvre de Dieu n’a pas eu l’effet escompté. Quelle est cette explication?</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all Israel who are of Israel,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todos los que descienden de Israel son israelitas,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descendent d'Israël ne sont pas Israël,</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πάντες οἱ ἐξ Ἰσραήλ, οὗτοι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for whom does the Spirit Himself intercede?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¿por quién intercede el Espíritu mismo?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pour qui l’Esprit lui-même intercède-t-il?</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saints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santos.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des saints.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long should we be proclaimin the Lord's death?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¿cuánto tiempo debemos estar proclamando la muerte del Señor?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pendant combien de temps devrions-nous proclamer la mort du Seigneur?</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in what situation will I be a foreigner to him who speaks?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¿en qué situación seré extranjero para el que habla?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:11, dans quelle situation serai-je un étranger pour celui qui parle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comes.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él venga.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vienne.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ἔλθῃ.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are the authorities supposed to do? Be specific.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se supone que deben hacer las autoridades? Se específico.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sont censées faire les autorités? Être spécifique.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attending continually to this very thing.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dedicadas continuamente a este oficio.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entièrement appliqués à cette fonction.</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αὐτὸ τοῦτο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to whom pertain the adoption, the glory, the covenants etc?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¿a quiénes pertenecen la adopción, la gloria, los pactos etc?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9:4, à qui appartiennent l’adoption, la gloire, les alliances, etc.?</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Israelites,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israelitas,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Israélites,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εἰσιν Ἰσραηλῖται,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are differences of ministries, what is the same?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hay diferencias de ministerios, ¿qué es igual?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existe des différences entre les ministères, qu’est-ce qui est pareil?</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Lord.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Señor es el mismo.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Seigneur;</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αὐτὸς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who does Paul want to provoke to jealousy?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 quién quiere provocar Pablo a celos?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qui Paul veut-il provoquer à la jalousie?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are my flesh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 mi sangre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de ma race,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τὴν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have those who have not accepted God's grace stumbled that they should fall?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¿han tropezado los que no han aceptado la gracia de Dios para caer?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ceux qui n'ont pas accepté la grâce de Dieu ont-ils trébuché au point de tomber?</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I do not know the meaning of the language,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yo ignoro el significado de las palabras,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je ne connais pas le sens de la langue,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μὴ εἰδῶ τὴν δύναμιν τῆς φωνῆς,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why has salvation come to the Gentiles?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¿por qué ha llegado la salvación a los gentiles?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pourquoi le salut est-il venu pour les Gentils?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provoke them to jealousy,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provocarlos a celos.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fussent excités à la jalousie.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παραζηλῶσαι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the spiritual not?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el espiritual?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que le spirituel n’est pas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first,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primero,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le premier,</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