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do something people who don't understand won't be able to say Amen.  What is this something?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haces algo, las personas que no entienden no podrán decir Amén. ¿Qué es este algo?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faites quelque chose, les gens qui ne comprennent pas ne pourront pas dire Amen. C'est quoi ce quelque chose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if you bless with the spirit,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bendices sólo con el espíritu,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si tu rends grâces par l'esprit,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ἐὰν εὐλογῇς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is different between celestial bodies and terrestrial bodies?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diferencia hay entre los cuerpos celestes y los cuerpos terrestres?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 est la différence entre les corps célestes et les corps terrestres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glory of the celestial is one, and the glory of the terrestrial is another.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una es la hermosura de los celestiales y otra la de los terrenales.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l'éclat des corps célestes, autre celui des corps terrestres.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ἑτέρα μὲν ἡ τῶν ἐπουρανίων δόξα, ἑτέρα δὲ ἡ τῶν ἐπιγείων.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we should awake to righteousness and not do what?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¿deberíamos despertar a la justicia y no hacer qué?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:34, vous devriez retourner à vous-mêmes, comme il se doit, et ne pas faire quoi?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sin;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pequéis,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péchez point;</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ἁμαρτάνετε,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another, what is given to one through the Spirit?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otro se le da, ¿qué se le da a uno por el Espíritu?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un autre, qu’est-ce qui est donné à quelqu’un par l’Esprit?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the word of wisdom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sabiduría;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sagesse;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δίδοται λόγος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failure of Israel?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 se benefició del fracaso de Israel?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l’échec d’Israël?</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failure riches for the Gentiles,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caída, a los gentiles,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amoindrissement la richesse des païens,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ἥττημα αὐτῶν πλοῦτος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my understanding is unfruitful, but who does what?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mi entendimiento es infructuoso, pero ¿quién hace qué?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mon entendement est infructueux, mais qui fait quoi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spirit prays,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espíritu ora,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esprit est en prière,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πνεῦμά μου προσεύχεται,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what should a person do who speaks in a tongue?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¿qué debe hacer una persona que habla en lenguas?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:13, que doit faire une personne qui parle en langue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pray that he may interpret.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pida en oración poder interpretarla.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pour avoir le don d'interpréter.</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προσευχέσθω ἵνα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one of the purposes God has for the authority that is over you?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¿cuál es uno de los propósitos que Dios tiene para la autoridad que está sobre usted?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est l’un des objectifs que Dieu a pour l’autorité qui est sur vous?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to you for good.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está al servicio de Dios para tu bien.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magistrat est serviteur de Dieu pour ton bien.</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 σοὶ εἰς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why did Paul think it would make sense to say something like, let us eat and drink?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¿por qué pensó Pablo que tendría sentido decir algo como, comamos y bebamos?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pourquoi Paul a-t-il pensé qu’il serait logique de dire quelque chose comme : mangeons et buvons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tomorrow we die!”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mañana moriremos.»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demain nous mourrons.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αὔριον γὰρ ἀποθνῄσκομεν.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we should not become idolaters as who were?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no debemos convertirnos en idólatras como ¿quiénes lo fueron?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nous ne devrions pas devenir idolâtres comme qui l’était?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were some of them.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wisdom through the Spirit?  Be specific.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quiénes se les da la palabra de sabiduría por el Espíritu? Se específico.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sagesse par l’Esprit ? Être spécifique.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one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à l'un</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μὲν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before calling his people, what did he do for them?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antes de llamar a su pueblo, ¿qué hizo por ellos?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8:30, avant d’appeler son peuple, qu’a-t-il fait pour lui?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whom He predestined,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predestinó,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prédestinés,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eat of the bread of the Lord's Supper and do what else?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¿puede comer del pan de la Cena del Señor y hacer qué más?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il peut manger du pain de la Cène du Seigneur et faire quoi d'autre?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drink of the cup.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beba de la copa.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boive de la coupe;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 τοῦ ποτηρίου πινέτω·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becoming weak and sick because they were partaking of the Lord's Supper in an unworthy manner?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debilitarse y enfermarse porque participaban de la Cena del Señor de manera indigna?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Corinthin, en plus de devenir faibles et malades parce qu'elles participaient à la Cène du Seigneur d'une manière indigne?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many sleep.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muchos han muerto.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qu'un grand nombre sont morts.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κοιμῶνται ἱκανοί.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incorruption?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se debe revestir de incorrupción?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l’incorruption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corruptible must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 necesario que esto corruptible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que ce corps corruptible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the fathers?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los padres?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issu des Israélites en plus des pères?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not a sign for?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las lenguas no son una señal?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ne sont-elles pas un signe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those who believe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creyentes,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les croyants,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εἰσιν οὐ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who has fulfilled the law?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¿quién ha cumplido la ley?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qui a accompli la loi?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loves another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que ama al prójimo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aime les autres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ἀγαπῶν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sing in what 2 ways?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cantaría de qué dos maneras?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:15, Paul a dit qu’il chanterait de quelles 2 manières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sing with the spirit, and I will also sing with the understanding.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cantaré con el espíritu, pero cantaré también con el entendimiento,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chanterai par l'esprit, mais je chanterai aussi avec l'intelligence.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ψαλῶ τῷ πνεύματι, ψαλῶ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so that we walk properly, we should put on the Lord Jesus Christ.  What should we do for the flesh?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caminar apropiadamente debemos revestirnos del Señor Jesucristo. ¿Qué debemos hacer por la carne?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13:14, pour marcher correctement, nous devons revêtir le Seigneur Jésus-Christ. Que devons-nous faire pour la chair?</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no provision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satisfagáis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n'ayez pas soin</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πρόνοιαν μὴ ποιεῖσθε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they had done in addition to killing his prophets?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habían hecho además de matar a sus profetas?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avaient fait en plus de tuer ses prophètes?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torn down Your altars,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tus altares han derribado;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renversé tes autels;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θυσιαστήριά σου κατέσκαψαν,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whom, according to the flesh, Christ came,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según la carne, vino Cristo,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qui est issu, selon la chair, le Christ,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ἐξ ὧν ὁ χριστὸς τὸ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what should we do as in the day?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¿qué debemos hacer en el día?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que devons-nous faire comme pendant la journée?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walk properly,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Marchons honnêtement,</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περιπατήσωμεν,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what question did Paul ask before answering it with four statements of what he will do?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¿qué pregunta hizo Pablo antes de responder con cuatro declaraciones de lo que hará?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:15, quelle question Paul a-t-il posée avant d’y répondre par quatre déclarations sur ce qu’il fera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the conclusion then?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if Paul came to them speaking with tongues, he asked a question about what the result would be unless he speaks by revelation, knowledge, or prophesying.  What question did he ask?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si Pablo iba a ellos hablando en lenguas, les preguntaba cuál sería el resultado a menos que hablara por revelación, conocimiento o profecía. ¿Qué pregunta hizo?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si Paul venait vers eux en parlant en langues, il leur poserait la question de savoir quel serait le résultat s’il ne parlait pas par révélation, par connaissance ou par prophétie. Quelle question a-t-il posée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profit you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aprovechará,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maintenant, frères, de quelle utilité vous serais-je,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ὑμᾶς ὠφελήσω,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10:5, how do we know that God was not well pleased with most of our fathers?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¿cómo sabemos que Dios no se agradó de la mayoría de nuestros padres?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10:5, comment savons-nous que Dieu n’était pas très content de la plupart de nos pères?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their bodies were scattered in the wilderness.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quedaron tendidos en el desierto.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périrent dans le désert.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κατεστρώθησαν γὰρ ἐν τῇ ἐρήμῳ.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our fathers drank of that spiritual Rock.  What did this Rock do?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nuestros padres bebieron de esa Roca espiritual. ¿Qué hizo esta Roca?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10:4, nos pères ont bu de ce Rocher spirituel. Qu'a fait ce Rocher?</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what happens to people who resist authority?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¿qué les sucede a las personas que se resisten a la autoridad?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qu’arrive-t-il aux personnes qui résistent à l’autorité?</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followed them,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seguía.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suivait,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ἔπινον γὰρ ἐκ πνευματικῆς ἀκολουθούσης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how many people had not served Baal?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¿cuántas personas no habían servido a Baal?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combien de personnes n’avaient pas servi Baal?</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reserved for Myself seven thousand men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reservado siete mil hombres,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réservé sept mille hommes,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Κατέλιπον ἐμαυτῷ ἑπτακισχιλίους ἄνδρας,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by asking a rhetorical question, that they would profit nothing if he did what?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al hacer una pregunta retórica, que de nada les serviría si él hiciera ¿qué?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Paul a suggéré, en posant une question rhétorique, qu’ils ne profiteraient de rien s’il faisait quoi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brethren, if I come to you speaking with tongues,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hermanos, si yo voy a vosotros hablando en lenguas,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venais à vous parlant en langues,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δέ, ἀδελφοί, ἐὰν ἔλθω πρὸς ὑμᾶς γλώσσαις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exception is there to the general principle that we should owe no one anything?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excepción hay al principio general de que no debemos deber nada a nadie?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quelle exception y a-t-il au principe général selon lequel nous ne devons rien rien à personne?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to love one another,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amaros unos a otros,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de vous aimer les uns les autres;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ἀλλήλους ἀγαπᾶν·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where does Paul feel sorrow and grief because he desires Israel to be saved?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¿dónde siente Pablo tristeza y pena porque desea que Israel sea salvo?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où Paul ressent-il de la tristesse parce qu’il désire qu’Israël soit sauvé?</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my heart.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mi corazón,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dans le coeur</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καρδίᾳ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for conscience' sake and for what other reason?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se debe estar sujeto por causa de conciencia y ¿por qué otra razón?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pour le bien de votre conscience et pour quelle autre raison?</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resist will bring judgment on themselves.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resisten, acarrean condenación para sí mismos.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résistent attireront une condamnation sur eux-mêmes.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ἀνθεστηκότες ἑαυτοῖς κρίμα λήμψονται.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because of wrath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solamente por razón del castigo,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par crainte de la punition,</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διὰ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you utter by the tongue what things?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si con la lengua pronuncias ¿qué cosas?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:9, les gens ne sauront pas ce qui est dit à moins que vous ne prononciez par la langue quelles choses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words easy to understand,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dais  palabra bien comprensible,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donnez pas une parole distincte,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γλώσσης ἐὰν μὴ εὔσημον λόγον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Him who loved us, what are we in things like tribulation, distress, persecution, famine, nakedness, peril, or sword?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por medio de Aquel que nos amó, ¿qué somos en cosas como la tribulación, la angustia, la persecución, el hambre, la desnudez, el peligro o la espada?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8:37, par Celui qui nous a aimés, que sommes-nous dans des choses comme la tribulation, la détresse, la persécution, la famine, la nudité, le péril ou l’épée?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more than conquerors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más que vencedores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plus que vainqueurs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ὑπερνικῶμεν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before he broke the bread?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antes de partir el pan?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avant de rompre le pain?</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He had given thanks,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habiendo dado gracias,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après avoir rendu grâces,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εὐχαριστήσας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with whom will God give us all things?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¿con quién nos dará Dios todas las cosas?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avec qui Dieu nous donnera-t-il toutes choses?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shall He not with Him also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no nos dará también con él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lui?</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οὐχὶ καὶ σὺν αὐτῷ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another way to describe those who love God?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quienes aman a Dios?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façon de décrire ceux qui aiment Dieu?</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who will say, How are the dead raised up?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¿quién dirá: ¿Cómo resucitarán los muertos?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qui dira : Comment les morts ressuscitent-ils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the called according to His purpose.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a los que conforme a su propósito son llamados.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appelés selon son dessein.</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κατὰ πρόθεσιν κλητοῖς οὖσιν.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thank his God that he does more than all the brethren in Corinth?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agradece Pablo a su Dios que hace más que todos los hermanos de Corinto?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qu’est-ce que Paul remercie son Dieu de ce qu’il fait plus que tous les frères de Corinthe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with tongues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hablo en lenguas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parle en langue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γλώσσαις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Himself make intercession for us?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mismo intercede por nosotros?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lui-même intercède-t-il pour nous?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the Spirit also helps in our weaknesses.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igual manera, el Espíritu nos ayuda en nuestra debilidad,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l'Esprit nous aide dans notre faiblesse,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 δὲ καὶ τὸ πνεῦμα συναντιλαμβάνεται τῇ ἀσθενείᾳ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is the relationship in time between this mortal putting on immortality and the saying coming true that death is swallowed up in victory?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¿cuál es la relación en el tiempo entre este mortal que se reviste de inmortalidad y el dicho hecho realidad de que la muerte es devorada en la victoria?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:54, quelle est la relation dans le temps entre ce mortel revêtant l’immortalité et la parole qui se réalise selon laquelle la mort est engloutie dans la victoire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shall be brought to pass the saying that is written: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se cumplirá la palabra que está escrita: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s'accomplira la parole qui est écrite: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γενήσεται ὁ λόγος ὁ γεγραμμένος·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honor be given?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honor?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faut-il honorer?</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honor to whom honor.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honra, honra.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l'honneur à qui vous devez l'honneur.</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τὴν τιμὴν τὴν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happens to the manifestation of the Spirit for the profit of all?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sucede con la manifestación del Espíritu para beneficio de todos?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qu’arrive-t-il à la manifestation de l’Esprit pour le bénéfice de tous?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someone will say,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preguntará alguno: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quelqu'un dira:</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ἐρεῖ 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to each one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cada uno le es dada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δὲ δίδοται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first pair of items?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primer par de elementos?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Quelle est la première paire d’éléments?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neither death nor life,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ni la muerte ni la vida,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ni la mort ni la vie,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οὔτε θάνατος οὔτε ζωὴ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After presenting the fourth and final set of items, what is the last non-paired item in the list?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Después de presentar el cuarto y último conjunto de elementos, ¿cuál es el último elemento no pareado de la lista?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Après avoir présenté le quatrième et dernier ensemble d’éléments, quel est le dernier élément non apparié de la liste?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any other created thing,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ninguna otra cosa creada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aucune autre créature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τις κτίσις ἑτέρα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