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often do we proclaim the Lord's death?  Be specific.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¿con qué frecuencia proclamamos la muerte del Señor? Se específico.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11:26, à quelle fréquence proclamons-nous la mort du Seigneur ? Être spécifique.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often as you eat this bread and drink this cup,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todas las veces que comáis este pan y bebáis esta copa,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toutes les fois que vous mangez ce pain et que vous buvez cette coupe,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ὁσάκις γὰρ ἐὰν ἐσθίητε τὸν ἄρτον τοῦτον καὶ τὸ ποτήριον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who did the Corinthian brethren know were what kind of people carried away to these dumb idols?  (2 points)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¿quiénes sabían los hermanos corintios que eran qué clase de personas se dejaban llevar por estos ídolos mudos? (2 puntos)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les frères corinthiens savaient quel genre de personnes étaient emmenées vers ces idoles muettes ? (2 points)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Gentiles,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cuando erais gentiles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étiez païens,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ὅτε ἔθνη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what was that spiritual Rock that followed our fathers?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¿cuál fue esa Roca espiritual que siguió a nuestros padres?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quel était ce Rocher spirituel qui suivait nos pères?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Rock was Christ.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Esa roca era Cristo.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rocher était Christ.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πέτρα δὲ ἦν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ears that they should not hear,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oídos que no oigan,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oreilles pour ne point entendre,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ὦτα τοῦ μὴ ἀκούειν,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what happens to us because we are accounted as sheep for the slaughter?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¿qué nos sucede porque somos contados como ovejas para el matadero?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que nous arrive-t-il parce que nous sommes considérés comme des brebis destinées à l’abattoir?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Your sake we are killed all day long;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causa de ti somos muertos todo el tiempo;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à cause de toi qu'on nous met à mort tout le jour,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Ἕνεκεν σοῦ θανατούμεθα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10:1, what did all our fathers do?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hicieron todos nuestros padres?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10:1, qu’ont fait tous nos pères?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passed through the sea,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pasaron el mar;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passé au travers de la mer,</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διὰ τῆς θαλάσσης διῆλθον,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what did God do for those he knew a head of time?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¿qué hizo Dios por aquellos a quienes conoció con tiempo?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qu’est-ce que Dieu a fait pour ceux qu’il connaissait à l’époque?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predestined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los predestinó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prédestinés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plant a wheat seed?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plantas una semilla de trigo?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que l’on plante une graine de blé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mere grain—perhaps wheat or some other grain.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grano desnudo, sea de trigo o de otro grano.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 simple grain, de blé peut-être, ou de quelque autre semence;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γυμνὸν κόκκον εἰ τύχοι σίτου ἤ τινος τῶν λοιπῶν·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did Paul not want?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no quería Pablo?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qu’est-ce que Paul ne voulait pas?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unaware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que vous ignoriez</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all be changed, what will not happen to all of us?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todos seremos transformados, ¿qué no nos sucederá a todos?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même si nous sommes tous transformés, qu’est-ce qui ne nous arrivera pas à tous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not all sleep,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todos moriremos;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mourrons pas tous,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οὐ κοιμηθησόμεθα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where is Christ now that he is risen?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¿dónde está Cristo ahora que ha resucitado?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8:34, où est le Christ maintenant qu’il est ressuscité?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even at the right hand of God,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además está a la diestra de Dios,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à la droite de Dieu,</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καί ἐστιν ἐν δεξιᾷ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the Lord Jesus do on the same night in which He was betrayed?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el Señor Jesús la misma noche en que fue traicionado?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le Seigneur Jésus la nuit même où il a été trahi?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took bread;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pan;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prit du pain,</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ἔλαβεν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if we hope for what we do not see, what do we do?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si esperamos lo que no vemos, ¿qué hacemos?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si nous espérons ce que nous ne voyons pas, que faisons-nous?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eagerly wait for it with perseverance.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paciencia lo aguardamos.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l'attendons avec persévérance.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ὑπομονῆς ἀπεκδεχόμεθα.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stated that if a particular statement were true it would seem to be appropriate to say something like, Let us eat and drink, for tomorrow we die.  What particular statement did he make?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declaró que si una afirmación en particular fuera cierta, parecería apropiado decir algo como: comamos y bebamos, que mañana moriremos. ¿Qué declaración en particular hizo?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déclaré que si une déclaration particulière était vraie, il semblerait approprié de dire quelque chose comme : Mangeons et buvons, car demain nous mourrons. Quelle déclaration particulière a-t-il faite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pas,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customs be paid?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pagar la aduana?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douanes doivent-elles être payées?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customs to whom customs,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impuesto, impuesto;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tribut à qui vous devez le tribut,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 τέλος τὸ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who or what is a witness that Paul is not lying?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¿quién o qué es testigo de que Pablo no miente?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 qui ou quoi est témoin que Paul ne ment pas?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what could Paul wish for to help his countrymen to be saved?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¿qué podría desear Pablo para ayudar a sus compatriotas a ser salvos?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que pouvait souhaiter Paul pour aider ses compatriotes à être sauvés?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could wish that I myself were accursed from Christ for my brethren,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deseara yo mismo ser anatema, separado de Cristo, por amor a mis hermanos,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voudrais moi-même être anathème et séparé de Christ pour mes frères,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ηὐχόμην γὰρ ἀνάθεμα εἶναι αὐτὸς ἐγὼ ἀπὸ τοῦ Χριστοῦ ὑπὲρ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should we not become as were some of them?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¿en qué no deberíamos llegar a ser nosotros como algunos de ellos?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 ne devrions-nous pas devenir comme certains d’entre eux?</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become idolaters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seáis idólatras,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point idolâtres,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εἰδωλολάτραι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the other is not edified, even though you have done what?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se bendice con el espíritu, el otro no es edificado, ¿aunque hayas hecho qué?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:17, si vous bénissez avec l’esprit, l’autre n’est pas édifié, même si vous avez fait quoi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indeed give thanks well,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a la verdad, bien das gracias;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rends, il est vrai, d'excellentes actions de grâces,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μὲν γὰρ καλῶς εὐχαριστεῖς,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are we told to do instead of sin?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se nos dice que hagamos en lugar de pecar?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nous dit-on de faire à la place du péché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Awake to righteousness,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debidamente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Revenez à vous-mêmes, comme il est convenable,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ἐκνήψατε δικαίως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question answers this question?  Unless you utter by the tongue words easy to understand what will be the result?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pregunta responde a esta pregunta? A menos que pronunciéis con la lengua palabras fáciles de entender, ¿cuál será el resultado?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quelle question répond à cette question ? A moins de prononcer par la langue des mots faciles à comprendre, quel sera le résultat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spoken?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entenderá lo que decís?,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saura-t-on ce que vous dites?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λαλούμενον;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conscience also bearing me witness in the Holy Spirit,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conciencia me da testimonio en el Espíritu Santo,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conscience m'en rend témoignage par le Saint Esprit: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μοι τῆς συνειδήσεώς μου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gifts of healings given?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los dones de sanidades?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les dons de guérison sont-ils accordés?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do all things to for those who love God?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¿para qué sirven todas las cosas para los que aman a Dios?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à quoi servent toutes choses pour ceux qui aiment Dieu?</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 together for good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ayudan a bien,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concourent au bien</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συνεργεῖ εἰς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fall of Israel?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¿quiénes se beneficiaron de la caída de Israel?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la chute d’Israël?</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their fall is riches for the world,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su transgresión ha servido para enriquecer al mundo,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leur chute a été la richesse du monde,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παράπτωμα αὐτῶν πλοῦτος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what does Paul feel in his heart because he desires Israel to be saved?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¿qué siente Pablo en su corazón porque desea que Israel sea salvo?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en plus d’être affligé dans son coeur, que ressent Paul à l’égard de ses compatriotes israélites?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have great sorrow and continual grief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tengo gran tristeza y continuo dolor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J'éprouve une grande tristesse,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λύπη μοί ἐστιν μεγάλη καὶ ἀδιάλειπτος ὀδύνη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into whom were all our fathers baptized?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¿en quién fueron bautizados todos nuestros padres?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en qui tous nos pères ont-ils été baptisés?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are diversities of gifts, what is the same?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diversidad de dones, ¿qué es igual?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existe une diversité de dons, qu’est-ce qui est pareil?</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Moses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todos, en unión con Moisés,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Moïse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εἰς τὸν Μωϋσῆν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Paul call the people who ask questions like, What body do the dead come up with when they are raised?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¿cómo llama Pablo a las personas que hacen preguntas como: ¿Qué cuerpo tendrán los muertos cuando resuciten?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36, comment Paul appelle-t-il les personnes qui posent des questions telles que : De quel corps les morts ressuscitent-ils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Foolish one,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Insensé!</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how are all the other commandments related to the saying that you shall lover your neighbor as yourself?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¿cómo se relacionan todos los demás mandamientos con el dicho de que amarás a tu prójimo como a ti mismo?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 est le rapport entre tous les autres commandements et le dicton selon lequel tu dois aimer ton prochain comme toi-même?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summed up in this saying, namely,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esta sentencia se resume: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résument dans cette parole: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λόγῳ τούτῳ ἀνακεφαλαιοῦται, ἐν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that if election is by grace than it is no longer of works.  If this were not true what could we say?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que si la elección es por gracia entonces ya no es por obras. Si esto no fuera cierto ¿qué podríamos decir?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que si l’élection se fait par grâce, elle ne se fait plus par les œuvres. Si ce n’était pas vrai, que pourrions-nous dire?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grace is no longer grace.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gracia ya no sería gracia.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la grâce n'est plus une grâce.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ἡ χάρις οὐκέτι γίνεται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about the effectiveness of tribulation, distress, and many other things to do what in our Christian life.  What is this question?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sobre la efectividad de la tribulación, la angustia y muchas otras cosas para hacer qué en nuestra vida cristiana. ¿Cuál es esta pregunta?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sur l’efficacité des tribulations, de la détresse et bien d’autres choses à faire dans notre vie chrétienne. Quelle est cette question?</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separate us from the love of Christ?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nos separará del amor de Cristo?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séparera de l'amour de Christ?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ἡμᾶς χωρίσει ἀπὸ τῆς ἀγάπης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do with what he received from the Lord?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Pablo con lo que recibió del Señor?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Paul de ce qu’il a reçu du Seigneur?</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Spirit.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es el mismo.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Esprit;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delivered to you: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también os he enseñado: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vous ai enseigné;</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παρέδωκα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an authority who is bearing a sword supposed to do on him who practices evil?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se supone que debe hacer una autoridad que porta espada contra el que practica el mal?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qu’est-ce qu’une autorité qui porte l’épée est censée faire contre celui qui pratique le mal?</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avenger to execute wrath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justicia y para castigar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exercer la vengeance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ἔκδικος εἰς ὀργὴν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over what does Christ have authority?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¿sobre qué tiene autoridad Cristo?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9:5, sur quoi le Christ a-t-il autorité?</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over all,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Dios sobre todas las cosas,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au-dessus de toutes choses,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ὢν ἐπὶ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who took bread the same night in which he was betrayed?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¿quién tomó pan la misma noche en que fue traicionado?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qui a pris du pain la nuit même où il a été trahi?</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Lord Jesus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Señor Jesús,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Seigneur Jésus,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day is about to start, in addition to casting off the works of darkness, what should we do?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el día está por comenzar, además de desechar las obras de las tinieblas, ¿qué debemos hacer?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le jour est sur le point de commencer, que devons-nous faire en plus de rejeter les œuvres des ténèbres?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us put on the armor of light.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vistámonos las armas de la luz.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revêtons les armes de la lumière.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ἐνδυσώμεθα δὲ τὰ ὅπλα τοῦ φωτός.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elect have obtained election but who as not?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los elegidos han obtenido elección pero ¿quiénes no?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les élus ont obtenu l’élection, mais qui ne l’a pas été?</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does God give to each seed?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le da Dios a cada semilla?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 donne Dieu à chaque graine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Israel has not obtained what it seeks;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Lo que buscaba Israel, no lo ha alcanzado;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Ce qu'Israël cherche, il ne l'a pas obtenu,</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ὃ ἐπιζητεῖ Ἰσραήλ, τοῦτο οὐκ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according to whose will does the Spirit Himself intercede?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¿según la voluntad de quién intercede el Espíritu mismo?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selon la volonté de qui l’Esprit lui-même intercède-t-il?</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will of God.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conforme a la voluntad de Dios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selon Dieu</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κατὰ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my spirit prays when I do what?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¿mi espíritu ora cuando hago qué?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mon esprit prie quand je fais quoi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pray in a tongue,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oro en lengua desconocida,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je prie en langue,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προσεύχωμαι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where does the statement come from that says that God would send people speaking other languages to his people but they still wouldn't listen?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¿de dónde viene la afirmación que dice que Dios enviaría personas que hablaran otros idiomas a su pueblo pero ellos todavía no escucharían?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d'où vient la déclaration selon laquelle Dieu enverrait des gens parlant d'autres langues à son peuple mais qu'ils n'écouteraient toujours pas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it is written: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está escrito: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écrit dans la loi:</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not all sleep, what will happen to all of us?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no todos dormiremos, ¿qué nos pasará a todos?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:51, même si nous ne dormons pas tous, qu’arrivera-t-il à nous tous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shall all be changed—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seremos transformados,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nous serons changés,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δὲ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two things did the wild olive tree get to partake of? (2 points)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¿de qué dos cosas participó el olivo silvestre? (2 puntos)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à quelles deux choses l’olivier sauvage a-t-il eu part? (2 points)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its own body.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propio cuerpo.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corps qui lui est propre.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ἴδιον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root and fatness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raíz y de la rica savia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racine et de la graisse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ῥίζης τῆς πιότητος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resists the ordinance of God?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¿quién resiste la ordenanza de Dios?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qui résiste à l’ordonnance de Dieu?</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resists the authority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quien se opone a la autoridad,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s'oppose à l'autorité</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ἀντιτασσόμενος τῇ ἐξουσίᾳ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who did Paul say should wait for one another when they come together to eat?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¿quiénes dijo Pablo que debían esperarse unos a otros cuando se reunían para comer?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11:33, selon Paul, qui devrait s’attendre les uns les autres lorsqu’ils se réunissent pour manger?</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