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37.xml.rels" ContentType="application/vnd.openxmlformats-package.relationships+xml"/>
  <Override PartName="/ppt/slides/_rels/slide3.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US" sz="3200" strike="noStrike" u="none">
              <a:solidFill>
                <a:srgbClr val="ffffff"/>
              </a:solidFill>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uFillTx/>
                <a:latin typeface="Arial"/>
              </a:rPr>
              <a:t>Click to edit the outline text format</a:t>
            </a:r>
            <a:endParaRPr b="0" lang="en-US" sz="32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uFillTx/>
                <a:latin typeface="Arial"/>
              </a:rPr>
              <a:t>Second Outline Level</a:t>
            </a:r>
            <a:endParaRPr b="0" lang="en-US" sz="2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uFillTx/>
                <a:latin typeface="Arial"/>
              </a:rPr>
              <a:t>Third Outline Level</a:t>
            </a:r>
            <a:endParaRPr b="0" lang="en-US" sz="24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uFillTx/>
                <a:latin typeface="Arial"/>
              </a:rPr>
              <a:t>Fourth Outline Level</a:t>
            </a:r>
            <a:endParaRPr b="0" lang="en-US" sz="20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uFillTx/>
                <a:latin typeface="Arial"/>
              </a:rPr>
              <a:t>Fifth Outline Level</a:t>
            </a:r>
            <a:endParaRPr b="0" lang="en-US" sz="20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uFillTx/>
                <a:latin typeface="Arial"/>
              </a:rPr>
              <a:t>Sixth Outline Level</a:t>
            </a:r>
            <a:endParaRPr b="0" lang="en-US" sz="20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uFillTx/>
                <a:latin typeface="Arial"/>
              </a:rPr>
              <a:t>Seventh Outline Level</a:t>
            </a:r>
            <a:endParaRPr b="0" lang="en-US" sz="20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PATHFINDER BIBLE EXPERIENCE</a:t>
            </a:r>
            <a:r>
              <a:rPr b="0" lang="en-US" sz="6600" strike="noStrike" u="none">
                <a:solidFill>
                  <a:schemeClr val="dk1"/>
                </a:solidFill>
                <a:uFillTx/>
                <a:latin typeface="Georgia"/>
                <a:ea typeface="DejaVu Sans"/>
              </a:rPr>
              <a:t>	</a:t>
            </a:r>
            <a:r>
              <a:rPr b="0" lang="en-US" sz="6600" strike="noStrike" u="none">
                <a:solidFill>
                  <a:schemeClr val="dk1"/>
                </a:solidFill>
                <a:uFillTx/>
                <a:latin typeface="Georgia"/>
                <a:ea typeface="DejaVu Sans"/>
              </a:rPr>
              <a:t>	</a:t>
            </a:r>
            <a:endParaRPr b="0" lang="en-US" sz="6600" strike="noStrike" u="none">
              <a:solidFill>
                <a:srgbClr val="ffffff"/>
              </a:solidFill>
              <a:uFillTx/>
              <a:latin typeface="Arial"/>
            </a:endParaRPr>
          </a:p>
        </p:txBody>
      </p:sp>
      <p:sp>
        <p:nvSpPr>
          <p:cNvPr id="61" name="PlaceHolder 2"/>
          <p:cNvSpPr>
            <a:spLocks noGrp="1"/>
          </p:cNvSpPr>
          <p:nvPr>
            <p:ph type="subTitle"/>
          </p:nvPr>
        </p:nvSpPr>
        <p:spPr>
          <a:xfrm>
            <a:off x="158760" y="4614480"/>
            <a:ext cx="8811360" cy="174780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2025</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Unofficial Practice Test</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ROMANS, I CORINTHIANS</a:t>
            </a:r>
            <a:endParaRPr b="0" lang="en-US" sz="2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a:t>
            </a:r>
            <a:endParaRPr b="0" lang="en-US" sz="4400" strike="noStrike" u="none">
              <a:solidFill>
                <a:srgbClr val="ffffff"/>
              </a:solidFill>
              <a:uFillTx/>
              <a:latin typeface="Arial"/>
            </a:endParaRPr>
          </a:p>
        </p:txBody>
      </p:sp>
      <p:sp>
        <p:nvSpPr>
          <p:cNvPr id="17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11:17, the wild olive tree was able to partake of the root and fatness of what?  </a:t>
            </a:r>
            <a:endParaRPr b="0" lang="en-US" sz="3200" strike="noStrike" u="none">
              <a:solidFill>
                <a:srgbClr val="ffffff"/>
              </a:solidFill>
              <a:uFillTx/>
              <a:latin typeface="Arial"/>
            </a:endParaRPr>
          </a:p>
        </p:txBody>
      </p:sp>
      <p:sp>
        <p:nvSpPr>
          <p:cNvPr id="172" name="PlaceHolder 2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11:17, ¿el olivo silvestre pudo participar de la raíz y de la grosura de qué? </a:t>
            </a:r>
            <a:endParaRPr b="0" lang="en-US" sz="3200" strike="noStrike" u="none">
              <a:solidFill>
                <a:srgbClr val="ffffff"/>
              </a:solidFill>
              <a:uFillTx/>
              <a:latin typeface="Arial"/>
            </a:endParaRPr>
          </a:p>
        </p:txBody>
      </p:sp>
      <p:sp>
        <p:nvSpPr>
          <p:cNvPr id="173" name="PlaceHolder 3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11:17, l’olivier sauvage était capable de partager la racine et la graisse de quoi?</a:t>
            </a:r>
            <a:endParaRPr b="0" lang="en-US" sz="3200" strike="noStrike" u="none">
              <a:solidFill>
                <a:srgbClr val="ffffff"/>
              </a:solidFill>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 name="TextBox 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6" name="TextBox 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7" name="TextBox 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8" name="TextBox 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 name="TextBox 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0" name="TextBox 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1" name="TextBox 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 name="TextBox 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 name="TextBox 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4" name="TextBox 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5" name="TextBox 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 name="TextBox 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7" name="TextBox 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8" name="TextBox 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9" name="TextBox 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 name="TextBox 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1" name="TextBox 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2" name="TextBox 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3" name="TextBox 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 name="TextBox 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5" name="TextBox 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6" name="TextBox 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7" name="TextBox 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 name="TextBox 1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9" name="TextBox 1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a:t>
            </a:r>
            <a:endParaRPr b="0" lang="en-US" sz="4400" strike="noStrike" u="none">
              <a:solidFill>
                <a:srgbClr val="ffffff"/>
              </a:solidFill>
              <a:uFillTx/>
              <a:latin typeface="Arial"/>
            </a:endParaRPr>
          </a:p>
        </p:txBody>
      </p:sp>
      <p:sp>
        <p:nvSpPr>
          <p:cNvPr id="201" name="PlaceHolder 3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of the olive tree,  </a:t>
            </a:r>
            <a:endParaRPr b="0" lang="en-US" sz="3200" strike="noStrike" u="none">
              <a:solidFill>
                <a:srgbClr val="ffffff"/>
              </a:solidFill>
              <a:uFillTx/>
              <a:latin typeface="Arial"/>
            </a:endParaRPr>
          </a:p>
        </p:txBody>
      </p:sp>
      <p:sp>
        <p:nvSpPr>
          <p:cNvPr id="202" name="PlaceHolder 3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del olivo, </a:t>
            </a:r>
            <a:endParaRPr b="0" lang="en-US" sz="3200" strike="noStrike" u="none">
              <a:solidFill>
                <a:srgbClr val="ffffff"/>
              </a:solidFill>
              <a:uFillTx/>
              <a:latin typeface="Arial"/>
            </a:endParaRPr>
          </a:p>
        </p:txBody>
      </p:sp>
      <p:sp>
        <p:nvSpPr>
          <p:cNvPr id="203" name="PlaceHolder 3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l'olivier,</a:t>
            </a:r>
            <a:endParaRPr b="0" lang="en-US" sz="3200" strike="noStrike" u="none">
              <a:solidFill>
                <a:srgbClr val="ffffff"/>
              </a:solidFill>
              <a:uFillTx/>
              <a:latin typeface="Arial"/>
            </a:endParaRPr>
          </a:p>
        </p:txBody>
      </p:sp>
      <p:sp>
        <p:nvSpPr>
          <p:cNvPr id="204" name="PlaceHolder 3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τῆς ἐλαίας ἐγένου,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a:t>
            </a:r>
            <a:endParaRPr b="0" lang="en-US" sz="4400" strike="noStrike" u="none">
              <a:solidFill>
                <a:srgbClr val="ffffff"/>
              </a:solidFill>
              <a:uFillTx/>
              <a:latin typeface="Arial"/>
            </a:endParaRPr>
          </a:p>
        </p:txBody>
      </p:sp>
      <p:sp>
        <p:nvSpPr>
          <p:cNvPr id="20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8:24, a question is asked to explain why hope that is seen is not hope.  What question is asked?  </a:t>
            </a:r>
            <a:endParaRPr b="0" lang="en-US" sz="3200" strike="noStrike" u="none">
              <a:solidFill>
                <a:srgbClr val="ffffff"/>
              </a:solidFill>
              <a:uFillTx/>
              <a:latin typeface="Arial"/>
            </a:endParaRPr>
          </a:p>
        </p:txBody>
      </p:sp>
      <p:sp>
        <p:nvSpPr>
          <p:cNvPr id="207" name="PlaceHolder 1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8:24, se hace una pregunta para explicar por qué la esperanza que se ve no es esperanza. ¿Qué pregunta se hace? </a:t>
            </a:r>
            <a:endParaRPr b="0" lang="en-US" sz="3200" strike="noStrike" u="none">
              <a:solidFill>
                <a:srgbClr val="ffffff"/>
              </a:solidFill>
              <a:uFillTx/>
              <a:latin typeface="Arial"/>
            </a:endParaRPr>
          </a:p>
        </p:txBody>
      </p:sp>
      <p:sp>
        <p:nvSpPr>
          <p:cNvPr id="208" name="PlaceHolder 1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8:24, une question est posée pour expliquer pourquoi l’espérance visible n’est pas de l’espérance. Quelle question est posée?</a:t>
            </a:r>
            <a:endParaRPr b="0" lang="en-US" sz="3200" strike="noStrike" u="none">
              <a:solidFill>
                <a:srgbClr val="ffffff"/>
              </a:solidFill>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 name="TextBox 1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1" name="TextBox 1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2" name="TextBox 1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3" name="TextBox 1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 name="TextBox 1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5" name="TextBox 1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6" name="TextBox 1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 name="TextBox 1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 name="TextBox 1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9" name="TextBox 1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0" name="TextBox 1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 name="TextBox 1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2" name="TextBox 1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3" name="TextBox 1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4" name="TextBox 1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 name="TextBox 1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6" name="TextBox 1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7" name="TextBox 1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8" name="TextBox 1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 name="TextBox 1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0" name="TextBox 1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1" name="TextBox 1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2" name="TextBox 1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 name="TextBox 1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4" name="TextBox 1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a:t>
            </a:r>
            <a:endParaRPr b="0" lang="en-US" sz="4400" strike="noStrike" u="none">
              <a:solidFill>
                <a:srgbClr val="ffffff"/>
              </a:solidFill>
              <a:uFillTx/>
              <a:latin typeface="Arial"/>
            </a:endParaRPr>
          </a:p>
        </p:txBody>
      </p:sp>
      <p:sp>
        <p:nvSpPr>
          <p:cNvPr id="236" name="PlaceHolder 2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why does one still hope for what he sees?  </a:t>
            </a:r>
            <a:endParaRPr b="0" lang="en-US" sz="3200" strike="noStrike" u="none">
              <a:solidFill>
                <a:srgbClr val="ffffff"/>
              </a:solidFill>
              <a:uFillTx/>
              <a:latin typeface="Arial"/>
            </a:endParaRPr>
          </a:p>
        </p:txBody>
      </p:sp>
      <p:sp>
        <p:nvSpPr>
          <p:cNvPr id="237" name="PlaceHolder 2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ya que lo que alguno ve, ¿para qué esperarlo? </a:t>
            </a:r>
            <a:endParaRPr b="0" lang="en-US" sz="3200" strike="noStrike" u="none">
              <a:solidFill>
                <a:srgbClr val="ffffff"/>
              </a:solidFill>
              <a:uFillTx/>
              <a:latin typeface="Arial"/>
            </a:endParaRPr>
          </a:p>
        </p:txBody>
      </p:sp>
      <p:sp>
        <p:nvSpPr>
          <p:cNvPr id="238" name="PlaceHolder 2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 qu'on voit, peut-on l'espérer encore?</a:t>
            </a:r>
            <a:endParaRPr b="0" lang="en-US" sz="3200" strike="noStrike" u="none">
              <a:solidFill>
                <a:srgbClr val="ffffff"/>
              </a:solidFill>
              <a:uFillTx/>
              <a:latin typeface="Arial"/>
            </a:endParaRPr>
          </a:p>
        </p:txBody>
      </p:sp>
      <p:sp>
        <p:nvSpPr>
          <p:cNvPr id="239" name="PlaceHolder 3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ὃ γὰρ βλέπει τίς ἐλπίζει;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a:t>
            </a:r>
            <a:endParaRPr b="0" lang="en-US" sz="4400" strike="noStrike" u="none">
              <a:solidFill>
                <a:srgbClr val="ffffff"/>
              </a:solidFill>
              <a:uFillTx/>
              <a:latin typeface="Arial"/>
            </a:endParaRPr>
          </a:p>
        </p:txBody>
      </p:sp>
      <p:sp>
        <p:nvSpPr>
          <p:cNvPr id="24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11:15, what might lead to the reconciling of the world?  </a:t>
            </a:r>
            <a:endParaRPr b="0" lang="en-US" sz="3200" strike="noStrike" u="none">
              <a:solidFill>
                <a:srgbClr val="ffffff"/>
              </a:solidFill>
              <a:uFillTx/>
              <a:latin typeface="Arial"/>
            </a:endParaRPr>
          </a:p>
        </p:txBody>
      </p:sp>
      <p:sp>
        <p:nvSpPr>
          <p:cNvPr id="242" name="PlaceHolder 3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11:15, ¿qué podría conducir a la reconciliación del mundo? </a:t>
            </a:r>
            <a:endParaRPr b="0" lang="en-US" sz="3200" strike="noStrike" u="none">
              <a:solidFill>
                <a:srgbClr val="ffffff"/>
              </a:solidFill>
              <a:uFillTx/>
              <a:latin typeface="Arial"/>
            </a:endParaRPr>
          </a:p>
        </p:txBody>
      </p:sp>
      <p:sp>
        <p:nvSpPr>
          <p:cNvPr id="243" name="PlaceHolder 3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11:15, qu’est-ce qui pourrait conduire à la réconciliation du monde?</a:t>
            </a:r>
            <a:endParaRPr b="0" lang="en-US" sz="3200" strike="noStrike" u="none">
              <a:solidFill>
                <a:srgbClr val="ffffff"/>
              </a:solidFill>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 name="TextBox 1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6" name="TextBox 1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7" name="TextBox 1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8" name="TextBox 1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 name="TextBox 1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0" name="TextBox 1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1" name="TextBox 1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 name="TextBox 1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 name="TextBox 1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4" name="TextBox 1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5" name="TextBox 1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 name="TextBox 1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7" name="TextBox 1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8" name="TextBox 1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9" name="TextBox 1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 name="TextBox 1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1" name="TextBox 1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2" name="TextBox 1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3" name="TextBox 1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 name="TextBox 1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5" name="TextBox 1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6" name="TextBox 1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7" name="TextBox 1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 name="TextBox 1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9" name="TextBox 1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a:t>
            </a:r>
            <a:endParaRPr b="0" lang="en-US" sz="4400" strike="noStrike" u="none">
              <a:solidFill>
                <a:srgbClr val="ffffff"/>
              </a:solidFill>
              <a:uFillTx/>
              <a:latin typeface="Arial"/>
            </a:endParaRPr>
          </a:p>
        </p:txBody>
      </p:sp>
      <p:sp>
        <p:nvSpPr>
          <p:cNvPr id="271" name="PlaceHolder 4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if their being cast away  </a:t>
            </a:r>
            <a:endParaRPr b="0" lang="en-US" sz="3200" strike="noStrike" u="none">
              <a:solidFill>
                <a:srgbClr val="ffffff"/>
              </a:solidFill>
              <a:uFillTx/>
              <a:latin typeface="Arial"/>
            </a:endParaRPr>
          </a:p>
        </p:txBody>
      </p:sp>
      <p:sp>
        <p:nvSpPr>
          <p:cNvPr id="272" name="PlaceHolder 4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si su exclusión </a:t>
            </a:r>
            <a:endParaRPr b="0" lang="en-US" sz="3200" strike="noStrike" u="none">
              <a:solidFill>
                <a:srgbClr val="ffffff"/>
              </a:solidFill>
              <a:uFillTx/>
              <a:latin typeface="Arial"/>
            </a:endParaRPr>
          </a:p>
        </p:txBody>
      </p:sp>
      <p:sp>
        <p:nvSpPr>
          <p:cNvPr id="273" name="PlaceHolder 4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si leur rejet</a:t>
            </a:r>
            <a:endParaRPr b="0" lang="en-US" sz="3200" strike="noStrike" u="none">
              <a:solidFill>
                <a:srgbClr val="ffffff"/>
              </a:solidFill>
              <a:uFillTx/>
              <a:latin typeface="Arial"/>
            </a:endParaRPr>
          </a:p>
        </p:txBody>
      </p:sp>
      <p:sp>
        <p:nvSpPr>
          <p:cNvPr id="274" name="PlaceHolder 4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γὰρ ἡ ἀποβολὴ αὐτῶν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a:t>
            </a:r>
            <a:endParaRPr b="0" lang="en-US" sz="4400" strike="noStrike" u="none">
              <a:solidFill>
                <a:srgbClr val="ffffff"/>
              </a:solidFill>
              <a:uFillTx/>
              <a:latin typeface="Arial"/>
            </a:endParaRPr>
          </a:p>
        </p:txBody>
      </p:sp>
      <p:sp>
        <p:nvSpPr>
          <p:cNvPr id="27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11:14, by speaking to the gentiles, how does Paul what to make his fellow countrymen feel?  </a:t>
            </a:r>
            <a:endParaRPr b="0" lang="en-US" sz="3200" strike="noStrike" u="none">
              <a:solidFill>
                <a:srgbClr val="ffffff"/>
              </a:solidFill>
              <a:uFillTx/>
              <a:latin typeface="Arial"/>
            </a:endParaRPr>
          </a:p>
        </p:txBody>
      </p:sp>
      <p:sp>
        <p:nvSpPr>
          <p:cNvPr id="277" name="PlaceHolder 4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11:14, al hablar a los gentiles, ¿cómo quiere Pablo hacer sentir a sus compatriotas? </a:t>
            </a:r>
            <a:endParaRPr b="0" lang="en-US" sz="3200" strike="noStrike" u="none">
              <a:solidFill>
                <a:srgbClr val="ffffff"/>
              </a:solidFill>
              <a:uFillTx/>
              <a:latin typeface="Arial"/>
            </a:endParaRPr>
          </a:p>
        </p:txBody>
      </p:sp>
      <p:sp>
        <p:nvSpPr>
          <p:cNvPr id="278" name="PlaceHolder 4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11:14, en parlant aux gentils, comment Paul fait-il ressentir à ses compatriotes?</a:t>
            </a:r>
            <a:endParaRPr b="0" lang="en-US" sz="3200" strike="noStrike" u="none">
              <a:solidFill>
                <a:srgbClr val="ffffff"/>
              </a:solidFill>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 name="TextBox 1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1" name="TextBox 1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2" name="TextBox 1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3" name="TextBox 1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 name="TextBox 1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5" name="TextBox 1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6" name="TextBox 1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 name="TextBox 1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 name="TextBox 1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9" name="TextBox 1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0" name="TextBox 1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 name="TextBox 1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2" name="TextBox 1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3" name="TextBox 1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4" name="TextBox 1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 name="TextBox 1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6" name="TextBox 1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7" name="TextBox 1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8" name="TextBox 1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 name="TextBox 1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0" name="TextBox 1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1" name="TextBox 1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2" name="TextBox 1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 name="TextBox 1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4" name="TextBox 1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a:t>
            </a:r>
            <a:endParaRPr b="0" lang="en-US" sz="4400" strike="noStrike" u="none">
              <a:solidFill>
                <a:srgbClr val="ffffff"/>
              </a:solidFill>
              <a:uFillTx/>
              <a:latin typeface="Arial"/>
            </a:endParaRPr>
          </a:p>
        </p:txBody>
      </p:sp>
      <p:sp>
        <p:nvSpPr>
          <p:cNvPr id="306" name="PlaceHolder 5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may provoke to jealousy  </a:t>
            </a:r>
            <a:endParaRPr b="0" lang="en-US" sz="3200" strike="noStrike" u="none">
              <a:solidFill>
                <a:srgbClr val="ffffff"/>
              </a:solidFill>
              <a:uFillTx/>
              <a:latin typeface="Arial"/>
            </a:endParaRPr>
          </a:p>
        </p:txBody>
      </p:sp>
      <p:sp>
        <p:nvSpPr>
          <p:cNvPr id="307" name="PlaceHolder 5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pudiera provocar a celos </a:t>
            </a:r>
            <a:endParaRPr b="0" lang="en-US" sz="3200" strike="noStrike" u="none">
              <a:solidFill>
                <a:srgbClr val="ffffff"/>
              </a:solidFill>
              <a:uFillTx/>
              <a:latin typeface="Arial"/>
            </a:endParaRPr>
          </a:p>
        </p:txBody>
      </p:sp>
      <p:sp>
        <p:nvSpPr>
          <p:cNvPr id="308" name="PlaceHolder 5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d'exciter la jalousie</a:t>
            </a:r>
            <a:endParaRPr b="0" lang="en-US" sz="3200" strike="noStrike" u="none">
              <a:solidFill>
                <a:srgbClr val="ffffff"/>
              </a:solidFill>
              <a:uFillTx/>
              <a:latin typeface="Arial"/>
            </a:endParaRPr>
          </a:p>
        </p:txBody>
      </p:sp>
      <p:sp>
        <p:nvSpPr>
          <p:cNvPr id="309" name="PlaceHolder 5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παραζηλώσω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a:t>
            </a:r>
            <a:endParaRPr b="0" lang="en-US" sz="4400" strike="noStrike" u="none">
              <a:solidFill>
                <a:srgbClr val="ffffff"/>
              </a:solidFill>
              <a:uFillTx/>
              <a:latin typeface="Arial"/>
            </a:endParaRPr>
          </a:p>
        </p:txBody>
      </p:sp>
      <p:sp>
        <p:nvSpPr>
          <p:cNvPr id="31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11:13, to whom is Paul speaking?  </a:t>
            </a:r>
            <a:endParaRPr b="0" lang="en-US" sz="3200" strike="noStrike" u="none">
              <a:solidFill>
                <a:srgbClr val="ffffff"/>
              </a:solidFill>
              <a:uFillTx/>
              <a:latin typeface="Arial"/>
            </a:endParaRPr>
          </a:p>
        </p:txBody>
      </p:sp>
      <p:sp>
        <p:nvSpPr>
          <p:cNvPr id="312" name="PlaceHolder 5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11:13, ¿a quién le habla Pablo? </a:t>
            </a:r>
            <a:endParaRPr b="0" lang="en-US" sz="3200" strike="noStrike" u="none">
              <a:solidFill>
                <a:srgbClr val="ffffff"/>
              </a:solidFill>
              <a:uFillTx/>
              <a:latin typeface="Arial"/>
            </a:endParaRPr>
          </a:p>
        </p:txBody>
      </p:sp>
      <p:sp>
        <p:nvSpPr>
          <p:cNvPr id="313" name="PlaceHolder 5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11:13, à qui Paul s’adresse-t-il?</a:t>
            </a:r>
            <a:endParaRPr b="0" lang="en-US" sz="3200" strike="noStrike" u="none">
              <a:solidFill>
                <a:srgbClr val="ffffff"/>
              </a:solidFill>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 name="TextBox 1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6" name="TextBox 1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7" name="TextBox 1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8" name="TextBox 1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 name="TextBox 1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20" name="TextBox 1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21" name="TextBox 1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22" name="TextBox 1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23" name="TextBox 1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24" name="TextBox 1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25" name="TextBox 1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26" name="TextBox 1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27" name="TextBox 1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8" name="TextBox 1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9" name="TextBox 1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30" name="TextBox 2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31" name="TextBox 2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32" name="TextBox 2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33" name="TextBox 2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34" name="TextBox 2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35" name="TextBox 2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36" name="TextBox 2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37" name="TextBox 2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38" name="TextBox 2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39" name="TextBox 2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a:t>
            </a:r>
            <a:endParaRPr b="0" lang="en-US" sz="4400" strike="noStrike" u="none">
              <a:solidFill>
                <a:srgbClr val="ffffff"/>
              </a:solidFill>
              <a:uFillTx/>
              <a:latin typeface="Arial"/>
            </a:endParaRPr>
          </a:p>
        </p:txBody>
      </p:sp>
      <p:sp>
        <p:nvSpPr>
          <p:cNvPr id="341" name="PlaceHolder 5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 speak to you Gentiles;  </a:t>
            </a:r>
            <a:endParaRPr b="0" lang="en-US" sz="3200" strike="noStrike" u="none">
              <a:solidFill>
                <a:srgbClr val="ffffff"/>
              </a:solidFill>
              <a:uFillTx/>
              <a:latin typeface="Arial"/>
            </a:endParaRPr>
          </a:p>
        </p:txBody>
      </p:sp>
      <p:sp>
        <p:nvSpPr>
          <p:cNvPr id="342" name="PlaceHolder 6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Hablo a vosotros, gentiles. </a:t>
            </a:r>
            <a:endParaRPr b="0" lang="en-US" sz="3200" strike="noStrike" u="none">
              <a:solidFill>
                <a:srgbClr val="ffffff"/>
              </a:solidFill>
              <a:uFillTx/>
              <a:latin typeface="Arial"/>
            </a:endParaRPr>
          </a:p>
        </p:txBody>
      </p:sp>
      <p:sp>
        <p:nvSpPr>
          <p:cNvPr id="343" name="PlaceHolder 6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vous le dis à vous, païens:</a:t>
            </a:r>
            <a:endParaRPr b="0" lang="en-US" sz="3200" strike="noStrike" u="none">
              <a:solidFill>
                <a:srgbClr val="ffffff"/>
              </a:solidFill>
              <a:uFillTx/>
              <a:latin typeface="Arial"/>
            </a:endParaRPr>
          </a:p>
        </p:txBody>
      </p:sp>
      <p:sp>
        <p:nvSpPr>
          <p:cNvPr id="344" name="PlaceHolder 6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Ὑμῖν δὲ λέγω τοῖς ἔθνεσιν.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3560" cy="493308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are some differences due to the difference in Bible translations.</a:t>
            </a:r>
            <a:endParaRPr b="0" lang="en-US" sz="2100" strike="noStrike" u="none">
              <a:solidFill>
                <a:srgbClr val="ffffff"/>
              </a:solidFill>
              <a:uFillTx/>
              <a:latin typeface="Arial"/>
            </a:endParaRPr>
          </a:p>
          <a:p>
            <a:pPr defTabSz="457200">
              <a:lnSpc>
                <a:spcPct val="100000"/>
              </a:lnSpc>
              <a:spcBef>
                <a:spcPts val="210"/>
              </a:spcBef>
              <a:tabLst>
                <a:tab algn="l" pos="0"/>
              </a:tabLst>
            </a:pPr>
            <a:endParaRPr b="0" lang="en-US" sz="105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Aviso</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uFillTx/>
              <a:latin typeface="Arial"/>
            </a:endParaRPr>
          </a:p>
          <a:p>
            <a:pPr defTabSz="457200">
              <a:lnSpc>
                <a:spcPct val="100000"/>
              </a:lnSpc>
              <a:spcBef>
                <a:spcPts val="479"/>
              </a:spcBef>
              <a:tabLst>
                <a:tab algn="l" pos="0"/>
              </a:tabLst>
            </a:pP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 de non-responsabilité :</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uFillTx/>
              <a:latin typeface="Arial"/>
            </a:endParaRPr>
          </a:p>
        </p:txBody>
      </p:sp>
      <p:sp>
        <p:nvSpPr>
          <p:cNvPr id="63" name="TextBox 42"/>
          <p:cNvSpPr/>
          <p:nvPr/>
        </p:nvSpPr>
        <p:spPr>
          <a:xfrm>
            <a:off x="2514600" y="228600"/>
            <a:ext cx="6396840" cy="195732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Disclaimer:</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uFillTx/>
                <a:latin typeface="Georgia"/>
                <a:ea typeface="DejaVu Sans"/>
              </a:rPr>
              <a:t> There </a:t>
            </a:r>
            <a:endParaRPr b="0" lang="en-US" sz="21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a:t>
            </a:r>
            <a:endParaRPr b="0" lang="en-US" sz="4400" strike="noStrike" u="none">
              <a:solidFill>
                <a:srgbClr val="ffffff"/>
              </a:solidFill>
              <a:uFillTx/>
              <a:latin typeface="Arial"/>
            </a:endParaRPr>
          </a:p>
        </p:txBody>
      </p:sp>
      <p:sp>
        <p:nvSpPr>
          <p:cNvPr id="34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 who plead with God saying that he alone is left of everyone that used to serve Him?  </a:t>
            </a:r>
            <a:endParaRPr b="0" lang="en-US" sz="3200" strike="noStrike" u="none">
              <a:solidFill>
                <a:srgbClr val="ffffff"/>
              </a:solidFill>
              <a:uFillTx/>
              <a:latin typeface="Arial"/>
            </a:endParaRPr>
          </a:p>
        </p:txBody>
      </p:sp>
      <p:sp>
        <p:nvSpPr>
          <p:cNvPr id="347" name="PlaceHolder 6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 ¿quiénes ruegan a Dios diciendo que él solo queda de todos los que le servían? </a:t>
            </a:r>
            <a:endParaRPr b="0" lang="en-US" sz="3200" strike="noStrike" u="none">
              <a:solidFill>
                <a:srgbClr val="ffffff"/>
              </a:solidFill>
              <a:uFillTx/>
              <a:latin typeface="Arial"/>
            </a:endParaRPr>
          </a:p>
        </p:txBody>
      </p:sp>
      <p:sp>
        <p:nvSpPr>
          <p:cNvPr id="348" name="PlaceHolder 6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11:2, qui plaide auprès de Dieu en disant qu’il est le seul à rester parmi tous ceux qui le servaient?</a:t>
            </a:r>
            <a:endParaRPr b="0" lang="en-US" sz="3200" strike="noStrike" u="none">
              <a:solidFill>
                <a:srgbClr val="ffffff"/>
              </a:solidFill>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50" name="TextBox 2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51" name="TextBox 2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52" name="TextBox 2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53" name="TextBox 2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54" name="TextBox 2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55" name="TextBox 2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56" name="TextBox 2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57" name="TextBox 2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58" name="TextBox 2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59" name="TextBox 2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60" name="TextBox 2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61" name="TextBox 2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62" name="TextBox 2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63" name="TextBox 2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64" name="TextBox 2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65" name="TextBox 2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66" name="TextBox 2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67" name="TextBox 2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68" name="TextBox 2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69" name="TextBox 2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70" name="TextBox 2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71" name="TextBox 2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72" name="TextBox 2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73" name="TextBox 2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74" name="TextBox 2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a:t>
            </a:r>
            <a:endParaRPr b="0" lang="en-US" sz="4400" strike="noStrike" u="none">
              <a:solidFill>
                <a:srgbClr val="ffffff"/>
              </a:solidFill>
              <a:uFillTx/>
              <a:latin typeface="Arial"/>
            </a:endParaRPr>
          </a:p>
        </p:txBody>
      </p:sp>
      <p:sp>
        <p:nvSpPr>
          <p:cNvPr id="376" name="PlaceHolder 6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Or do you not know what the Scripture says of Elijah,  </a:t>
            </a:r>
            <a:endParaRPr b="0" lang="en-US" sz="3200" strike="noStrike" u="none">
              <a:solidFill>
                <a:srgbClr val="ffffff"/>
              </a:solidFill>
              <a:uFillTx/>
              <a:latin typeface="Arial"/>
            </a:endParaRPr>
          </a:p>
        </p:txBody>
      </p:sp>
      <p:sp>
        <p:nvSpPr>
          <p:cNvPr id="377" name="PlaceHolder 6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¿O no sabéis lo que dice la Escritura acerca de Elías, </a:t>
            </a:r>
            <a:endParaRPr b="0" lang="en-US" sz="3200" strike="noStrike" u="none">
              <a:solidFill>
                <a:srgbClr val="ffffff"/>
              </a:solidFill>
              <a:uFillTx/>
              <a:latin typeface="Arial"/>
            </a:endParaRPr>
          </a:p>
        </p:txBody>
      </p:sp>
      <p:sp>
        <p:nvSpPr>
          <p:cNvPr id="378" name="PlaceHolder 7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savez-vous pas ce que l'Écriture rapporte d'Élie,</a:t>
            </a:r>
            <a:endParaRPr b="0" lang="en-US" sz="3200" strike="noStrike" u="none">
              <a:solidFill>
                <a:srgbClr val="ffffff"/>
              </a:solidFill>
              <a:uFillTx/>
              <a:latin typeface="Arial"/>
            </a:endParaRPr>
          </a:p>
        </p:txBody>
      </p:sp>
      <p:sp>
        <p:nvSpPr>
          <p:cNvPr id="379" name="PlaceHolder 7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ἢ οὐκ οἴδατε ἐν Ἠλίᾳ τί λέγει ἡ γραφή,</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#10</a:t>
            </a:r>
            <a:endParaRPr b="0" lang="en-US" sz="4400" strike="noStrike" u="none">
              <a:solidFill>
                <a:srgbClr val="ffffff"/>
              </a:solidFill>
              <a:uFillTx/>
              <a:latin typeface="Arial"/>
            </a:endParaRPr>
          </a:p>
        </p:txBody>
      </p:sp>
      <p:sp>
        <p:nvSpPr>
          <p:cNvPr id="38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8:25, we eagerly wait for something if what condition is true?  </a:t>
            </a:r>
            <a:endParaRPr b="0" lang="en-US" sz="3200" strike="noStrike" u="none">
              <a:solidFill>
                <a:srgbClr val="ffffff"/>
              </a:solidFill>
              <a:uFillTx/>
              <a:latin typeface="Arial"/>
            </a:endParaRPr>
          </a:p>
        </p:txBody>
      </p:sp>
      <p:sp>
        <p:nvSpPr>
          <p:cNvPr id="382" name="PlaceHolder 7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8:25, esperamos ansiosamente algo si ¿qué condición es cierta? </a:t>
            </a:r>
            <a:endParaRPr b="0" lang="en-US" sz="3200" strike="noStrike" u="none">
              <a:solidFill>
                <a:srgbClr val="ffffff"/>
              </a:solidFill>
              <a:uFillTx/>
              <a:latin typeface="Arial"/>
            </a:endParaRPr>
          </a:p>
        </p:txBody>
      </p:sp>
      <p:sp>
        <p:nvSpPr>
          <p:cNvPr id="383" name="PlaceHolder 7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8:25, nous attendons avec impatience quelque chose, si quelle condition est vraie?</a:t>
            </a:r>
            <a:endParaRPr b="0" lang="en-US" sz="3200" strike="noStrike" u="none">
              <a:solidFill>
                <a:srgbClr val="ffffff"/>
              </a:solidFill>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85" name="TextBox 2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86" name="TextBox 2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87" name="TextBox 2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88" name="TextBox 2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89" name="TextBox 2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90" name="TextBox 2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91" name="TextBox 2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92" name="TextBox 2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93" name="TextBox 2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94" name="TextBox 2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95" name="TextBox 2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96" name="TextBox 2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97" name="TextBox 2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98" name="TextBox 2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99" name="TextBox 2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00" name="TextBox 2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01" name="TextBox 2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02" name="TextBox 2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03" name="TextBox 2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04" name="TextBox 2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05" name="TextBox 2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06" name="TextBox 2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07" name="TextBox 2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08" name="TextBox 2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09" name="TextBox 2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#10</a:t>
            </a:r>
            <a:endParaRPr b="0" lang="en-US" sz="4400" strike="noStrike" u="none">
              <a:solidFill>
                <a:srgbClr val="ffffff"/>
              </a:solidFill>
              <a:uFillTx/>
              <a:latin typeface="Arial"/>
            </a:endParaRPr>
          </a:p>
        </p:txBody>
      </p:sp>
      <p:sp>
        <p:nvSpPr>
          <p:cNvPr id="411" name="PlaceHolder 7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if we hope for what we do not see,  </a:t>
            </a:r>
            <a:endParaRPr b="0" lang="en-US" sz="3200" strike="noStrike" u="none">
              <a:solidFill>
                <a:srgbClr val="ffffff"/>
              </a:solidFill>
              <a:uFillTx/>
              <a:latin typeface="Arial"/>
            </a:endParaRPr>
          </a:p>
        </p:txBody>
      </p:sp>
      <p:sp>
        <p:nvSpPr>
          <p:cNvPr id="412" name="PlaceHolder 7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si esperamos lo que no vemos, </a:t>
            </a:r>
            <a:endParaRPr b="0" lang="en-US" sz="3200" strike="noStrike" u="none">
              <a:solidFill>
                <a:srgbClr val="ffffff"/>
              </a:solidFill>
              <a:uFillTx/>
              <a:latin typeface="Arial"/>
            </a:endParaRPr>
          </a:p>
        </p:txBody>
      </p:sp>
      <p:sp>
        <p:nvSpPr>
          <p:cNvPr id="413" name="PlaceHolder 7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si nous espérons ce que nous ne voyons pas,</a:t>
            </a:r>
            <a:endParaRPr b="0" lang="en-US" sz="3200" strike="noStrike" u="none">
              <a:solidFill>
                <a:srgbClr val="ffffff"/>
              </a:solidFill>
              <a:uFillTx/>
              <a:latin typeface="Arial"/>
            </a:endParaRPr>
          </a:p>
        </p:txBody>
      </p:sp>
      <p:sp>
        <p:nvSpPr>
          <p:cNvPr id="414" name="PlaceHolder 8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δὲ ὃ οὐ βλέπομεν ἐλπίζομεν,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#11</a:t>
            </a:r>
            <a:endParaRPr b="0" lang="en-US" sz="4400" strike="noStrike" u="none">
              <a:solidFill>
                <a:srgbClr val="ffffff"/>
              </a:solidFill>
              <a:uFillTx/>
              <a:latin typeface="Arial"/>
            </a:endParaRPr>
          </a:p>
        </p:txBody>
      </p:sp>
      <p:sp>
        <p:nvSpPr>
          <p:cNvPr id="41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11:16, the lump is holy if what is holy?  </a:t>
            </a:r>
            <a:endParaRPr b="0" lang="en-US" sz="3200" strike="noStrike" u="none">
              <a:solidFill>
                <a:srgbClr val="ffffff"/>
              </a:solidFill>
              <a:uFillTx/>
              <a:latin typeface="Arial"/>
            </a:endParaRPr>
          </a:p>
        </p:txBody>
      </p:sp>
      <p:sp>
        <p:nvSpPr>
          <p:cNvPr id="417" name="PlaceHolder 8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11:16, la masa es santa si ¿qué es santo? </a:t>
            </a:r>
            <a:endParaRPr b="0" lang="en-US" sz="3200" strike="noStrike" u="none">
              <a:solidFill>
                <a:srgbClr val="ffffff"/>
              </a:solidFill>
              <a:uFillTx/>
              <a:latin typeface="Arial"/>
            </a:endParaRPr>
          </a:p>
        </p:txBody>
      </p:sp>
      <p:sp>
        <p:nvSpPr>
          <p:cNvPr id="418" name="PlaceHolder 8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11:16, la masse est sainte, si qu’est-ce qui est saint?</a:t>
            </a:r>
            <a:endParaRPr b="0" lang="en-US" sz="3200" strike="noStrike" u="none">
              <a:solidFill>
                <a:srgbClr val="ffffff"/>
              </a:solidFill>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20" name="TextBox 2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21" name="TextBox 2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22" name="TextBox 2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23" name="TextBox 2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24" name="TextBox 2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25" name="TextBox 2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26" name="TextBox 2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27" name="TextBox 2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28" name="TextBox 2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29" name="TextBox 2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30" name="TextBox 2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31" name="TextBox 2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32" name="TextBox 2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33" name="TextBox 2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34" name="TextBox 2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35" name="TextBox 2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36" name="TextBox 2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37" name="TextBox 2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38" name="TextBox 2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39" name="TextBox 2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40" name="TextBox 2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41" name="TextBox 2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42" name="TextBox 2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43" name="TextBox 2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44" name="TextBox 2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#11</a:t>
            </a:r>
            <a:endParaRPr b="0" lang="en-US" sz="4400" strike="noStrike" u="none">
              <a:solidFill>
                <a:srgbClr val="ffffff"/>
              </a:solidFill>
              <a:uFillTx/>
              <a:latin typeface="Arial"/>
            </a:endParaRPr>
          </a:p>
        </p:txBody>
      </p:sp>
      <p:sp>
        <p:nvSpPr>
          <p:cNvPr id="446" name="PlaceHolder 8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if the firstfruit is holy,  </a:t>
            </a:r>
            <a:endParaRPr b="0" lang="en-US" sz="3200" strike="noStrike" u="none">
              <a:solidFill>
                <a:srgbClr val="ffffff"/>
              </a:solidFill>
              <a:uFillTx/>
              <a:latin typeface="Arial"/>
            </a:endParaRPr>
          </a:p>
        </p:txBody>
      </p:sp>
      <p:sp>
        <p:nvSpPr>
          <p:cNvPr id="447" name="PlaceHolder 8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las primicias son santas, </a:t>
            </a:r>
            <a:endParaRPr b="0" lang="en-US" sz="3200" strike="noStrike" u="none">
              <a:solidFill>
                <a:srgbClr val="ffffff"/>
              </a:solidFill>
              <a:uFillTx/>
              <a:latin typeface="Arial"/>
            </a:endParaRPr>
          </a:p>
        </p:txBody>
      </p:sp>
      <p:sp>
        <p:nvSpPr>
          <p:cNvPr id="448" name="PlaceHolder 8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Or, si les prémices sont saintes,</a:t>
            </a:r>
            <a:endParaRPr b="0" lang="en-US" sz="3200" strike="noStrike" u="none">
              <a:solidFill>
                <a:srgbClr val="ffffff"/>
              </a:solidFill>
              <a:uFillTx/>
              <a:latin typeface="Arial"/>
            </a:endParaRPr>
          </a:p>
        </p:txBody>
      </p:sp>
      <p:sp>
        <p:nvSpPr>
          <p:cNvPr id="449" name="PlaceHolder 8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δὲ ἡ ἀπαρχὴ ἁγία,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#12</a:t>
            </a:r>
            <a:endParaRPr b="0" lang="en-US" sz="4400" strike="noStrike" u="none">
              <a:solidFill>
                <a:srgbClr val="ffffff"/>
              </a:solidFill>
              <a:uFillTx/>
              <a:latin typeface="Arial"/>
            </a:endParaRPr>
          </a:p>
        </p:txBody>
      </p:sp>
      <p:sp>
        <p:nvSpPr>
          <p:cNvPr id="45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11:15, what might be life from the dead?  </a:t>
            </a:r>
            <a:endParaRPr b="0" lang="en-US" sz="3200" strike="noStrike" u="none">
              <a:solidFill>
                <a:srgbClr val="ffffff"/>
              </a:solidFill>
              <a:uFillTx/>
              <a:latin typeface="Arial"/>
            </a:endParaRPr>
          </a:p>
        </p:txBody>
      </p:sp>
      <p:sp>
        <p:nvSpPr>
          <p:cNvPr id="452" name="PlaceHolder 9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11:15, ¿qué podría ser la vida de entre los muertos? </a:t>
            </a:r>
            <a:endParaRPr b="0" lang="en-US" sz="3200" strike="noStrike" u="none">
              <a:solidFill>
                <a:srgbClr val="ffffff"/>
              </a:solidFill>
              <a:uFillTx/>
              <a:latin typeface="Arial"/>
            </a:endParaRPr>
          </a:p>
        </p:txBody>
      </p:sp>
      <p:sp>
        <p:nvSpPr>
          <p:cNvPr id="453" name="PlaceHolder 9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11:15, que pourrait être la vie d’entre les morts?</a:t>
            </a:r>
            <a:endParaRPr b="0" lang="en-US" sz="3200" strike="noStrike" u="none">
              <a:solidFill>
                <a:srgbClr val="ffffff"/>
              </a:solidFill>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55" name="TextBox 2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56" name="TextBox 2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57" name="TextBox 2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58" name="TextBox 2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59" name="TextBox 2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60" name="TextBox 2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61" name="TextBox 2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62" name="TextBox 2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63" name="TextBox 2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64" name="TextBox 2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65" name="TextBox 2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66" name="TextBox 3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67" name="TextBox 3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68" name="TextBox 3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69" name="TextBox 3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70" name="TextBox 3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71" name="TextBox 3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72" name="TextBox 3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73" name="TextBox 3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74" name="TextBox 3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75" name="TextBox 3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76" name="TextBox 3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77" name="TextBox 3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78" name="TextBox 3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79" name="TextBox 3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#12</a:t>
            </a:r>
            <a:endParaRPr b="0" lang="en-US" sz="4400" strike="noStrike" u="none">
              <a:solidFill>
                <a:srgbClr val="ffffff"/>
              </a:solidFill>
              <a:uFillTx/>
              <a:latin typeface="Arial"/>
            </a:endParaRPr>
          </a:p>
        </p:txBody>
      </p:sp>
      <p:sp>
        <p:nvSpPr>
          <p:cNvPr id="481" name="PlaceHolder 9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what will their acceptance be  </a:t>
            </a:r>
            <a:endParaRPr b="0" lang="en-US" sz="3200" strike="noStrike" u="none">
              <a:solidFill>
                <a:srgbClr val="ffffff"/>
              </a:solidFill>
              <a:uFillTx/>
              <a:latin typeface="Arial"/>
            </a:endParaRPr>
          </a:p>
        </p:txBody>
      </p:sp>
      <p:sp>
        <p:nvSpPr>
          <p:cNvPr id="482" name="PlaceHolder 9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¿qué será su admisión, </a:t>
            </a:r>
            <a:endParaRPr b="0" lang="en-US" sz="3200" strike="noStrike" u="none">
              <a:solidFill>
                <a:srgbClr val="ffffff"/>
              </a:solidFill>
              <a:uFillTx/>
              <a:latin typeface="Arial"/>
            </a:endParaRPr>
          </a:p>
        </p:txBody>
      </p:sp>
      <p:sp>
        <p:nvSpPr>
          <p:cNvPr id="483" name="PlaceHolder 9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sera leur réintégration,</a:t>
            </a:r>
            <a:endParaRPr b="0" lang="en-US" sz="3200" strike="noStrike" u="none">
              <a:solidFill>
                <a:srgbClr val="ffffff"/>
              </a:solidFill>
              <a:uFillTx/>
              <a:latin typeface="Arial"/>
            </a:endParaRPr>
          </a:p>
        </p:txBody>
      </p:sp>
      <p:sp>
        <p:nvSpPr>
          <p:cNvPr id="484" name="PlaceHolder 9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τίς ἡ πρόσλημψις εἰ</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#13</a:t>
            </a:r>
            <a:endParaRPr b="0" lang="en-US" sz="4400" strike="noStrike" u="none">
              <a:solidFill>
                <a:srgbClr val="ffffff"/>
              </a:solidFill>
              <a:uFillTx/>
              <a:latin typeface="Arial"/>
            </a:endParaRPr>
          </a:p>
        </p:txBody>
      </p:sp>
      <p:sp>
        <p:nvSpPr>
          <p:cNvPr id="48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8:33, a question is asked to emphasize that there is no condemnation to those who walk after the Spirit.  What is this question?  </a:t>
            </a:r>
            <a:endParaRPr b="0" lang="en-US" sz="3200" strike="noStrike" u="none">
              <a:solidFill>
                <a:srgbClr val="ffffff"/>
              </a:solidFill>
              <a:uFillTx/>
              <a:latin typeface="Arial"/>
            </a:endParaRPr>
          </a:p>
        </p:txBody>
      </p:sp>
      <p:sp>
        <p:nvSpPr>
          <p:cNvPr id="487" name="PlaceHolder 10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8:33, se hace una pregunta para enfatizar que no hay condenación para aquellos que caminan según el Espíritu. ¿Cuál es esta pregunta? </a:t>
            </a:r>
            <a:endParaRPr b="0" lang="en-US" sz="3200" strike="noStrike" u="none">
              <a:solidFill>
                <a:srgbClr val="ffffff"/>
              </a:solidFill>
              <a:uFillTx/>
              <a:latin typeface="Arial"/>
            </a:endParaRPr>
          </a:p>
        </p:txBody>
      </p:sp>
      <p:sp>
        <p:nvSpPr>
          <p:cNvPr id="488" name="PlaceHolder 10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8:33, une question est posée pour souligner qu’il n’y a aucune condamnation pour ceux qui marchent selon l’Esprit. Quelle est cette question?</a:t>
            </a:r>
            <a:endParaRPr b="0" lang="en-US" sz="3200" strike="noStrike" u="none">
              <a:solidFill>
                <a:srgbClr val="ffffff"/>
              </a:solidFill>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90" name="TextBox 3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91" name="TextBox 3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92" name="TextBox 3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93" name="TextBox 3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94" name="TextBox 3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95" name="TextBox 3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96" name="TextBox 3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97" name="TextBox 3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98" name="TextBox 3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99" name="TextBox 3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00" name="TextBox 3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01" name="TextBox 3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02" name="TextBox 3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03" name="TextBox 3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04" name="TextBox 3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05" name="TextBox 3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06" name="TextBox 3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07" name="TextBox 3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08" name="TextBox 3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09" name="TextBox 3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10" name="TextBox 3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11" name="TextBox 3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12" name="TextBox 3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13" name="TextBox 3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14" name="TextBox 3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#13</a:t>
            </a:r>
            <a:endParaRPr b="0" lang="en-US" sz="4400" strike="noStrike" u="none">
              <a:solidFill>
                <a:srgbClr val="ffffff"/>
              </a:solidFill>
              <a:uFillTx/>
              <a:latin typeface="Arial"/>
            </a:endParaRPr>
          </a:p>
        </p:txBody>
      </p:sp>
      <p:sp>
        <p:nvSpPr>
          <p:cNvPr id="516" name="PlaceHolder 10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shall bring a charge against God’s elect?  </a:t>
            </a:r>
            <a:endParaRPr b="0" lang="en-US" sz="3200" strike="noStrike" u="none">
              <a:solidFill>
                <a:srgbClr val="ffffff"/>
              </a:solidFill>
              <a:uFillTx/>
              <a:latin typeface="Arial"/>
            </a:endParaRPr>
          </a:p>
        </p:txBody>
      </p:sp>
      <p:sp>
        <p:nvSpPr>
          <p:cNvPr id="517" name="PlaceHolder 10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¿Quién acusará a los escogidos de Dios? </a:t>
            </a:r>
            <a:endParaRPr b="0" lang="en-US" sz="3200" strike="noStrike" u="none">
              <a:solidFill>
                <a:srgbClr val="ffffff"/>
              </a:solidFill>
              <a:uFillTx/>
              <a:latin typeface="Arial"/>
            </a:endParaRPr>
          </a:p>
        </p:txBody>
      </p:sp>
      <p:sp>
        <p:nvSpPr>
          <p:cNvPr id="518" name="PlaceHolder 10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accusera les élus de Dieu?</a:t>
            </a:r>
            <a:endParaRPr b="0" lang="en-US" sz="3200" strike="noStrike" u="none">
              <a:solidFill>
                <a:srgbClr val="ffffff"/>
              </a:solidFill>
              <a:uFillTx/>
              <a:latin typeface="Arial"/>
            </a:endParaRPr>
          </a:p>
        </p:txBody>
      </p:sp>
      <p:sp>
        <p:nvSpPr>
          <p:cNvPr id="519" name="PlaceHolder 10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τίς ἐγκαλέσει κατὰ ἐκλεκτῶν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Let the Testing Begin</a:t>
            </a:r>
            <a:endParaRPr b="0" lang="en-US" sz="66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#14</a:t>
            </a:r>
            <a:endParaRPr b="0" lang="en-US" sz="4400" strike="noStrike" u="none">
              <a:solidFill>
                <a:srgbClr val="ffffff"/>
              </a:solidFill>
              <a:uFillTx/>
              <a:latin typeface="Arial"/>
            </a:endParaRPr>
          </a:p>
        </p:txBody>
      </p:sp>
      <p:sp>
        <p:nvSpPr>
          <p:cNvPr id="52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11:10, how log did Dave want his enemy's back to be bowed down?  </a:t>
            </a:r>
            <a:endParaRPr b="0" lang="en-US" sz="3200" strike="noStrike" u="none">
              <a:solidFill>
                <a:srgbClr val="ffffff"/>
              </a:solidFill>
              <a:uFillTx/>
              <a:latin typeface="Arial"/>
            </a:endParaRPr>
          </a:p>
        </p:txBody>
      </p:sp>
      <p:sp>
        <p:nvSpPr>
          <p:cNvPr id="522" name="PlaceHolder 13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11:10, ¿hasta qué punto quería Dave que se inclinara la espalda de su enemigo? </a:t>
            </a:r>
            <a:endParaRPr b="0" lang="en-US" sz="3200" strike="noStrike" u="none">
              <a:solidFill>
                <a:srgbClr val="ffffff"/>
              </a:solidFill>
              <a:uFillTx/>
              <a:latin typeface="Arial"/>
            </a:endParaRPr>
          </a:p>
        </p:txBody>
      </p:sp>
      <p:sp>
        <p:nvSpPr>
          <p:cNvPr id="523" name="PlaceHolder 13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11:10, comment Dave voulait-il que le dos de son ennemi soit courbé?</a:t>
            </a:r>
            <a:endParaRPr b="0" lang="en-US" sz="3200" strike="noStrike" u="none">
              <a:solidFill>
                <a:srgbClr val="ffffff"/>
              </a:solidFill>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25" name="TextBox 4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26" name="TextBox 4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27" name="TextBox 4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28" name="TextBox 4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29" name="TextBox 4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30" name="TextBox 4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31" name="TextBox 4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32" name="TextBox 4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33" name="TextBox 4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34" name="TextBox 4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35" name="TextBox 4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36" name="TextBox 4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37" name="TextBox 4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38" name="TextBox 4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39" name="TextBox 4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40" name="TextBox 4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41" name="TextBox 4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42" name="TextBox 4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43" name="TextBox 4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44" name="TextBox 4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45" name="TextBox 4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46" name="TextBox 4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47" name="TextBox 4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48" name="TextBox 4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49" name="TextBox 4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#14</a:t>
            </a:r>
            <a:endParaRPr b="0" lang="en-US" sz="4400" strike="noStrike" u="none">
              <a:solidFill>
                <a:srgbClr val="ffffff"/>
              </a:solidFill>
              <a:uFillTx/>
              <a:latin typeface="Arial"/>
            </a:endParaRPr>
          </a:p>
        </p:txBody>
      </p:sp>
      <p:sp>
        <p:nvSpPr>
          <p:cNvPr id="551" name="PlaceHolder 14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always.”  </a:t>
            </a:r>
            <a:endParaRPr b="0" lang="en-US" sz="3200" strike="noStrike" u="none">
              <a:solidFill>
                <a:srgbClr val="ffffff"/>
              </a:solidFill>
              <a:uFillTx/>
              <a:latin typeface="Arial"/>
            </a:endParaRPr>
          </a:p>
        </p:txBody>
      </p:sp>
      <p:sp>
        <p:nvSpPr>
          <p:cNvPr id="552" name="PlaceHolder 14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siempre.» </a:t>
            </a:r>
            <a:endParaRPr b="0" lang="en-US" sz="3200" strike="noStrike" u="none">
              <a:solidFill>
                <a:srgbClr val="ffffff"/>
              </a:solidFill>
              <a:uFillTx/>
              <a:latin typeface="Arial"/>
            </a:endParaRPr>
          </a:p>
        </p:txBody>
      </p:sp>
      <p:sp>
        <p:nvSpPr>
          <p:cNvPr id="553" name="PlaceHolder 14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tiens leur dos continuellement</a:t>
            </a:r>
            <a:endParaRPr b="0" lang="en-US" sz="3200" strike="noStrike" u="none">
              <a:solidFill>
                <a:srgbClr val="ffffff"/>
              </a:solidFill>
              <a:uFillTx/>
              <a:latin typeface="Arial"/>
            </a:endParaRPr>
          </a:p>
        </p:txBody>
      </p:sp>
      <p:sp>
        <p:nvSpPr>
          <p:cNvPr id="554" name="PlaceHolder 14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τὸν νῶτον αὐτῶν διὰ παντὸς σύγκαμψον.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#15</a:t>
            </a:r>
            <a:endParaRPr b="0" lang="en-US" sz="4400" strike="noStrike" u="none">
              <a:solidFill>
                <a:srgbClr val="ffffff"/>
              </a:solidFill>
              <a:uFillTx/>
              <a:latin typeface="Arial"/>
            </a:endParaRPr>
          </a:p>
        </p:txBody>
      </p:sp>
      <p:sp>
        <p:nvSpPr>
          <p:cNvPr id="55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8:38-39, there is a list of several pairs of things that Paul is confident are not able to separate us from the love of God. With what words does he describe his confidence?  </a:t>
            </a:r>
            <a:endParaRPr b="0" lang="en-US" sz="3200" strike="noStrike" u="none">
              <a:solidFill>
                <a:srgbClr val="ffffff"/>
              </a:solidFill>
              <a:uFillTx/>
              <a:latin typeface="Arial"/>
            </a:endParaRPr>
          </a:p>
        </p:txBody>
      </p:sp>
      <p:sp>
        <p:nvSpPr>
          <p:cNvPr id="557" name="PlaceHolder 14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8:38-39, hay una lista de varios pares de cosas que Pablo confía no pueden separarnos del amor de Dios. ¿Con qué palabras describe su confianza? </a:t>
            </a:r>
            <a:endParaRPr b="0" lang="en-US" sz="3200" strike="noStrike" u="none">
              <a:solidFill>
                <a:srgbClr val="ffffff"/>
              </a:solidFill>
              <a:uFillTx/>
              <a:latin typeface="Arial"/>
            </a:endParaRPr>
          </a:p>
        </p:txBody>
      </p:sp>
      <p:sp>
        <p:nvSpPr>
          <p:cNvPr id="558" name="PlaceHolder 14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8:38-39, il existe une liste de plusieurs paires de choses dont Paul est sûr qu’elles ne sont pas capables de nous séparer de l’amour de Dieu. Avec quels mots décrit-il sa confiance?</a:t>
            </a:r>
            <a:endParaRPr b="0" lang="en-US" sz="3200" strike="noStrike" u="none">
              <a:solidFill>
                <a:srgbClr val="ffffff"/>
              </a:solidFill>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60" name="TextBox 4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61" name="TextBox 4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62" name="TextBox 4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63" name="TextBox 4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64" name="TextBox 4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65" name="TextBox 4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66" name="TextBox 4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67" name="TextBox 4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68" name="TextBox 4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69" name="TextBox 4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70" name="TextBox 4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71" name="TextBox 4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72" name="TextBox 4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73" name="TextBox 4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74" name="TextBox 4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75" name="TextBox 4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76" name="TextBox 4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77" name="TextBox 4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78" name="TextBox 4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79" name="TextBox 4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80" name="TextBox 4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81" name="TextBox 4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82" name="TextBox 4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83" name="TextBox 4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84" name="TextBox 4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#15</a:t>
            </a:r>
            <a:endParaRPr b="0" lang="en-US" sz="4400" strike="noStrike" u="none">
              <a:solidFill>
                <a:srgbClr val="ffffff"/>
              </a:solidFill>
              <a:uFillTx/>
              <a:latin typeface="Arial"/>
            </a:endParaRPr>
          </a:p>
        </p:txBody>
      </p:sp>
      <p:sp>
        <p:nvSpPr>
          <p:cNvPr id="586" name="PlaceHolder 14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 am persuaded  </a:t>
            </a:r>
            <a:endParaRPr b="0" lang="en-US" sz="3200" strike="noStrike" u="none">
              <a:solidFill>
                <a:srgbClr val="ffffff"/>
              </a:solidFill>
              <a:uFillTx/>
              <a:latin typeface="Arial"/>
            </a:endParaRPr>
          </a:p>
        </p:txBody>
      </p:sp>
      <p:sp>
        <p:nvSpPr>
          <p:cNvPr id="587" name="PlaceHolder 15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lo cual estoy seguro de </a:t>
            </a:r>
            <a:endParaRPr b="0" lang="en-US" sz="3200" strike="noStrike" u="none">
              <a:solidFill>
                <a:srgbClr val="ffffff"/>
              </a:solidFill>
              <a:uFillTx/>
              <a:latin typeface="Arial"/>
            </a:endParaRPr>
          </a:p>
        </p:txBody>
      </p:sp>
      <p:sp>
        <p:nvSpPr>
          <p:cNvPr id="588" name="PlaceHolder 15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j'ai l'assurance</a:t>
            </a:r>
            <a:endParaRPr b="0" lang="en-US" sz="3200" strike="noStrike" u="none">
              <a:solidFill>
                <a:srgbClr val="ffffff"/>
              </a:solidFill>
              <a:uFillTx/>
              <a:latin typeface="Arial"/>
            </a:endParaRPr>
          </a:p>
        </p:txBody>
      </p:sp>
      <p:sp>
        <p:nvSpPr>
          <p:cNvPr id="589" name="PlaceHolder 15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πέπεισμαι γὰρ</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#16</a:t>
            </a:r>
            <a:endParaRPr b="0" lang="en-US" sz="4400" strike="noStrike" u="none">
              <a:solidFill>
                <a:srgbClr val="ffffff"/>
              </a:solidFill>
              <a:uFillTx/>
              <a:latin typeface="Arial"/>
            </a:endParaRPr>
          </a:p>
        </p:txBody>
      </p:sp>
      <p:sp>
        <p:nvSpPr>
          <p:cNvPr id="59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8:29, why did God predestine  those whom he foreknew to be conformed to the image of His Son  </a:t>
            </a:r>
            <a:endParaRPr b="0" lang="en-US" sz="3200" strike="noStrike" u="none">
              <a:solidFill>
                <a:srgbClr val="ffffff"/>
              </a:solidFill>
              <a:uFillTx/>
              <a:latin typeface="Arial"/>
            </a:endParaRPr>
          </a:p>
        </p:txBody>
      </p:sp>
      <p:sp>
        <p:nvSpPr>
          <p:cNvPr id="592" name="PlaceHolder 15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8:29, ¿por qué Dios predestinó a aquellos a quienes antes conoció, para que fueran conformados a la imagen de su Hijo? </a:t>
            </a:r>
            <a:endParaRPr b="0" lang="en-US" sz="3200" strike="noStrike" u="none">
              <a:solidFill>
                <a:srgbClr val="ffffff"/>
              </a:solidFill>
              <a:uFillTx/>
              <a:latin typeface="Arial"/>
            </a:endParaRPr>
          </a:p>
        </p:txBody>
      </p:sp>
      <p:sp>
        <p:nvSpPr>
          <p:cNvPr id="593" name="PlaceHolder 15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8:29, pourquoi Dieu a-t-il prédestiné ceux qu’il a connus d’avance à être conformes à l’image de son Fils?</a:t>
            </a:r>
            <a:endParaRPr b="0" lang="en-US" sz="3200" strike="noStrike" u="none">
              <a:solidFill>
                <a:srgbClr val="ffffff"/>
              </a:solidFill>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95" name="TextBox 4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96" name="TextBox 4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97" name="TextBox 4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98" name="TextBox 4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99" name="TextBox 4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00" name="TextBox 4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01" name="TextBox 4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02" name="TextBox 4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03" name="TextBox 4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04" name="TextBox 4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05" name="TextBox 4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06" name="TextBox 4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07" name="TextBox 4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08" name="TextBox 4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09" name="TextBox 4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10" name="TextBox 4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11" name="TextBox 4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12" name="TextBox 4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13" name="TextBox 4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14" name="TextBox 4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15" name="TextBox 4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16" name="TextBox 4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17" name="TextBox 4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18" name="TextBox 4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19" name="TextBox 4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#16</a:t>
            </a:r>
            <a:endParaRPr b="0" lang="en-US" sz="4400" strike="noStrike" u="none">
              <a:solidFill>
                <a:srgbClr val="ffffff"/>
              </a:solidFill>
              <a:uFillTx/>
              <a:latin typeface="Arial"/>
            </a:endParaRPr>
          </a:p>
        </p:txBody>
      </p:sp>
      <p:sp>
        <p:nvSpPr>
          <p:cNvPr id="621" name="PlaceHolder 15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He might be the firstborn among many brethren.  </a:t>
            </a:r>
            <a:endParaRPr b="0" lang="en-US" sz="3200" strike="noStrike" u="none">
              <a:solidFill>
                <a:srgbClr val="ffffff"/>
              </a:solidFill>
              <a:uFillTx/>
              <a:latin typeface="Arial"/>
            </a:endParaRPr>
          </a:p>
        </p:txBody>
      </p:sp>
      <p:sp>
        <p:nvSpPr>
          <p:cNvPr id="622" name="PlaceHolder 15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que él sea el primogénito entre muchos hermanos. </a:t>
            </a:r>
            <a:endParaRPr b="0" lang="en-US" sz="3200" strike="noStrike" u="none">
              <a:solidFill>
                <a:srgbClr val="ffffff"/>
              </a:solidFill>
              <a:uFillTx/>
              <a:latin typeface="Arial"/>
            </a:endParaRPr>
          </a:p>
        </p:txBody>
      </p:sp>
      <p:sp>
        <p:nvSpPr>
          <p:cNvPr id="623" name="PlaceHolder 16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que son Fils fût le premier-né entre plusieurs frères.</a:t>
            </a:r>
            <a:endParaRPr b="0" lang="en-US" sz="3200" strike="noStrike" u="none">
              <a:solidFill>
                <a:srgbClr val="ffffff"/>
              </a:solidFill>
              <a:uFillTx/>
              <a:latin typeface="Arial"/>
            </a:endParaRPr>
          </a:p>
        </p:txBody>
      </p:sp>
      <p:sp>
        <p:nvSpPr>
          <p:cNvPr id="624" name="PlaceHolder 16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τὸ εἶναι αὐτὸν πρωτότοκον ἐν πολλοῖς ἀδελφοῖς·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#17</a:t>
            </a:r>
            <a:endParaRPr b="0" lang="en-US" sz="4400" strike="noStrike" u="none">
              <a:solidFill>
                <a:srgbClr val="ffffff"/>
              </a:solidFill>
              <a:uFillTx/>
              <a:latin typeface="Arial"/>
            </a:endParaRPr>
          </a:p>
        </p:txBody>
      </p:sp>
      <p:sp>
        <p:nvSpPr>
          <p:cNvPr id="62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8:38-39, there is a list of several pairs of things that Paul is persuaded are not able to separate us from the love of God. What is the fourth set of items?  </a:t>
            </a:r>
            <a:endParaRPr b="0" lang="en-US" sz="3200" strike="noStrike" u="none">
              <a:solidFill>
                <a:srgbClr val="ffffff"/>
              </a:solidFill>
              <a:uFillTx/>
              <a:latin typeface="Arial"/>
            </a:endParaRPr>
          </a:p>
        </p:txBody>
      </p:sp>
      <p:sp>
        <p:nvSpPr>
          <p:cNvPr id="627" name="PlaceHolder 16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8:38-39, hay una lista de varios pares de cosas que Pablo está convencido que no pueden separarnos del amor de Dios. ¿Cuál es el cuarto conjunto de artículos? </a:t>
            </a:r>
            <a:endParaRPr b="0" lang="en-US" sz="3200" strike="noStrike" u="none">
              <a:solidFill>
                <a:srgbClr val="ffffff"/>
              </a:solidFill>
              <a:uFillTx/>
              <a:latin typeface="Arial"/>
            </a:endParaRPr>
          </a:p>
        </p:txBody>
      </p:sp>
      <p:sp>
        <p:nvSpPr>
          <p:cNvPr id="628" name="PlaceHolder 16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8:38-39, il existe une liste de plusieurs paires de choses qui, selon Paul, ne sont pas capables de nous séparer de l’amour de Dieu. Quel est le quatrième ensemble d’éléments?</a:t>
            </a:r>
            <a:endParaRPr b="0" lang="en-US" sz="3200" strike="noStrike" u="none">
              <a:solidFill>
                <a:srgbClr val="ffffff"/>
              </a:solidFill>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30" name="TextBox 4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31" name="TextBox 4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32" name="TextBox 4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33" name="TextBox 5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34" name="TextBox 5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35" name="TextBox 5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36" name="TextBox 5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37" name="TextBox 5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38" name="TextBox 5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39" name="TextBox 5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40" name="TextBox 5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41" name="TextBox 5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42" name="TextBox 5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43" name="TextBox 5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44" name="TextBox 5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45" name="TextBox 5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46" name="TextBox 5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47" name="TextBox 5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48" name="TextBox 5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49" name="TextBox 5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50" name="TextBox 5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51" name="TextBox 5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52" name="TextBox 5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53" name="TextBox 5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54" name="TextBox 5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#17</a:t>
            </a:r>
            <a:endParaRPr b="0" lang="en-US" sz="4400" strike="noStrike" u="none">
              <a:solidFill>
                <a:srgbClr val="ffffff"/>
              </a:solidFill>
              <a:uFillTx/>
              <a:latin typeface="Arial"/>
            </a:endParaRPr>
          </a:p>
        </p:txBody>
      </p:sp>
      <p:sp>
        <p:nvSpPr>
          <p:cNvPr id="656" name="PlaceHolder 16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nor height nor depth,  </a:t>
            </a:r>
            <a:endParaRPr b="0" lang="en-US" sz="3200" strike="noStrike" u="none">
              <a:solidFill>
                <a:srgbClr val="ffffff"/>
              </a:solidFill>
              <a:uFillTx/>
              <a:latin typeface="Arial"/>
            </a:endParaRPr>
          </a:p>
        </p:txBody>
      </p:sp>
      <p:sp>
        <p:nvSpPr>
          <p:cNvPr id="657" name="PlaceHolder 16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ni lo alto ni lo profundo, </a:t>
            </a:r>
            <a:endParaRPr b="0" lang="en-US" sz="3200" strike="noStrike" u="none">
              <a:solidFill>
                <a:srgbClr val="ffffff"/>
              </a:solidFill>
              <a:uFillTx/>
              <a:latin typeface="Arial"/>
            </a:endParaRPr>
          </a:p>
        </p:txBody>
      </p:sp>
      <p:sp>
        <p:nvSpPr>
          <p:cNvPr id="658" name="PlaceHolder 16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ni les puissances, ni la hauteur, ni la profondeur,</a:t>
            </a:r>
            <a:endParaRPr b="0" lang="en-US" sz="3200" strike="noStrike" u="none">
              <a:solidFill>
                <a:srgbClr val="ffffff"/>
              </a:solidFill>
              <a:uFillTx/>
              <a:latin typeface="Arial"/>
            </a:endParaRPr>
          </a:p>
        </p:txBody>
      </p:sp>
      <p:sp>
        <p:nvSpPr>
          <p:cNvPr id="659" name="PlaceHolder 17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οὔτε ὕψωμα οὔτε βάθος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#18</a:t>
            </a:r>
            <a:endParaRPr b="0" lang="en-US" sz="4400" strike="noStrike" u="none">
              <a:solidFill>
                <a:srgbClr val="ffffff"/>
              </a:solidFill>
              <a:uFillTx/>
              <a:latin typeface="Arial"/>
            </a:endParaRPr>
          </a:p>
        </p:txBody>
      </p:sp>
      <p:sp>
        <p:nvSpPr>
          <p:cNvPr id="66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11:9 and Psalm 69:22, what four things did David ask God to make his enemy's table to become? (4 points)  </a:t>
            </a:r>
            <a:endParaRPr b="0" lang="en-US" sz="3200" strike="noStrike" u="none">
              <a:solidFill>
                <a:srgbClr val="ffffff"/>
              </a:solidFill>
              <a:uFillTx/>
              <a:latin typeface="Arial"/>
            </a:endParaRPr>
          </a:p>
        </p:txBody>
      </p:sp>
      <p:sp>
        <p:nvSpPr>
          <p:cNvPr id="662" name="PlaceHolder 17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11:9 y Salmo 69:22, ¿qué cuatro cosas le pidió David a Dios para que fuera la mesa de su enemigo? (4 puntos) </a:t>
            </a:r>
            <a:endParaRPr b="0" lang="en-US" sz="3200" strike="noStrike" u="none">
              <a:solidFill>
                <a:srgbClr val="ffffff"/>
              </a:solidFill>
              <a:uFillTx/>
              <a:latin typeface="Arial"/>
            </a:endParaRPr>
          </a:p>
        </p:txBody>
      </p:sp>
      <p:sp>
        <p:nvSpPr>
          <p:cNvPr id="663" name="PlaceHolder 17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11:9 et Psaume 69:22, quelles sont les quatre choses que David a demandé à Dieu de faire de la table de son ennemi? (4points)</a:t>
            </a:r>
            <a:endParaRPr b="0" lang="en-US" sz="3200" strike="noStrike" u="none">
              <a:solidFill>
                <a:srgbClr val="ffffff"/>
              </a:solidFill>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65" name="TextBox 5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66" name="TextBox 5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67" name="TextBox 5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68" name="TextBox 5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69" name="TextBox 5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70" name="TextBox 5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71" name="TextBox 5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72" name="TextBox 5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73" name="TextBox 5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74" name="TextBox 5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75" name="TextBox 5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76" name="TextBox 5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77" name="TextBox 5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78" name="TextBox 5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79" name="TextBox 5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80" name="TextBox 5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81" name="TextBox 5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82" name="TextBox 5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83" name="TextBox 5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84" name="TextBox 5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85" name="TextBox 5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86" name="TextBox 5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87" name="TextBox 5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88" name="TextBox 5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89" name="TextBox 5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#18</a:t>
            </a:r>
            <a:endParaRPr b="0" lang="en-US" sz="4400" strike="noStrike" u="none">
              <a:solidFill>
                <a:srgbClr val="ffffff"/>
              </a:solidFill>
              <a:uFillTx/>
              <a:latin typeface="Arial"/>
            </a:endParaRPr>
          </a:p>
        </p:txBody>
      </p:sp>
      <p:sp>
        <p:nvSpPr>
          <p:cNvPr id="691" name="PlaceHolder 17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their table become a snare and a trap, A stumbling block and a recompense to them.  </a:t>
            </a:r>
            <a:endParaRPr b="0" lang="en-US" sz="3200" strike="noStrike" u="none">
              <a:solidFill>
                <a:srgbClr val="ffffff"/>
              </a:solidFill>
              <a:uFillTx/>
              <a:latin typeface="Arial"/>
            </a:endParaRPr>
          </a:p>
        </p:txBody>
      </p:sp>
      <p:sp>
        <p:nvSpPr>
          <p:cNvPr id="692" name="PlaceHolder 17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«Sea vuelto su banquete en trampa y en red, en tropiezo y justo castigo. </a:t>
            </a:r>
            <a:endParaRPr b="0" lang="en-US" sz="3200" strike="noStrike" u="none">
              <a:solidFill>
                <a:srgbClr val="ffffff"/>
              </a:solidFill>
              <a:uFillTx/>
              <a:latin typeface="Arial"/>
            </a:endParaRPr>
          </a:p>
        </p:txBody>
      </p:sp>
      <p:sp>
        <p:nvSpPr>
          <p:cNvPr id="693" name="PlaceHolder 17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leur table soit pour eux un piège, Un filet, une occasion de chute, et une rétribution!</a:t>
            </a:r>
            <a:endParaRPr b="0" lang="en-US" sz="3200" strike="noStrike" u="none">
              <a:solidFill>
                <a:srgbClr val="ffffff"/>
              </a:solidFill>
              <a:uFillTx/>
              <a:latin typeface="Arial"/>
            </a:endParaRPr>
          </a:p>
        </p:txBody>
      </p:sp>
      <p:sp>
        <p:nvSpPr>
          <p:cNvPr id="694" name="PlaceHolder 17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fontScale="925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Γενηθήτω ἡ τράπεζα αὐτῶν εἰς παγίδα καὶ εἰς θήραν καὶ εἰς σκάνδαλον καὶ εἰς ἀνταπόδομα αὐτοῖς,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a:t>
            </a:r>
            <a:endParaRPr b="0" lang="en-US" sz="4400" strike="noStrike" u="none">
              <a:solidFill>
                <a:srgbClr val="ffffff"/>
              </a:solidFill>
              <a:uFillTx/>
              <a:latin typeface="Arial"/>
            </a:endParaRPr>
          </a:p>
        </p:txBody>
      </p:sp>
      <p:sp>
        <p:nvSpPr>
          <p:cNvPr id="6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8:26, with what words does Paul use to describe the groanings that the Spirit Himself makes in intercession for us?  </a:t>
            </a:r>
            <a:endParaRPr b="0" lang="en-US" sz="3200" strike="noStrike" u="none">
              <a:solidFill>
                <a:srgbClr val="ffffff"/>
              </a:solidFill>
              <a:uFillTx/>
              <a:latin typeface="Arial"/>
            </a:endParaRPr>
          </a:p>
        </p:txBody>
      </p:sp>
      <p:sp>
        <p:nvSpPr>
          <p:cNvPr id="67" name="PlaceHolder 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8:26, ¿con qué palabras usa Pablo para describir los gemidos que el Espíritu mismo hace intercediendo por nosotros? </a:t>
            </a:r>
            <a:endParaRPr b="0" lang="en-US" sz="3200" strike="noStrike" u="none">
              <a:solidFill>
                <a:srgbClr val="ffffff"/>
              </a:solidFill>
              <a:uFillTx/>
              <a:latin typeface="Arial"/>
            </a:endParaRPr>
          </a:p>
        </p:txBody>
      </p:sp>
      <p:sp>
        <p:nvSpPr>
          <p:cNvPr id="68" name="PlaceHolder 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8:26, quels mots Paul utilise-t-il pour décrire les gémissements que l’Esprit lui-même pousse en intercession pour nous?</a:t>
            </a:r>
            <a:endParaRPr b="0" lang="en-US" sz="3200" strike="noStrike" u="none">
              <a:solidFill>
                <a:srgbClr val="ffffff"/>
              </a:solidFill>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 name="TextBox 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1" name="TextBox 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2" name="TextBox 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 name="TextBox 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4" name="TextBox 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5" name="TextBox 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6" name="TextBox 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 name="TextBox 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8" name="TextBox 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9" name="TextBox 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0" name="TextBox 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 name="TextBox 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2" name="TextBox 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3" name="TextBox 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4" name="TextBox 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 name="TextBox 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6" name="TextBox 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7" name="TextBox 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8" name="TextBox 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 name="TextBox 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0" name="TextBox 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1" name="TextBox 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2" name="TextBox 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 name="TextBox 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4" name="TextBox 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#19</a:t>
            </a:r>
            <a:endParaRPr b="0" lang="en-US" sz="4400" strike="noStrike" u="none">
              <a:solidFill>
                <a:srgbClr val="ffffff"/>
              </a:solidFill>
              <a:uFillTx/>
              <a:latin typeface="Arial"/>
            </a:endParaRPr>
          </a:p>
        </p:txBody>
      </p:sp>
      <p:sp>
        <p:nvSpPr>
          <p:cNvPr id="69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9:5, who came from the Israelites in addition to Christ?  </a:t>
            </a:r>
            <a:endParaRPr b="0" lang="en-US" sz="3200" strike="noStrike" u="none">
              <a:solidFill>
                <a:srgbClr val="ffffff"/>
              </a:solidFill>
              <a:uFillTx/>
              <a:latin typeface="Arial"/>
            </a:endParaRPr>
          </a:p>
        </p:txBody>
      </p:sp>
      <p:sp>
        <p:nvSpPr>
          <p:cNvPr id="697" name="PlaceHolder 18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9:5, ¿quiénes vinieron de los israelitas además de Cristo? </a:t>
            </a:r>
            <a:endParaRPr b="0" lang="en-US" sz="3200" strike="noStrike" u="none">
              <a:solidFill>
                <a:srgbClr val="ffffff"/>
              </a:solidFill>
              <a:uFillTx/>
              <a:latin typeface="Arial"/>
            </a:endParaRPr>
          </a:p>
        </p:txBody>
      </p:sp>
      <p:sp>
        <p:nvSpPr>
          <p:cNvPr id="698" name="PlaceHolder 18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9:5, qui est venu des Israélites en plus de Christ?</a:t>
            </a:r>
            <a:endParaRPr b="0" lang="en-US" sz="3200" strike="noStrike" u="none">
              <a:solidFill>
                <a:srgbClr val="ffffff"/>
              </a:solidFill>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0" name="TextBox 5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01" name="TextBox 5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02" name="TextBox 5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03" name="TextBox 5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04" name="TextBox 5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05" name="TextBox 5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06" name="TextBox 5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07" name="TextBox 5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08" name="TextBox 5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09" name="TextBox 5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10" name="TextBox 5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11" name="TextBox 5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12" name="TextBox 5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13" name="TextBox 5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14" name="TextBox 5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15" name="TextBox 5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16" name="TextBox 5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17" name="TextBox 5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18" name="TextBox 5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19" name="TextBox 5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20" name="TextBox 5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21" name="TextBox 5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22" name="TextBox 5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23" name="TextBox 5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24" name="TextBox 5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#19</a:t>
            </a:r>
            <a:endParaRPr b="0" lang="en-US" sz="4400" strike="noStrike" u="none">
              <a:solidFill>
                <a:srgbClr val="ffffff"/>
              </a:solidFill>
              <a:uFillTx/>
              <a:latin typeface="Arial"/>
            </a:endParaRPr>
          </a:p>
        </p:txBody>
      </p:sp>
      <p:sp>
        <p:nvSpPr>
          <p:cNvPr id="726" name="PlaceHolder 18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of whom are the fathers and  </a:t>
            </a:r>
            <a:endParaRPr b="0" lang="en-US" sz="3200" strike="noStrike" u="none">
              <a:solidFill>
                <a:srgbClr val="ffffff"/>
              </a:solidFill>
              <a:uFillTx/>
              <a:latin typeface="Arial"/>
            </a:endParaRPr>
          </a:p>
        </p:txBody>
      </p:sp>
      <p:sp>
        <p:nvSpPr>
          <p:cNvPr id="727" name="PlaceHolder 18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ellos también pertenecen los patriarcas, </a:t>
            </a:r>
            <a:endParaRPr b="0" lang="en-US" sz="3200" strike="noStrike" u="none">
              <a:solidFill>
                <a:srgbClr val="ffffff"/>
              </a:solidFill>
              <a:uFillTx/>
              <a:latin typeface="Arial"/>
            </a:endParaRPr>
          </a:p>
        </p:txBody>
      </p:sp>
      <p:sp>
        <p:nvSpPr>
          <p:cNvPr id="728" name="PlaceHolder 18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les patriarches,</a:t>
            </a:r>
            <a:endParaRPr b="0" lang="en-US" sz="3200" strike="noStrike" u="none">
              <a:solidFill>
                <a:srgbClr val="ffffff"/>
              </a:solidFill>
              <a:uFillTx/>
              <a:latin typeface="Arial"/>
            </a:endParaRPr>
          </a:p>
        </p:txBody>
      </p:sp>
      <p:sp>
        <p:nvSpPr>
          <p:cNvPr id="729" name="PlaceHolder 18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ὧν οἱ πατέρες,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#20</a:t>
            </a:r>
            <a:endParaRPr b="0" lang="en-US" sz="4400" strike="noStrike" u="none">
              <a:solidFill>
                <a:srgbClr val="ffffff"/>
              </a:solidFill>
              <a:uFillTx/>
              <a:latin typeface="Arial"/>
            </a:endParaRPr>
          </a:p>
        </p:txBody>
      </p:sp>
      <p:sp>
        <p:nvSpPr>
          <p:cNvPr id="73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11:3, whom did Elijah tell God that the Israelites had killed?  </a:t>
            </a:r>
            <a:endParaRPr b="0" lang="en-US" sz="3200" strike="noStrike" u="none">
              <a:solidFill>
                <a:srgbClr val="ffffff"/>
              </a:solidFill>
              <a:uFillTx/>
              <a:latin typeface="Arial"/>
            </a:endParaRPr>
          </a:p>
        </p:txBody>
      </p:sp>
      <p:sp>
        <p:nvSpPr>
          <p:cNvPr id="732" name="PlaceHolder 19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11:3, ¿a quién le dijo Elías a Dios que los israelitas habían matado? </a:t>
            </a:r>
            <a:endParaRPr b="0" lang="en-US" sz="3200" strike="noStrike" u="none">
              <a:solidFill>
                <a:srgbClr val="ffffff"/>
              </a:solidFill>
              <a:uFillTx/>
              <a:latin typeface="Arial"/>
            </a:endParaRPr>
          </a:p>
        </p:txBody>
      </p:sp>
      <p:sp>
        <p:nvSpPr>
          <p:cNvPr id="733" name="PlaceHolder 19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11:3, qui Élie a-t-il dit à Dieu que les Israélites avaient tué?</a:t>
            </a:r>
            <a:endParaRPr b="0" lang="en-US" sz="3200" strike="noStrike" u="none">
              <a:solidFill>
                <a:srgbClr val="ffffff"/>
              </a:solidFill>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35" name="TextBox 5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36" name="TextBox 5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37" name="TextBox 5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8" name="TextBox 5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39" name="TextBox 5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40" name="TextBox 5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41" name="TextBox 5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42" name="TextBox 5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43" name="TextBox 5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44" name="TextBox 5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45" name="TextBox 5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46" name="TextBox 5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47" name="TextBox 5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48" name="TextBox 5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49" name="TextBox 5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50" name="TextBox 5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51" name="TextBox 5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52" name="TextBox 5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53" name="TextBox 5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54" name="TextBox 5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55" name="TextBox 5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56" name="TextBox 5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57" name="TextBox 5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58" name="TextBox 5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59" name="TextBox 5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#20</a:t>
            </a:r>
            <a:endParaRPr b="0" lang="en-US" sz="4400" strike="noStrike" u="none">
              <a:solidFill>
                <a:srgbClr val="ffffff"/>
              </a:solidFill>
              <a:uFillTx/>
              <a:latin typeface="Arial"/>
            </a:endParaRPr>
          </a:p>
        </p:txBody>
      </p:sp>
      <p:sp>
        <p:nvSpPr>
          <p:cNvPr id="761" name="PlaceHolder 19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Your prophets  </a:t>
            </a:r>
            <a:endParaRPr b="0" lang="en-US" sz="3200" strike="noStrike" u="none">
              <a:solidFill>
                <a:srgbClr val="ffffff"/>
              </a:solidFill>
              <a:uFillTx/>
              <a:latin typeface="Arial"/>
            </a:endParaRPr>
          </a:p>
        </p:txBody>
      </p:sp>
      <p:sp>
        <p:nvSpPr>
          <p:cNvPr id="762" name="PlaceHolder 19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«Señor, a tus profetas </a:t>
            </a:r>
            <a:endParaRPr b="0" lang="en-US" sz="3200" strike="noStrike" u="none">
              <a:solidFill>
                <a:srgbClr val="ffffff"/>
              </a:solidFill>
              <a:uFillTx/>
              <a:latin typeface="Arial"/>
            </a:endParaRPr>
          </a:p>
        </p:txBody>
      </p:sp>
      <p:sp>
        <p:nvSpPr>
          <p:cNvPr id="763" name="PlaceHolder 19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tes prophètes,</a:t>
            </a:r>
            <a:endParaRPr b="0" lang="en-US" sz="3200" strike="noStrike" u="none">
              <a:solidFill>
                <a:srgbClr val="ffffff"/>
              </a:solidFill>
              <a:uFillTx/>
              <a:latin typeface="Arial"/>
            </a:endParaRPr>
          </a:p>
        </p:txBody>
      </p:sp>
      <p:sp>
        <p:nvSpPr>
          <p:cNvPr id="764" name="PlaceHolder 19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Κύριε, τοὺς προφήτας σου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#21</a:t>
            </a:r>
            <a:endParaRPr b="0" lang="en-US" sz="4400" strike="noStrike" u="none">
              <a:solidFill>
                <a:srgbClr val="ffffff"/>
              </a:solidFill>
              <a:uFillTx/>
              <a:latin typeface="Arial"/>
            </a:endParaRPr>
          </a:p>
        </p:txBody>
      </p:sp>
      <p:sp>
        <p:nvSpPr>
          <p:cNvPr id="76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8:29 what did God do for those he knew a head of time?  </a:t>
            </a:r>
            <a:endParaRPr b="0" lang="en-US" sz="3200" strike="noStrike" u="none">
              <a:solidFill>
                <a:srgbClr val="ffffff"/>
              </a:solidFill>
              <a:uFillTx/>
              <a:latin typeface="Arial"/>
            </a:endParaRPr>
          </a:p>
        </p:txBody>
      </p:sp>
      <p:sp>
        <p:nvSpPr>
          <p:cNvPr id="767" name="PlaceHolder 20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8:29 ¿qué hizo Dios por aquellos a quienes conoció con tiempo? </a:t>
            </a:r>
            <a:endParaRPr b="0" lang="en-US" sz="3200" strike="noStrike" u="none">
              <a:solidFill>
                <a:srgbClr val="ffffff"/>
              </a:solidFill>
              <a:uFillTx/>
              <a:latin typeface="Arial"/>
            </a:endParaRPr>
          </a:p>
        </p:txBody>
      </p:sp>
      <p:sp>
        <p:nvSpPr>
          <p:cNvPr id="768" name="PlaceHolder 20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8:29, qu’est-ce que Dieu a fait pour ceux qu’il connaissait à l’époque?</a:t>
            </a:r>
            <a:endParaRPr b="0" lang="en-US" sz="3200" strike="noStrike" u="none">
              <a:solidFill>
                <a:srgbClr val="ffffff"/>
              </a:solidFill>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70" name="TextBox 6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71" name="TextBox 6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72" name="TextBox 6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73" name="TextBox 6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74" name="TextBox 6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75" name="TextBox 6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76" name="TextBox 6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7" name="TextBox 6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78" name="TextBox 6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79" name="TextBox 6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80" name="TextBox 6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81" name="TextBox 6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82" name="TextBox 6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83" name="TextBox 6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84" name="TextBox 6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85" name="TextBox 6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86" name="TextBox 6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87" name="TextBox 6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88" name="TextBox 6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89" name="TextBox 6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90" name="TextBox 6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91" name="TextBox 6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92" name="TextBox 6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93" name="TextBox 6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94" name="TextBox 6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#21</a:t>
            </a:r>
            <a:endParaRPr b="0" lang="en-US" sz="4400" strike="noStrike" u="none">
              <a:solidFill>
                <a:srgbClr val="ffffff"/>
              </a:solidFill>
              <a:uFillTx/>
              <a:latin typeface="Arial"/>
            </a:endParaRPr>
          </a:p>
        </p:txBody>
      </p:sp>
      <p:sp>
        <p:nvSpPr>
          <p:cNvPr id="796" name="PlaceHolder 20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He also predestined  </a:t>
            </a:r>
            <a:endParaRPr b="0" lang="en-US" sz="3200" strike="noStrike" u="none">
              <a:solidFill>
                <a:srgbClr val="ffffff"/>
              </a:solidFill>
              <a:uFillTx/>
              <a:latin typeface="Arial"/>
            </a:endParaRPr>
          </a:p>
        </p:txBody>
      </p:sp>
      <p:sp>
        <p:nvSpPr>
          <p:cNvPr id="797" name="PlaceHolder 20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también los predestinó </a:t>
            </a:r>
            <a:endParaRPr b="0" lang="en-US" sz="3200" strike="noStrike" u="none">
              <a:solidFill>
                <a:srgbClr val="ffffff"/>
              </a:solidFill>
              <a:uFillTx/>
              <a:latin typeface="Arial"/>
            </a:endParaRPr>
          </a:p>
        </p:txBody>
      </p:sp>
      <p:sp>
        <p:nvSpPr>
          <p:cNvPr id="798" name="PlaceHolder 20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les a aussi prédestinés</a:t>
            </a:r>
            <a:endParaRPr b="0" lang="en-US" sz="3200" strike="noStrike" u="none">
              <a:solidFill>
                <a:srgbClr val="ffffff"/>
              </a:solidFill>
              <a:uFillTx/>
              <a:latin typeface="Arial"/>
            </a:endParaRPr>
          </a:p>
        </p:txBody>
      </p:sp>
      <p:sp>
        <p:nvSpPr>
          <p:cNvPr id="799" name="PlaceHolder 20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προώρισεν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#22</a:t>
            </a:r>
            <a:endParaRPr b="0" lang="en-US" sz="4400" strike="noStrike" u="none">
              <a:solidFill>
                <a:srgbClr val="ffffff"/>
              </a:solidFill>
              <a:uFillTx/>
              <a:latin typeface="Arial"/>
            </a:endParaRPr>
          </a:p>
        </p:txBody>
      </p:sp>
      <p:sp>
        <p:nvSpPr>
          <p:cNvPr id="80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11:7, who have obtained what Israel seeks?  </a:t>
            </a:r>
            <a:endParaRPr b="0" lang="en-US" sz="3200" strike="noStrike" u="none">
              <a:solidFill>
                <a:srgbClr val="ffffff"/>
              </a:solidFill>
              <a:uFillTx/>
              <a:latin typeface="Arial"/>
            </a:endParaRPr>
          </a:p>
        </p:txBody>
      </p:sp>
      <p:sp>
        <p:nvSpPr>
          <p:cNvPr id="802" name="PlaceHolder 20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11:7 ¿quiénes han obtenido lo que busca Israel? </a:t>
            </a:r>
            <a:endParaRPr b="0" lang="en-US" sz="3200" strike="noStrike" u="none">
              <a:solidFill>
                <a:srgbClr val="ffffff"/>
              </a:solidFill>
              <a:uFillTx/>
              <a:latin typeface="Arial"/>
            </a:endParaRPr>
          </a:p>
        </p:txBody>
      </p:sp>
      <p:sp>
        <p:nvSpPr>
          <p:cNvPr id="803" name="PlaceHolder 21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11:7, qui a obtenu ce qu’Israël recherche?</a:t>
            </a:r>
            <a:endParaRPr b="0" lang="en-US" sz="3200" strike="noStrike" u="none">
              <a:solidFill>
                <a:srgbClr val="ffffff"/>
              </a:solidFill>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05" name="TextBox 6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06" name="TextBox 6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07" name="TextBox 6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08" name="TextBox 6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09" name="TextBox 6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10" name="TextBox 6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11" name="TextBox 6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12" name="TextBox 6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13" name="TextBox 6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14" name="TextBox 6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15" name="TextBox 6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6" name="TextBox 6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17" name="TextBox 6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18" name="TextBox 6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19" name="TextBox 6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20" name="TextBox 6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21" name="TextBox 6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22" name="TextBox 6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23" name="TextBox 6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24" name="TextBox 6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25" name="TextBox 6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26" name="TextBox 6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27" name="TextBox 6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28" name="TextBox 6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29" name="TextBox 6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#22</a:t>
            </a:r>
            <a:endParaRPr b="0" lang="en-US" sz="4400" strike="noStrike" u="none">
              <a:solidFill>
                <a:srgbClr val="ffffff"/>
              </a:solidFill>
              <a:uFillTx/>
              <a:latin typeface="Arial"/>
            </a:endParaRPr>
          </a:p>
        </p:txBody>
      </p:sp>
      <p:sp>
        <p:nvSpPr>
          <p:cNvPr id="831" name="PlaceHolder 21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the elect have obtained it,  </a:t>
            </a:r>
            <a:endParaRPr b="0" lang="en-US" sz="3200" strike="noStrike" u="none">
              <a:solidFill>
                <a:srgbClr val="ffffff"/>
              </a:solidFill>
              <a:uFillTx/>
              <a:latin typeface="Arial"/>
            </a:endParaRPr>
          </a:p>
        </p:txBody>
      </p:sp>
      <p:sp>
        <p:nvSpPr>
          <p:cNvPr id="832" name="PlaceHolder 21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los escogidos sí lo han alcanzado, </a:t>
            </a:r>
            <a:endParaRPr b="0" lang="en-US" sz="3200" strike="noStrike" u="none">
              <a:solidFill>
                <a:srgbClr val="ffffff"/>
              </a:solidFill>
              <a:uFillTx/>
              <a:latin typeface="Arial"/>
            </a:endParaRPr>
          </a:p>
        </p:txBody>
      </p:sp>
      <p:sp>
        <p:nvSpPr>
          <p:cNvPr id="833" name="PlaceHolder 21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l'élection l'a obtenu,</a:t>
            </a:r>
            <a:endParaRPr b="0" lang="en-US" sz="3200" strike="noStrike" u="none">
              <a:solidFill>
                <a:srgbClr val="ffffff"/>
              </a:solidFill>
              <a:uFillTx/>
              <a:latin typeface="Arial"/>
            </a:endParaRPr>
          </a:p>
        </p:txBody>
      </p:sp>
      <p:sp>
        <p:nvSpPr>
          <p:cNvPr id="834" name="PlaceHolder 21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 δὲ ἐκλογὴ ἐπέτυχεν·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#23</a:t>
            </a:r>
            <a:endParaRPr b="0" lang="en-US" sz="4400" strike="noStrike" u="none">
              <a:solidFill>
                <a:srgbClr val="ffffff"/>
              </a:solidFill>
              <a:uFillTx/>
              <a:latin typeface="Arial"/>
            </a:endParaRPr>
          </a:p>
        </p:txBody>
      </p:sp>
      <p:sp>
        <p:nvSpPr>
          <p:cNvPr id="83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11:11, why has salvation come to the Gentiles?  </a:t>
            </a:r>
            <a:endParaRPr b="0" lang="en-US" sz="3200" strike="noStrike" u="none">
              <a:solidFill>
                <a:srgbClr val="ffffff"/>
              </a:solidFill>
              <a:uFillTx/>
              <a:latin typeface="Arial"/>
            </a:endParaRPr>
          </a:p>
        </p:txBody>
      </p:sp>
      <p:sp>
        <p:nvSpPr>
          <p:cNvPr id="837" name="PlaceHolder 21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11:11, ¿por qué ha llegado la salvación a los gentiles? </a:t>
            </a:r>
            <a:endParaRPr b="0" lang="en-US" sz="3200" strike="noStrike" u="none">
              <a:solidFill>
                <a:srgbClr val="ffffff"/>
              </a:solidFill>
              <a:uFillTx/>
              <a:latin typeface="Arial"/>
            </a:endParaRPr>
          </a:p>
        </p:txBody>
      </p:sp>
      <p:sp>
        <p:nvSpPr>
          <p:cNvPr id="838" name="PlaceHolder 21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11:11, pourquoi le salut est-il venu pour les Gentils?</a:t>
            </a:r>
            <a:endParaRPr b="0" lang="en-US" sz="3200" strike="noStrike" u="none">
              <a:solidFill>
                <a:srgbClr val="ffffff"/>
              </a:solidFill>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40" name="TextBox 6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41" name="TextBox 6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42" name="TextBox 6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43" name="TextBox 6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44" name="TextBox 6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45" name="TextBox 6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46" name="TextBox 6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47" name="TextBox 6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48" name="TextBox 6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49" name="TextBox 6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50" name="TextBox 6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51" name="TextBox 6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52" name="TextBox 6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53" name="TextBox 6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54" name="TextBox 6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5" name="TextBox 6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56" name="TextBox 6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57" name="TextBox 6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58" name="TextBox 6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59" name="TextBox 6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60" name="TextBox 6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61" name="TextBox 6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62" name="TextBox 6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63" name="TextBox 6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64" name="TextBox 6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#23</a:t>
            </a:r>
            <a:endParaRPr b="0" lang="en-US" sz="4400" strike="noStrike" u="none">
              <a:solidFill>
                <a:srgbClr val="ffffff"/>
              </a:solidFill>
              <a:uFillTx/>
              <a:latin typeface="Arial"/>
            </a:endParaRPr>
          </a:p>
        </p:txBody>
      </p:sp>
      <p:sp>
        <p:nvSpPr>
          <p:cNvPr id="866" name="PlaceHolder 22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provoke them to jealousy,  </a:t>
            </a:r>
            <a:endParaRPr b="0" lang="en-US" sz="3200" strike="noStrike" u="none">
              <a:solidFill>
                <a:srgbClr val="ffffff"/>
              </a:solidFill>
              <a:uFillTx/>
              <a:latin typeface="Arial"/>
            </a:endParaRPr>
          </a:p>
        </p:txBody>
      </p:sp>
      <p:sp>
        <p:nvSpPr>
          <p:cNvPr id="867" name="PlaceHolder 22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fin de provocarlos a celos. </a:t>
            </a:r>
            <a:endParaRPr b="0" lang="en-US" sz="3200" strike="noStrike" u="none">
              <a:solidFill>
                <a:srgbClr val="ffffff"/>
              </a:solidFill>
              <a:uFillTx/>
              <a:latin typeface="Arial"/>
            </a:endParaRPr>
          </a:p>
        </p:txBody>
      </p:sp>
      <p:sp>
        <p:nvSpPr>
          <p:cNvPr id="868" name="PlaceHolder 22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qu'ils fussent excités à la jalousie.</a:t>
            </a:r>
            <a:endParaRPr b="0" lang="en-US" sz="3200" strike="noStrike" u="none">
              <a:solidFill>
                <a:srgbClr val="ffffff"/>
              </a:solidFill>
              <a:uFillTx/>
              <a:latin typeface="Arial"/>
            </a:endParaRPr>
          </a:p>
        </p:txBody>
      </p:sp>
      <p:sp>
        <p:nvSpPr>
          <p:cNvPr id="869" name="PlaceHolder 22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τὸ παραζηλῶσαι αὐτούς.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a:t>
            </a:r>
            <a:endParaRPr b="0" lang="en-US" sz="4400" strike="noStrike" u="none">
              <a:solidFill>
                <a:srgbClr val="ffffff"/>
              </a:solidFill>
              <a:uFillTx/>
              <a:latin typeface="Arial"/>
            </a:endParaRPr>
          </a:p>
        </p:txBody>
      </p:sp>
      <p:sp>
        <p:nvSpPr>
          <p:cNvPr id="96" name="PlaceHolder 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which cannot be uttered.  </a:t>
            </a:r>
            <a:endParaRPr b="0" lang="en-US" sz="3200" strike="noStrike" u="none">
              <a:solidFill>
                <a:srgbClr val="ffffff"/>
              </a:solidFill>
              <a:uFillTx/>
              <a:latin typeface="Arial"/>
            </a:endParaRPr>
          </a:p>
        </p:txBody>
      </p:sp>
      <p:sp>
        <p:nvSpPr>
          <p:cNvPr id="97" name="PlaceHolder 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indecibles. </a:t>
            </a:r>
            <a:endParaRPr b="0" lang="en-US" sz="3200" strike="noStrike" u="none">
              <a:solidFill>
                <a:srgbClr val="ffffff"/>
              </a:solidFill>
              <a:uFillTx/>
              <a:latin typeface="Arial"/>
            </a:endParaRPr>
          </a:p>
        </p:txBody>
      </p:sp>
      <p:sp>
        <p:nvSpPr>
          <p:cNvPr id="98" name="PlaceHolder 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inexprimables;</a:t>
            </a:r>
            <a:endParaRPr b="0" lang="en-US" sz="3200" strike="noStrike" u="none">
              <a:solidFill>
                <a:srgbClr val="ffffff"/>
              </a:solidFill>
              <a:uFillTx/>
              <a:latin typeface="Arial"/>
            </a:endParaRPr>
          </a:p>
        </p:txBody>
      </p:sp>
      <p:sp>
        <p:nvSpPr>
          <p:cNvPr id="99" name="PlaceHolder 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ἀλαλήτοις,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uFillTx/>
                <a:latin typeface="Georgia"/>
                <a:ea typeface="DejaVu Sans"/>
              </a:rPr>
              <a:t>15 Minute Intermission</a:t>
            </a:r>
            <a:endParaRPr b="0" lang="en-US" sz="6000" strike="noStrike" u="none">
              <a:solidFill>
                <a:srgbClr val="ffffff"/>
              </a:solidFill>
              <a:uFillTx/>
              <a:latin typeface="Arial"/>
            </a:endParaRPr>
          </a:p>
        </p:txBody>
      </p:sp>
      <p:sp>
        <p:nvSpPr>
          <p:cNvPr id="871" name="PlaceHolder 2"/>
          <p:cNvSpPr>
            <a:spLocks noGrp="1"/>
          </p:cNvSpPr>
          <p:nvPr>
            <p:ph type="subTitle"/>
          </p:nvPr>
        </p:nvSpPr>
        <p:spPr>
          <a:xfrm>
            <a:off x="158760" y="4614480"/>
            <a:ext cx="8811720" cy="174816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uFillTx/>
                <a:latin typeface="Georgia"/>
                <a:ea typeface="DejaVu Sans"/>
              </a:rPr>
              <a:t>At the Conclusion of the Intermission Please be in Your Seats for the Last Half</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#24</a:t>
            </a:r>
            <a:endParaRPr b="0" lang="en-US" sz="4400" strike="noStrike" u="none">
              <a:solidFill>
                <a:srgbClr val="ffffff"/>
              </a:solidFill>
              <a:uFillTx/>
              <a:latin typeface="Arial"/>
            </a:endParaRPr>
          </a:p>
        </p:txBody>
      </p:sp>
      <p:sp>
        <p:nvSpPr>
          <p:cNvPr id="87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8:31, if God is for us, what is the result?  </a:t>
            </a:r>
            <a:endParaRPr b="0" lang="en-US" sz="3200" strike="noStrike" u="none">
              <a:solidFill>
                <a:srgbClr val="ffffff"/>
              </a:solidFill>
              <a:uFillTx/>
              <a:latin typeface="Arial"/>
            </a:endParaRPr>
          </a:p>
        </p:txBody>
      </p:sp>
      <p:sp>
        <p:nvSpPr>
          <p:cNvPr id="874" name="PlaceHolder 22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8:31, si Dios está por nosotros, ¿cuál es el resultado? </a:t>
            </a:r>
            <a:endParaRPr b="0" lang="en-US" sz="3200" strike="noStrike" u="none">
              <a:solidFill>
                <a:srgbClr val="ffffff"/>
              </a:solidFill>
              <a:uFillTx/>
              <a:latin typeface="Arial"/>
            </a:endParaRPr>
          </a:p>
        </p:txBody>
      </p:sp>
      <p:sp>
        <p:nvSpPr>
          <p:cNvPr id="875" name="PlaceHolder 22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8:31, si Dieu est pour nous, quel est le résultat?</a:t>
            </a:r>
            <a:endParaRPr b="0" lang="en-US" sz="3200" strike="noStrike" u="none">
              <a:solidFill>
                <a:srgbClr val="ffffff"/>
              </a:solidFill>
              <a:uFillTx/>
              <a:latin typeface="Arial"/>
            </a:endParaRPr>
          </a:p>
        </p:txBody>
      </p:sp>
      <p:sp>
        <p:nvSpPr>
          <p:cNvPr id="876"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77" name="TextBox 6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78" name="TextBox 6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79" name="TextBox 6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80" name="TextBox 6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81" name="TextBox 6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82" name="TextBox 6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83" name="TextBox 6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84" name="TextBox 6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85" name="TextBox 6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86" name="TextBox 6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87" name="TextBox 6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88" name="TextBox 6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89" name="TextBox 6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90" name="TextBox 6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91" name="TextBox 6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92" name="TextBox 6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93" name="TextBox 6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94" name="TextBox 6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95" name="TextBox 6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6" name="TextBox 6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97" name="TextBox 6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98" name="TextBox 7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99" name="TextBox 7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00" name="TextBox 7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01" name="TextBox 7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901"/>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900"/>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9"/>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8"/>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7"/>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6"/>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5"/>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4"/>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3"/>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2"/>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91"/>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90"/>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9"/>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8"/>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7"/>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6"/>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5"/>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4"/>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3"/>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2"/>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81"/>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80"/>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9"/>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8"/>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#24</a:t>
            </a:r>
            <a:endParaRPr b="0" lang="en-US" sz="4400" strike="noStrike" u="none">
              <a:solidFill>
                <a:srgbClr val="ffffff"/>
              </a:solidFill>
              <a:uFillTx/>
              <a:latin typeface="Arial"/>
            </a:endParaRPr>
          </a:p>
        </p:txBody>
      </p:sp>
      <p:sp>
        <p:nvSpPr>
          <p:cNvPr id="903" name="PlaceHolder 23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can be against us?  </a:t>
            </a:r>
            <a:endParaRPr b="0" lang="en-US" sz="3200" strike="noStrike" u="none">
              <a:solidFill>
                <a:srgbClr val="ffffff"/>
              </a:solidFill>
              <a:uFillTx/>
              <a:latin typeface="Arial"/>
            </a:endParaRPr>
          </a:p>
        </p:txBody>
      </p:sp>
      <p:sp>
        <p:nvSpPr>
          <p:cNvPr id="904" name="PlaceHolder 23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¿quién contra nosotros? </a:t>
            </a:r>
            <a:endParaRPr b="0" lang="en-US" sz="3200" strike="noStrike" u="none">
              <a:solidFill>
                <a:srgbClr val="ffffff"/>
              </a:solidFill>
              <a:uFillTx/>
              <a:latin typeface="Arial"/>
            </a:endParaRPr>
          </a:p>
        </p:txBody>
      </p:sp>
      <p:sp>
        <p:nvSpPr>
          <p:cNvPr id="905" name="PlaceHolder 23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sera contre nous?</a:t>
            </a:r>
            <a:endParaRPr b="0" lang="en-US" sz="3200" strike="noStrike" u="none">
              <a:solidFill>
                <a:srgbClr val="ffffff"/>
              </a:solidFill>
              <a:uFillTx/>
              <a:latin typeface="Arial"/>
            </a:endParaRPr>
          </a:p>
        </p:txBody>
      </p:sp>
      <p:sp>
        <p:nvSpPr>
          <p:cNvPr id="906" name="PlaceHolder 23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τίς καθ’ ἡμῶν;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#25</a:t>
            </a:r>
            <a:endParaRPr b="0" lang="en-US" sz="4400" strike="noStrike" u="none">
              <a:solidFill>
                <a:srgbClr val="ffffff"/>
              </a:solidFill>
              <a:uFillTx/>
              <a:latin typeface="Arial"/>
            </a:endParaRPr>
          </a:p>
        </p:txBody>
      </p:sp>
      <p:sp>
        <p:nvSpPr>
          <p:cNvPr id="90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8:33, what does God do?  </a:t>
            </a:r>
            <a:endParaRPr b="0" lang="en-US" sz="3200" strike="noStrike" u="none">
              <a:solidFill>
                <a:srgbClr val="ffffff"/>
              </a:solidFill>
              <a:uFillTx/>
              <a:latin typeface="Arial"/>
            </a:endParaRPr>
          </a:p>
        </p:txBody>
      </p:sp>
      <p:sp>
        <p:nvSpPr>
          <p:cNvPr id="909" name="PlaceHolder 23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8:33, ¿qué hace Dios? </a:t>
            </a:r>
            <a:endParaRPr b="0" lang="en-US" sz="3200" strike="noStrike" u="none">
              <a:solidFill>
                <a:srgbClr val="ffffff"/>
              </a:solidFill>
              <a:uFillTx/>
              <a:latin typeface="Arial"/>
            </a:endParaRPr>
          </a:p>
        </p:txBody>
      </p:sp>
      <p:sp>
        <p:nvSpPr>
          <p:cNvPr id="910" name="PlaceHolder 23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8:33, que fait Dieu?</a:t>
            </a:r>
            <a:endParaRPr b="0" lang="en-US" sz="3200" strike="noStrike" u="none">
              <a:solidFill>
                <a:srgbClr val="ffffff"/>
              </a:solidFill>
              <a:uFillTx/>
              <a:latin typeface="Arial"/>
            </a:endParaRPr>
          </a:p>
        </p:txBody>
      </p:sp>
      <p:sp>
        <p:nvSpPr>
          <p:cNvPr id="911"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12" name="TextBox 7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13" name="TextBox 7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14" name="TextBox 7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15" name="TextBox 7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16" name="TextBox 7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17" name="TextBox 7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18" name="TextBox 7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19" name="TextBox 7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20" name="TextBox 7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21" name="TextBox 7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22" name="TextBox 7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23" name="TextBox 7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24" name="TextBox 7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25" name="TextBox 7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26" name="TextBox 7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27" name="TextBox 7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28" name="TextBox 7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29" name="TextBox 7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30" name="TextBox 7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31" name="TextBox 7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32" name="TextBox 7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33" name="TextBox 7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34" name="TextBox 7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5" name="TextBox 7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36" name="TextBox 7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6"/>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5"/>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4"/>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3"/>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2"/>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31"/>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30"/>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9"/>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8"/>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7"/>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6"/>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5"/>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4"/>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3"/>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2"/>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21"/>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20"/>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9"/>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8"/>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7"/>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6"/>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5"/>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4"/>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3"/>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#25</a:t>
            </a:r>
            <a:endParaRPr b="0" lang="en-US" sz="4400" strike="noStrike" u="none">
              <a:solidFill>
                <a:srgbClr val="ffffff"/>
              </a:solidFill>
              <a:uFillTx/>
              <a:latin typeface="Arial"/>
            </a:endParaRPr>
          </a:p>
        </p:txBody>
      </p:sp>
      <p:sp>
        <p:nvSpPr>
          <p:cNvPr id="938" name="PlaceHolder 23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It is God who justifies.  </a:t>
            </a:r>
            <a:endParaRPr b="0" lang="en-US" sz="3200" strike="noStrike" u="none">
              <a:solidFill>
                <a:srgbClr val="ffffff"/>
              </a:solidFill>
              <a:uFillTx/>
              <a:latin typeface="Arial"/>
            </a:endParaRPr>
          </a:p>
        </p:txBody>
      </p:sp>
      <p:sp>
        <p:nvSpPr>
          <p:cNvPr id="939" name="PlaceHolder 24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Dios es el que justifica. </a:t>
            </a:r>
            <a:endParaRPr b="0" lang="en-US" sz="3200" strike="noStrike" u="none">
              <a:solidFill>
                <a:srgbClr val="ffffff"/>
              </a:solidFill>
              <a:uFillTx/>
              <a:latin typeface="Arial"/>
            </a:endParaRPr>
          </a:p>
        </p:txBody>
      </p:sp>
      <p:sp>
        <p:nvSpPr>
          <p:cNvPr id="940" name="PlaceHolder 24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Dieu qui justifie!</a:t>
            </a:r>
            <a:endParaRPr b="0" lang="en-US" sz="3200" strike="noStrike" u="none">
              <a:solidFill>
                <a:srgbClr val="ffffff"/>
              </a:solidFill>
              <a:uFillTx/>
              <a:latin typeface="Arial"/>
            </a:endParaRPr>
          </a:p>
        </p:txBody>
      </p:sp>
      <p:sp>
        <p:nvSpPr>
          <p:cNvPr id="941" name="PlaceHolder 24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θεὸς ὁ δικαιῶν·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#26</a:t>
            </a:r>
            <a:endParaRPr b="0" lang="en-US" sz="4400" strike="noStrike" u="none">
              <a:solidFill>
                <a:srgbClr val="ffffff"/>
              </a:solidFill>
              <a:uFillTx/>
              <a:latin typeface="Arial"/>
            </a:endParaRPr>
          </a:p>
        </p:txBody>
      </p:sp>
      <p:sp>
        <p:nvSpPr>
          <p:cNvPr id="94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8:34, a question is asked about those who would oppose God's predestination.  What question is asked?  </a:t>
            </a:r>
            <a:endParaRPr b="0" lang="en-US" sz="3200" strike="noStrike" u="none">
              <a:solidFill>
                <a:srgbClr val="ffffff"/>
              </a:solidFill>
              <a:uFillTx/>
              <a:latin typeface="Arial"/>
            </a:endParaRPr>
          </a:p>
        </p:txBody>
      </p:sp>
      <p:sp>
        <p:nvSpPr>
          <p:cNvPr id="944" name="PlaceHolder 24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8:34, se hace una pregunta acerca de aquellos que se opondrían a la predestinación de Dios. ¿Qué pregunta se hace? </a:t>
            </a:r>
            <a:endParaRPr b="0" lang="en-US" sz="3200" strike="noStrike" u="none">
              <a:solidFill>
                <a:srgbClr val="ffffff"/>
              </a:solidFill>
              <a:uFillTx/>
              <a:latin typeface="Arial"/>
            </a:endParaRPr>
          </a:p>
        </p:txBody>
      </p:sp>
      <p:sp>
        <p:nvSpPr>
          <p:cNvPr id="945" name="PlaceHolder 24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8:34, une question est posée à propos de ceux qui s’opposeraient à la prédestination de Dieu. Quelle question est posée?</a:t>
            </a:r>
            <a:endParaRPr b="0" lang="en-US" sz="3200" strike="noStrike" u="none">
              <a:solidFill>
                <a:srgbClr val="ffffff"/>
              </a:solidFill>
              <a:uFillTx/>
              <a:latin typeface="Arial"/>
            </a:endParaRPr>
          </a:p>
        </p:txBody>
      </p:sp>
      <p:sp>
        <p:nvSpPr>
          <p:cNvPr id="946"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47" name="TextBox 7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48" name="TextBox 7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49" name="TextBox 7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50" name="TextBox 7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51" name="TextBox 7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52" name="TextBox 7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53" name="TextBox 7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54" name="TextBox 7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55" name="TextBox 7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56" name="TextBox 7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57" name="TextBox 7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58" name="TextBox 7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59" name="TextBox 7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60" name="TextBox 7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61" name="TextBox 7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62" name="TextBox 7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63" name="TextBox 7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64" name="TextBox 7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65" name="TextBox 7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66" name="TextBox 7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67" name="TextBox 7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68" name="TextBox 7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69" name="TextBox 7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70" name="TextBox 7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71" name="TextBox 7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71"/>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70"/>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9"/>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8"/>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7"/>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6"/>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5"/>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4"/>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3"/>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2"/>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61"/>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60"/>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9"/>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8"/>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7"/>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6"/>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5"/>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4"/>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3"/>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2"/>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51"/>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50"/>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9"/>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8"/>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#26</a:t>
            </a:r>
            <a:endParaRPr b="0" lang="en-US" sz="4400" strike="noStrike" u="none">
              <a:solidFill>
                <a:srgbClr val="ffffff"/>
              </a:solidFill>
              <a:uFillTx/>
              <a:latin typeface="Arial"/>
            </a:endParaRPr>
          </a:p>
        </p:txBody>
      </p:sp>
      <p:sp>
        <p:nvSpPr>
          <p:cNvPr id="973" name="PlaceHolder 24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is he who condemns?  </a:t>
            </a:r>
            <a:endParaRPr b="0" lang="en-US" sz="3200" strike="noStrike" u="none">
              <a:solidFill>
                <a:srgbClr val="ffffff"/>
              </a:solidFill>
              <a:uFillTx/>
              <a:latin typeface="Arial"/>
            </a:endParaRPr>
          </a:p>
        </p:txBody>
      </p:sp>
      <p:sp>
        <p:nvSpPr>
          <p:cNvPr id="974" name="PlaceHolder 24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¿Quién es el que condenará? </a:t>
            </a:r>
            <a:endParaRPr b="0" lang="en-US" sz="3200" strike="noStrike" u="none">
              <a:solidFill>
                <a:srgbClr val="ffffff"/>
              </a:solidFill>
              <a:uFillTx/>
              <a:latin typeface="Arial"/>
            </a:endParaRPr>
          </a:p>
        </p:txBody>
      </p:sp>
      <p:sp>
        <p:nvSpPr>
          <p:cNvPr id="975" name="PlaceHolder 25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les condamnera?</a:t>
            </a:r>
            <a:endParaRPr b="0" lang="en-US" sz="3200" strike="noStrike" u="none">
              <a:solidFill>
                <a:srgbClr val="ffffff"/>
              </a:solidFill>
              <a:uFillTx/>
              <a:latin typeface="Arial"/>
            </a:endParaRPr>
          </a:p>
        </p:txBody>
      </p:sp>
      <p:sp>
        <p:nvSpPr>
          <p:cNvPr id="976" name="PlaceHolder 25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τίς ὁ κατακρινῶν;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#27</a:t>
            </a:r>
            <a:endParaRPr b="0" lang="en-US" sz="4400" strike="noStrike" u="none">
              <a:solidFill>
                <a:srgbClr val="ffffff"/>
              </a:solidFill>
              <a:uFillTx/>
              <a:latin typeface="Arial"/>
            </a:endParaRPr>
          </a:p>
        </p:txBody>
      </p:sp>
      <p:sp>
        <p:nvSpPr>
          <p:cNvPr id="97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8:24, what is not hope?  </a:t>
            </a:r>
            <a:endParaRPr b="0" lang="en-US" sz="3200" strike="noStrike" u="none">
              <a:solidFill>
                <a:srgbClr val="ffffff"/>
              </a:solidFill>
              <a:uFillTx/>
              <a:latin typeface="Arial"/>
            </a:endParaRPr>
          </a:p>
        </p:txBody>
      </p:sp>
      <p:sp>
        <p:nvSpPr>
          <p:cNvPr id="979" name="PlaceHolder 11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8:24, ¿qué no es esperanza? </a:t>
            </a:r>
            <a:endParaRPr b="0" lang="en-US" sz="3200" strike="noStrike" u="none">
              <a:solidFill>
                <a:srgbClr val="ffffff"/>
              </a:solidFill>
              <a:uFillTx/>
              <a:latin typeface="Arial"/>
            </a:endParaRPr>
          </a:p>
        </p:txBody>
      </p:sp>
      <p:sp>
        <p:nvSpPr>
          <p:cNvPr id="980" name="PlaceHolder 11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8:24, qu’est-ce qui n’est pas l’espérance?</a:t>
            </a:r>
            <a:endParaRPr b="0" lang="en-US" sz="3200" strike="noStrike" u="none">
              <a:solidFill>
                <a:srgbClr val="ffffff"/>
              </a:solidFill>
              <a:uFillTx/>
              <a:latin typeface="Arial"/>
            </a:endParaRPr>
          </a:p>
        </p:txBody>
      </p:sp>
      <p:sp>
        <p:nvSpPr>
          <p:cNvPr id="981"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82" name="TextBox 3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83" name="TextBox 3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84" name="TextBox 3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85" name="TextBox 3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86" name="TextBox 3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87" name="TextBox 3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88" name="TextBox 3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89" name="TextBox 3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90" name="TextBox 3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91" name="TextBox 3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92" name="TextBox 3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93" name="TextBox 3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94" name="TextBox 3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95" name="TextBox 3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96" name="TextBox 3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97" name="TextBox 3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98" name="TextBox 3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99" name="TextBox 3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00" name="TextBox 3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01" name="TextBox 3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02" name="TextBox 3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03" name="TextBox 3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04" name="TextBox 3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05" name="TextBox 3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06" name="TextBox 3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6"/>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5"/>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4"/>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3"/>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2"/>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1001"/>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1000"/>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9"/>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8"/>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7"/>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6"/>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5"/>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4"/>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3"/>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2"/>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91"/>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90"/>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9"/>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8"/>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7"/>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6"/>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5"/>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4"/>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3"/>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#27</a:t>
            </a:r>
            <a:endParaRPr b="0" lang="en-US" sz="4400" strike="noStrike" u="none">
              <a:solidFill>
                <a:srgbClr val="ffffff"/>
              </a:solidFill>
              <a:uFillTx/>
              <a:latin typeface="Arial"/>
            </a:endParaRPr>
          </a:p>
        </p:txBody>
      </p:sp>
      <p:sp>
        <p:nvSpPr>
          <p:cNvPr id="1008" name="PlaceHolder 11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hope that is seen is not hope;  </a:t>
            </a:r>
            <a:endParaRPr b="0" lang="en-US" sz="3200" strike="noStrike" u="none">
              <a:solidFill>
                <a:srgbClr val="ffffff"/>
              </a:solidFill>
              <a:uFillTx/>
              <a:latin typeface="Arial"/>
            </a:endParaRPr>
          </a:p>
        </p:txBody>
      </p:sp>
      <p:sp>
        <p:nvSpPr>
          <p:cNvPr id="1009" name="PlaceHolder 11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la esperanza que se ve, no es esperanza; </a:t>
            </a:r>
            <a:endParaRPr b="0" lang="en-US" sz="3200" strike="noStrike" u="none">
              <a:solidFill>
                <a:srgbClr val="ffffff"/>
              </a:solidFill>
              <a:uFillTx/>
              <a:latin typeface="Arial"/>
            </a:endParaRPr>
          </a:p>
        </p:txBody>
      </p:sp>
      <p:sp>
        <p:nvSpPr>
          <p:cNvPr id="1010" name="PlaceHolder 11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Or, l'espérance qu'on voit n'est plus espérance:</a:t>
            </a:r>
            <a:endParaRPr b="0" lang="en-US" sz="3200" strike="noStrike" u="none">
              <a:solidFill>
                <a:srgbClr val="ffffff"/>
              </a:solidFill>
              <a:uFillTx/>
              <a:latin typeface="Arial"/>
            </a:endParaRPr>
          </a:p>
        </p:txBody>
      </p:sp>
      <p:sp>
        <p:nvSpPr>
          <p:cNvPr id="1011" name="PlaceHolder 11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ἐλπὶς δὲ βλεπομένη οὐκ ἔστιν ἐλπίς,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#28</a:t>
            </a:r>
            <a:endParaRPr b="0" lang="en-US" sz="4400" strike="noStrike" u="none">
              <a:solidFill>
                <a:srgbClr val="ffffff"/>
              </a:solidFill>
              <a:uFillTx/>
              <a:latin typeface="Arial"/>
            </a:endParaRPr>
          </a:p>
        </p:txBody>
      </p:sp>
      <p:sp>
        <p:nvSpPr>
          <p:cNvPr id="101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11:12, who benefited from the failure of Israel?  </a:t>
            </a:r>
            <a:endParaRPr b="0" lang="en-US" sz="3200" strike="noStrike" u="none">
              <a:solidFill>
                <a:srgbClr val="ffffff"/>
              </a:solidFill>
              <a:uFillTx/>
              <a:latin typeface="Arial"/>
            </a:endParaRPr>
          </a:p>
        </p:txBody>
      </p:sp>
      <p:sp>
        <p:nvSpPr>
          <p:cNvPr id="1014" name="PlaceHolder 11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11:12, ¿quién se benefició del fracaso de Israel? </a:t>
            </a:r>
            <a:endParaRPr b="0" lang="en-US" sz="3200" strike="noStrike" u="none">
              <a:solidFill>
                <a:srgbClr val="ffffff"/>
              </a:solidFill>
              <a:uFillTx/>
              <a:latin typeface="Arial"/>
            </a:endParaRPr>
          </a:p>
        </p:txBody>
      </p:sp>
      <p:sp>
        <p:nvSpPr>
          <p:cNvPr id="1015" name="PlaceHolder 12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11:12, à qui a profité l’échec d’Israël?</a:t>
            </a:r>
            <a:endParaRPr b="0" lang="en-US" sz="3200" strike="noStrike" u="none">
              <a:solidFill>
                <a:srgbClr val="ffffff"/>
              </a:solidFill>
              <a:uFillTx/>
              <a:latin typeface="Arial"/>
            </a:endParaRPr>
          </a:p>
        </p:txBody>
      </p:sp>
      <p:sp>
        <p:nvSpPr>
          <p:cNvPr id="1016"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17" name="TextBox 3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18" name="TextBox 3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19" name="TextBox 3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20" name="TextBox 3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21" name="TextBox 3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22" name="TextBox 3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23" name="TextBox 3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24" name="TextBox 3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25" name="TextBox 3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26" name="TextBox 3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27" name="TextBox 3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28" name="TextBox 3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29" name="TextBox 3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30" name="TextBox 3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31" name="TextBox 3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32" name="TextBox 3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33" name="TextBox 3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34" name="TextBox 3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35" name="TextBox 3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36" name="TextBox 3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37" name="TextBox 3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38" name="TextBox 3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39" name="TextBox 3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40" name="TextBox 3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41" name="TextBox 3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41"/>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40"/>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9"/>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8"/>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7"/>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6"/>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5"/>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4"/>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3"/>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2"/>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31"/>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30"/>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9"/>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8"/>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7"/>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6"/>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5"/>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4"/>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3"/>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2"/>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21"/>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20"/>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9"/>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8"/>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a:t>
            </a:r>
            <a:endParaRPr b="0" lang="en-US" sz="4400" strike="noStrike" u="none">
              <a:solidFill>
                <a:srgbClr val="ffffff"/>
              </a:solidFill>
              <a:uFillTx/>
              <a:latin typeface="Arial"/>
            </a:endParaRPr>
          </a:p>
        </p:txBody>
      </p:sp>
      <p:sp>
        <p:nvSpPr>
          <p:cNvPr id="10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11:14, who does Paul want to provoke to jealousy?  </a:t>
            </a:r>
            <a:endParaRPr b="0" lang="en-US" sz="3200" strike="noStrike" u="none">
              <a:solidFill>
                <a:srgbClr val="ffffff"/>
              </a:solidFill>
              <a:uFillTx/>
              <a:latin typeface="Arial"/>
            </a:endParaRPr>
          </a:p>
        </p:txBody>
      </p:sp>
      <p:sp>
        <p:nvSpPr>
          <p:cNvPr id="102" name="PlaceHolder 1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11:14, ¿a quién quiere provocar Pablo a celos? </a:t>
            </a:r>
            <a:endParaRPr b="0" lang="en-US" sz="3200" strike="noStrike" u="none">
              <a:solidFill>
                <a:srgbClr val="ffffff"/>
              </a:solidFill>
              <a:uFillTx/>
              <a:latin typeface="Arial"/>
            </a:endParaRPr>
          </a:p>
        </p:txBody>
      </p:sp>
      <p:sp>
        <p:nvSpPr>
          <p:cNvPr id="103" name="PlaceHolder 1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11:14, qui Paul veut-il provoquer à la jalousie?</a:t>
            </a:r>
            <a:endParaRPr b="0" lang="en-US" sz="3200" strike="noStrike" u="none">
              <a:solidFill>
                <a:srgbClr val="ffffff"/>
              </a:solidFill>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 name="TextBox 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6" name="TextBox 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7" name="TextBox 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 name="TextBox 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 name="TextBox 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0" name="TextBox 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1" name="TextBox 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 name="TextBox 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 name="TextBox 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4" name="TextBox 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5" name="TextBox 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 name="TextBox 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7" name="TextBox 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8" name="TextBox 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9" name="TextBox 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 name="TextBox 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1" name="TextBox 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2" name="TextBox 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3" name="TextBox 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 name="TextBox 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5" name="TextBox 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6" name="TextBox 1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7" name="TextBox 1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 name="TextBox 1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9" name="TextBox 1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#28</a:t>
            </a:r>
            <a:endParaRPr b="0" lang="en-US" sz="4400" strike="noStrike" u="none">
              <a:solidFill>
                <a:srgbClr val="ffffff"/>
              </a:solidFill>
              <a:uFillTx/>
              <a:latin typeface="Arial"/>
            </a:endParaRPr>
          </a:p>
        </p:txBody>
      </p:sp>
      <p:sp>
        <p:nvSpPr>
          <p:cNvPr id="1043" name="PlaceHolder 12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their failure riches for the Gentiles,  </a:t>
            </a:r>
            <a:endParaRPr b="0" lang="en-US" sz="3200" strike="noStrike" u="none">
              <a:solidFill>
                <a:srgbClr val="ffffff"/>
              </a:solidFill>
              <a:uFillTx/>
              <a:latin typeface="Arial"/>
            </a:endParaRPr>
          </a:p>
        </p:txBody>
      </p:sp>
      <p:sp>
        <p:nvSpPr>
          <p:cNvPr id="1044" name="PlaceHolder 12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su caída, a los gentiles, </a:t>
            </a:r>
            <a:endParaRPr b="0" lang="en-US" sz="3200" strike="noStrike" u="none">
              <a:solidFill>
                <a:srgbClr val="ffffff"/>
              </a:solidFill>
              <a:uFillTx/>
              <a:latin typeface="Arial"/>
            </a:endParaRPr>
          </a:p>
        </p:txBody>
      </p:sp>
      <p:sp>
        <p:nvSpPr>
          <p:cNvPr id="1045" name="PlaceHolder 12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leur amoindrissement la richesse des païens,</a:t>
            </a:r>
            <a:endParaRPr b="0" lang="en-US" sz="3200" strike="noStrike" u="none">
              <a:solidFill>
                <a:srgbClr val="ffffff"/>
              </a:solidFill>
              <a:uFillTx/>
              <a:latin typeface="Arial"/>
            </a:endParaRPr>
          </a:p>
        </p:txBody>
      </p:sp>
      <p:sp>
        <p:nvSpPr>
          <p:cNvPr id="1046" name="PlaceHolder 12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τὸ ἥττημα αὐτῶν πλοῦτος ἐθνῶν,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#29</a:t>
            </a:r>
            <a:endParaRPr b="0" lang="en-US" sz="4400" strike="noStrike" u="none">
              <a:solidFill>
                <a:srgbClr val="ffffff"/>
              </a:solidFill>
              <a:uFillTx/>
              <a:latin typeface="Arial"/>
            </a:endParaRPr>
          </a:p>
        </p:txBody>
      </p:sp>
      <p:sp>
        <p:nvSpPr>
          <p:cNvPr id="104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8:28, what do all things to for those who love God?  </a:t>
            </a:r>
            <a:endParaRPr b="0" lang="en-US" sz="3200" strike="noStrike" u="none">
              <a:solidFill>
                <a:srgbClr val="ffffff"/>
              </a:solidFill>
              <a:uFillTx/>
              <a:latin typeface="Arial"/>
            </a:endParaRPr>
          </a:p>
        </p:txBody>
      </p:sp>
      <p:sp>
        <p:nvSpPr>
          <p:cNvPr id="1049" name="PlaceHolder 12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8:28, ¿para qué sirven todas las cosas para los que aman a Dios? </a:t>
            </a:r>
            <a:endParaRPr b="0" lang="en-US" sz="3200" strike="noStrike" u="none">
              <a:solidFill>
                <a:srgbClr val="ffffff"/>
              </a:solidFill>
              <a:uFillTx/>
              <a:latin typeface="Arial"/>
            </a:endParaRPr>
          </a:p>
        </p:txBody>
      </p:sp>
      <p:sp>
        <p:nvSpPr>
          <p:cNvPr id="1050" name="PlaceHolder 12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8:28, à quoi servent toutes choses pour ceux qui aiment Dieu?</a:t>
            </a:r>
            <a:endParaRPr b="0" lang="en-US" sz="3200" strike="noStrike" u="none">
              <a:solidFill>
                <a:srgbClr val="ffffff"/>
              </a:solidFill>
              <a:uFillTx/>
              <a:latin typeface="Arial"/>
            </a:endParaRPr>
          </a:p>
        </p:txBody>
      </p:sp>
      <p:sp>
        <p:nvSpPr>
          <p:cNvPr id="1051"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2" name="TextBox 3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53" name="TextBox 3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54" name="TextBox 3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55" name="TextBox 3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56" name="TextBox 3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57" name="TextBox 3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58" name="TextBox 3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59" name="TextBox 4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60" name="TextBox 4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61" name="TextBox 4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62" name="TextBox 4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63" name="TextBox 4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64" name="TextBox 4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65" name="TextBox 4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66" name="TextBox 4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67" name="TextBox 4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68" name="TextBox 4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69" name="TextBox 4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70" name="TextBox 4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71" name="TextBox 4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72" name="TextBox 4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73" name="TextBox 4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74" name="TextBox 4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75" name="TextBox 4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76" name="TextBox 4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6"/>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5"/>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4"/>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3"/>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2"/>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71"/>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70"/>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9"/>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8"/>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7"/>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6"/>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5"/>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4"/>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3"/>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2"/>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61"/>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60"/>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9"/>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8"/>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7"/>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6"/>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5"/>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4"/>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3"/>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#29</a:t>
            </a:r>
            <a:endParaRPr b="0" lang="en-US" sz="4400" strike="noStrike" u="none">
              <a:solidFill>
                <a:srgbClr val="ffffff"/>
              </a:solidFill>
              <a:uFillTx/>
              <a:latin typeface="Arial"/>
            </a:endParaRPr>
          </a:p>
        </p:txBody>
      </p:sp>
      <p:sp>
        <p:nvSpPr>
          <p:cNvPr id="1078" name="PlaceHolder 13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work together for good  </a:t>
            </a:r>
            <a:endParaRPr b="0" lang="en-US" sz="3200" strike="noStrike" u="none">
              <a:solidFill>
                <a:srgbClr val="ffffff"/>
              </a:solidFill>
              <a:uFillTx/>
              <a:latin typeface="Arial"/>
            </a:endParaRPr>
          </a:p>
        </p:txBody>
      </p:sp>
      <p:sp>
        <p:nvSpPr>
          <p:cNvPr id="1079" name="PlaceHolder 13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los ayudan a bien, </a:t>
            </a:r>
            <a:endParaRPr b="0" lang="en-US" sz="3200" strike="noStrike" u="none">
              <a:solidFill>
                <a:srgbClr val="ffffff"/>
              </a:solidFill>
              <a:uFillTx/>
              <a:latin typeface="Arial"/>
            </a:endParaRPr>
          </a:p>
        </p:txBody>
      </p:sp>
      <p:sp>
        <p:nvSpPr>
          <p:cNvPr id="1080" name="PlaceHolder 13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concourent au bien</a:t>
            </a:r>
            <a:endParaRPr b="0" lang="en-US" sz="3200" strike="noStrike" u="none">
              <a:solidFill>
                <a:srgbClr val="ffffff"/>
              </a:solidFill>
              <a:uFillTx/>
              <a:latin typeface="Arial"/>
            </a:endParaRPr>
          </a:p>
        </p:txBody>
      </p:sp>
      <p:sp>
        <p:nvSpPr>
          <p:cNvPr id="1081" name="PlaceHolder 13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συνεργεῖ εἰς ἀγαθόν,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#30</a:t>
            </a:r>
            <a:endParaRPr b="0" lang="en-US" sz="4400" strike="noStrike" u="none">
              <a:solidFill>
                <a:srgbClr val="ffffff"/>
              </a:solidFill>
              <a:uFillTx/>
              <a:latin typeface="Arial"/>
            </a:endParaRPr>
          </a:p>
        </p:txBody>
      </p:sp>
      <p:sp>
        <p:nvSpPr>
          <p:cNvPr id="108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11:6, if election is obtained by works what is it no longer obtained by?  </a:t>
            </a:r>
            <a:endParaRPr b="0" lang="en-US" sz="3200" strike="noStrike" u="none">
              <a:solidFill>
                <a:srgbClr val="ffffff"/>
              </a:solidFill>
              <a:uFillTx/>
              <a:latin typeface="Arial"/>
            </a:endParaRPr>
          </a:p>
        </p:txBody>
      </p:sp>
      <p:sp>
        <p:nvSpPr>
          <p:cNvPr id="1084" name="PlaceHolder 79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11:6, si la elección se obtiene por obras, ¿por qué ya no se obtiene? </a:t>
            </a:r>
            <a:endParaRPr b="0" lang="en-US" sz="3200" strike="noStrike" u="none">
              <a:solidFill>
                <a:srgbClr val="ffffff"/>
              </a:solidFill>
              <a:uFillTx/>
              <a:latin typeface="Arial"/>
            </a:endParaRPr>
          </a:p>
        </p:txBody>
      </p:sp>
      <p:sp>
        <p:nvSpPr>
          <p:cNvPr id="1085" name="PlaceHolder 79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11:6, si l’élection s’obtient par les œuvres, par quoi n’est-elle plus obtenue?</a:t>
            </a:r>
            <a:endParaRPr b="0" lang="en-US" sz="3200" strike="noStrike" u="none">
              <a:solidFill>
                <a:srgbClr val="ffffff"/>
              </a:solidFill>
              <a:uFillTx/>
              <a:latin typeface="Arial"/>
            </a:endParaRPr>
          </a:p>
        </p:txBody>
      </p:sp>
      <p:sp>
        <p:nvSpPr>
          <p:cNvPr id="1086"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87" name="TextBox 23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88" name="TextBox 23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89" name="TextBox 23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90" name="TextBox 23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1" name="TextBox 23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92" name="TextBox 23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93" name="TextBox 23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94" name="TextBox 23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95" name="TextBox 23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96" name="TextBox 23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97" name="TextBox 23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98" name="TextBox 23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99" name="TextBox 23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00" name="TextBox 23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01" name="TextBox 23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02" name="TextBox 23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03" name="TextBox 23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04" name="TextBox 23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05" name="TextBox 23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06" name="TextBox 23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07" name="TextBox 23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08" name="TextBox 23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09" name="TextBox 23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10" name="TextBox 23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11" name="TextBox 23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11"/>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10"/>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9"/>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8"/>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7"/>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6"/>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5"/>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4"/>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3"/>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2"/>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101"/>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100"/>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9"/>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8"/>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7"/>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6"/>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5"/>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4"/>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3"/>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2"/>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91"/>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90"/>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9"/>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8"/>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#30</a:t>
            </a:r>
            <a:endParaRPr b="0" lang="en-US" sz="4400" strike="noStrike" u="none">
              <a:solidFill>
                <a:srgbClr val="ffffff"/>
              </a:solidFill>
              <a:uFillTx/>
              <a:latin typeface="Arial"/>
            </a:endParaRPr>
          </a:p>
        </p:txBody>
      </p:sp>
      <p:sp>
        <p:nvSpPr>
          <p:cNvPr id="1113" name="PlaceHolder 79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it is no longer grace;  </a:t>
            </a:r>
            <a:endParaRPr b="0" lang="en-US" sz="3200" strike="noStrike" u="none">
              <a:solidFill>
                <a:srgbClr val="ffffff"/>
              </a:solidFill>
              <a:uFillTx/>
              <a:latin typeface="Arial"/>
            </a:endParaRPr>
          </a:p>
        </p:txBody>
      </p:sp>
      <p:sp>
        <p:nvSpPr>
          <p:cNvPr id="1114" name="PlaceHolder 80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ya no es gracia; </a:t>
            </a:r>
            <a:endParaRPr b="0" lang="en-US" sz="3200" strike="noStrike" u="none">
              <a:solidFill>
                <a:srgbClr val="ffffff"/>
              </a:solidFill>
              <a:uFillTx/>
              <a:latin typeface="Arial"/>
            </a:endParaRPr>
          </a:p>
        </p:txBody>
      </p:sp>
      <p:sp>
        <p:nvSpPr>
          <p:cNvPr id="1115" name="PlaceHolder 80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 n'est plus une grâce;</a:t>
            </a:r>
            <a:endParaRPr b="0" lang="en-US" sz="3200" strike="noStrike" u="none">
              <a:solidFill>
                <a:srgbClr val="ffffff"/>
              </a:solidFill>
              <a:uFillTx/>
              <a:latin typeface="Arial"/>
            </a:endParaRPr>
          </a:p>
        </p:txBody>
      </p:sp>
      <p:sp>
        <p:nvSpPr>
          <p:cNvPr id="1116" name="PlaceHolder 80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N/A</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#31</a:t>
            </a:r>
            <a:endParaRPr b="0" lang="en-US" sz="4400" strike="noStrike" u="none">
              <a:solidFill>
                <a:srgbClr val="ffffff"/>
              </a:solidFill>
              <a:uFillTx/>
              <a:latin typeface="Arial"/>
            </a:endParaRPr>
          </a:p>
        </p:txBody>
      </p:sp>
      <p:sp>
        <p:nvSpPr>
          <p:cNvPr id="111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11:13, why is Paul speaking to the Gentiles?  </a:t>
            </a:r>
            <a:endParaRPr b="0" lang="en-US" sz="3200" strike="noStrike" u="none">
              <a:solidFill>
                <a:srgbClr val="ffffff"/>
              </a:solidFill>
              <a:uFillTx/>
              <a:latin typeface="Arial"/>
            </a:endParaRPr>
          </a:p>
        </p:txBody>
      </p:sp>
      <p:sp>
        <p:nvSpPr>
          <p:cNvPr id="1119" name="PlaceHolder 25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11:13, ¿por qué Pablo les habla a los gentiles? </a:t>
            </a:r>
            <a:endParaRPr b="0" lang="en-US" sz="3200" strike="noStrike" u="none">
              <a:solidFill>
                <a:srgbClr val="ffffff"/>
              </a:solidFill>
              <a:uFillTx/>
              <a:latin typeface="Arial"/>
            </a:endParaRPr>
          </a:p>
        </p:txBody>
      </p:sp>
      <p:sp>
        <p:nvSpPr>
          <p:cNvPr id="1120" name="PlaceHolder 25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11:13, pourquoi Paul parle-t-il aux Gentils?</a:t>
            </a:r>
            <a:endParaRPr b="0" lang="en-US" sz="3200" strike="noStrike" u="none">
              <a:solidFill>
                <a:srgbClr val="ffffff"/>
              </a:solidFill>
              <a:uFillTx/>
              <a:latin typeface="Arial"/>
            </a:endParaRPr>
          </a:p>
        </p:txBody>
      </p:sp>
      <p:sp>
        <p:nvSpPr>
          <p:cNvPr id="1121"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22" name="TextBox 7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23" name="TextBox 7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24" name="TextBox 7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25" name="TextBox 7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26" name="TextBox 7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27" name="TextBox 7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28" name="TextBox 7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9" name="TextBox 7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0" name="TextBox 7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31" name="TextBox 7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32" name="TextBox 7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33" name="TextBox 7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34" name="TextBox 7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35" name="TextBox 7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36" name="TextBox 7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37" name="TextBox 7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38" name="TextBox 7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39" name="TextBox 7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40" name="TextBox 7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41" name="TextBox 7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42" name="TextBox 7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43" name="TextBox 7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44" name="TextBox 7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45" name="TextBox 7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46" name="TextBox 7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6"/>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5"/>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4"/>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3"/>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2"/>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41"/>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40"/>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9"/>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8"/>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7"/>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6"/>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5"/>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4"/>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3"/>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2"/>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31"/>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30"/>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9"/>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8"/>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7"/>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6"/>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5"/>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4"/>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3"/>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#31</a:t>
            </a:r>
            <a:endParaRPr b="0" lang="en-US" sz="4400" strike="noStrike" u="none">
              <a:solidFill>
                <a:srgbClr val="ffffff"/>
              </a:solidFill>
              <a:uFillTx/>
              <a:latin typeface="Arial"/>
            </a:endParaRPr>
          </a:p>
        </p:txBody>
      </p:sp>
      <p:sp>
        <p:nvSpPr>
          <p:cNvPr id="1148" name="PlaceHolder 25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inasmuch as I am an apostle to the Gentiles,  </a:t>
            </a:r>
            <a:endParaRPr b="0" lang="en-US" sz="3200" strike="noStrike" u="none">
              <a:solidFill>
                <a:srgbClr val="ffffff"/>
              </a:solidFill>
              <a:uFillTx/>
              <a:latin typeface="Arial"/>
            </a:endParaRPr>
          </a:p>
        </p:txBody>
      </p:sp>
      <p:sp>
        <p:nvSpPr>
          <p:cNvPr id="1149" name="PlaceHolder 25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cuanto yo soy apóstol a los gentiles, </a:t>
            </a:r>
            <a:endParaRPr b="0" lang="en-US" sz="3200" strike="noStrike" u="none">
              <a:solidFill>
                <a:srgbClr val="ffffff"/>
              </a:solidFill>
              <a:uFillTx/>
              <a:latin typeface="Arial"/>
            </a:endParaRPr>
          </a:p>
        </p:txBody>
      </p:sp>
      <p:sp>
        <p:nvSpPr>
          <p:cNvPr id="1150" name="PlaceHolder 25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 tant que je suis apôtre des païens,</a:t>
            </a:r>
            <a:endParaRPr b="0" lang="en-US" sz="3200" strike="noStrike" u="none">
              <a:solidFill>
                <a:srgbClr val="ffffff"/>
              </a:solidFill>
              <a:uFillTx/>
              <a:latin typeface="Arial"/>
            </a:endParaRPr>
          </a:p>
        </p:txBody>
      </p:sp>
      <p:sp>
        <p:nvSpPr>
          <p:cNvPr id="1151" name="PlaceHolder 26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ἐφ’ ὅσον μὲν οὖν εἰμι ἐγὼ ἐθνῶν ἀπόστολος,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#32</a:t>
            </a:r>
            <a:endParaRPr b="0" lang="en-US" sz="4400" strike="noStrike" u="none">
              <a:solidFill>
                <a:srgbClr val="ffffff"/>
              </a:solidFill>
              <a:uFillTx/>
              <a:latin typeface="Arial"/>
            </a:endParaRPr>
          </a:p>
        </p:txBody>
      </p:sp>
      <p:sp>
        <p:nvSpPr>
          <p:cNvPr id="115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8:29, whom did God determine a head of time to be conformed to the image of His Son?  </a:t>
            </a:r>
            <a:endParaRPr b="0" lang="en-US" sz="3200" strike="noStrike" u="none">
              <a:solidFill>
                <a:srgbClr val="ffffff"/>
              </a:solidFill>
              <a:uFillTx/>
              <a:latin typeface="Arial"/>
            </a:endParaRPr>
          </a:p>
        </p:txBody>
      </p:sp>
      <p:sp>
        <p:nvSpPr>
          <p:cNvPr id="1154" name="PlaceHolder 26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8:29, ¿a quién determinó Dios como principio del tiempo para ser conformado a la imagen de Su Hijo? </a:t>
            </a:r>
            <a:endParaRPr b="0" lang="en-US" sz="3200" strike="noStrike" u="none">
              <a:solidFill>
                <a:srgbClr val="ffffff"/>
              </a:solidFill>
              <a:uFillTx/>
              <a:latin typeface="Arial"/>
            </a:endParaRPr>
          </a:p>
        </p:txBody>
      </p:sp>
      <p:sp>
        <p:nvSpPr>
          <p:cNvPr id="1155" name="PlaceHolder 26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8:29, quel temps Dieu a-t-il déterminé pour être conforme à l’image de son Fils?</a:t>
            </a:r>
            <a:endParaRPr b="0" lang="en-US" sz="3200" strike="noStrike" u="none">
              <a:solidFill>
                <a:srgbClr val="ffffff"/>
              </a:solidFill>
              <a:uFillTx/>
              <a:latin typeface="Arial"/>
            </a:endParaRPr>
          </a:p>
        </p:txBody>
      </p:sp>
      <p:sp>
        <p:nvSpPr>
          <p:cNvPr id="1156"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57" name="TextBox 7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58" name="TextBox 7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59" name="TextBox 7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60" name="TextBox 7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61" name="TextBox 7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62" name="TextBox 7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63" name="TextBox 7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64" name="TextBox 7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65" name="TextBox 7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66" name="TextBox 7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67" name="TextBox 7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8" name="TextBox 7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69" name="TextBox 7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70" name="TextBox 7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71" name="TextBox 7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72" name="TextBox 7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73" name="TextBox 7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74" name="TextBox 8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75" name="TextBox 8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76" name="TextBox 8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77" name="TextBox 8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78" name="TextBox 8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79" name="TextBox 8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80" name="TextBox 8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81" name="TextBox 8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81"/>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80"/>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9"/>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8"/>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7"/>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6"/>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5"/>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4"/>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3"/>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2"/>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71"/>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70"/>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9"/>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8"/>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7"/>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6"/>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5"/>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4"/>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3"/>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2"/>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61"/>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60"/>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9"/>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8"/>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#32</a:t>
            </a:r>
            <a:endParaRPr b="0" lang="en-US" sz="4400" strike="noStrike" u="none">
              <a:solidFill>
                <a:srgbClr val="ffffff"/>
              </a:solidFill>
              <a:uFillTx/>
              <a:latin typeface="Arial"/>
            </a:endParaRPr>
          </a:p>
        </p:txBody>
      </p:sp>
      <p:sp>
        <p:nvSpPr>
          <p:cNvPr id="1183" name="PlaceHolder 26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whom He foreknew,  </a:t>
            </a:r>
            <a:endParaRPr b="0" lang="en-US" sz="3200" strike="noStrike" u="none">
              <a:solidFill>
                <a:srgbClr val="ffffff"/>
              </a:solidFill>
              <a:uFillTx/>
              <a:latin typeface="Arial"/>
            </a:endParaRPr>
          </a:p>
        </p:txBody>
      </p:sp>
      <p:sp>
        <p:nvSpPr>
          <p:cNvPr id="1184" name="PlaceHolder 26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los que antes conoció, </a:t>
            </a:r>
            <a:endParaRPr b="0" lang="en-US" sz="3200" strike="noStrike" u="none">
              <a:solidFill>
                <a:srgbClr val="ffffff"/>
              </a:solidFill>
              <a:uFillTx/>
              <a:latin typeface="Arial"/>
            </a:endParaRPr>
          </a:p>
        </p:txBody>
      </p:sp>
      <p:sp>
        <p:nvSpPr>
          <p:cNvPr id="1185" name="PlaceHolder 26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ceux qu'il a connus d'avance,</a:t>
            </a:r>
            <a:endParaRPr b="0" lang="en-US" sz="3200" strike="noStrike" u="none">
              <a:solidFill>
                <a:srgbClr val="ffffff"/>
              </a:solidFill>
              <a:uFillTx/>
              <a:latin typeface="Arial"/>
            </a:endParaRPr>
          </a:p>
        </p:txBody>
      </p:sp>
      <p:sp>
        <p:nvSpPr>
          <p:cNvPr id="1186" name="PlaceHolder 26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οὓς προέγνω,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#33</a:t>
            </a:r>
            <a:endParaRPr b="0" lang="en-US" sz="4400" strike="noStrike" u="none">
              <a:solidFill>
                <a:srgbClr val="ffffff"/>
              </a:solidFill>
              <a:uFillTx/>
              <a:latin typeface="Arial"/>
            </a:endParaRPr>
          </a:p>
        </p:txBody>
      </p:sp>
      <p:sp>
        <p:nvSpPr>
          <p:cNvPr id="118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8:37, through whom are we more than conquerors?  </a:t>
            </a:r>
            <a:endParaRPr b="0" lang="en-US" sz="3200" strike="noStrike" u="none">
              <a:solidFill>
                <a:srgbClr val="ffffff"/>
              </a:solidFill>
              <a:uFillTx/>
              <a:latin typeface="Arial"/>
            </a:endParaRPr>
          </a:p>
        </p:txBody>
      </p:sp>
      <p:sp>
        <p:nvSpPr>
          <p:cNvPr id="1189" name="PlaceHolder 27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8:37, ¿mediante quién somos más que vencedores? </a:t>
            </a:r>
            <a:endParaRPr b="0" lang="en-US" sz="3200" strike="noStrike" u="none">
              <a:solidFill>
                <a:srgbClr val="ffffff"/>
              </a:solidFill>
              <a:uFillTx/>
              <a:latin typeface="Arial"/>
            </a:endParaRPr>
          </a:p>
        </p:txBody>
      </p:sp>
      <p:sp>
        <p:nvSpPr>
          <p:cNvPr id="1190" name="PlaceHolder 27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8:37, par qui sommes-nous plus que vainqueurs?</a:t>
            </a:r>
            <a:endParaRPr b="0" lang="en-US" sz="3200" strike="noStrike" u="none">
              <a:solidFill>
                <a:srgbClr val="ffffff"/>
              </a:solidFill>
              <a:uFillTx/>
              <a:latin typeface="Arial"/>
            </a:endParaRPr>
          </a:p>
        </p:txBody>
      </p:sp>
      <p:sp>
        <p:nvSpPr>
          <p:cNvPr id="1191"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92" name="TextBox 8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93" name="TextBox 8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94" name="TextBox 8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95" name="TextBox 8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96" name="TextBox 8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97" name="TextBox 8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98" name="TextBox 8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99" name="TextBox 8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00" name="TextBox 8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01" name="TextBox 8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02" name="TextBox 8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03" name="TextBox 8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04" name="TextBox 8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05" name="TextBox 8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06" name="TextBox 8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7" name="TextBox 8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08" name="TextBox 8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09" name="TextBox 8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10" name="TextBox 8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11" name="TextBox 8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12" name="TextBox 8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13" name="TextBox 8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14" name="TextBox 8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15" name="TextBox 8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16" name="TextBox 8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6"/>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5"/>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4"/>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3"/>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2"/>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11"/>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10"/>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9"/>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8"/>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7"/>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6"/>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5"/>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4"/>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3"/>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2"/>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201"/>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200"/>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9"/>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8"/>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7"/>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6"/>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5"/>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4"/>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3"/>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a:t>
            </a:r>
            <a:endParaRPr b="0" lang="en-US" sz="4400" strike="noStrike" u="none">
              <a:solidFill>
                <a:srgbClr val="ffffff"/>
              </a:solidFill>
              <a:uFillTx/>
              <a:latin typeface="Arial"/>
            </a:endParaRPr>
          </a:p>
        </p:txBody>
      </p:sp>
      <p:sp>
        <p:nvSpPr>
          <p:cNvPr id="131" name="PlaceHolder 1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those who are my flesh  </a:t>
            </a:r>
            <a:endParaRPr b="0" lang="en-US" sz="3200" strike="noStrike" u="none">
              <a:solidFill>
                <a:srgbClr val="ffffff"/>
              </a:solidFill>
              <a:uFillTx/>
              <a:latin typeface="Arial"/>
            </a:endParaRPr>
          </a:p>
        </p:txBody>
      </p:sp>
      <p:sp>
        <p:nvSpPr>
          <p:cNvPr id="132" name="PlaceHolder 1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los de mi sangre </a:t>
            </a:r>
            <a:endParaRPr b="0" lang="en-US" sz="3200" strike="noStrike" u="none">
              <a:solidFill>
                <a:srgbClr val="ffffff"/>
              </a:solidFill>
              <a:uFillTx/>
              <a:latin typeface="Arial"/>
            </a:endParaRPr>
          </a:p>
        </p:txBody>
      </p:sp>
      <p:sp>
        <p:nvSpPr>
          <p:cNvPr id="133" name="PlaceHolder 1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ceux de ma race,</a:t>
            </a:r>
            <a:endParaRPr b="0" lang="en-US" sz="3200" strike="noStrike" u="none">
              <a:solidFill>
                <a:srgbClr val="ffffff"/>
              </a:solidFill>
              <a:uFillTx/>
              <a:latin typeface="Arial"/>
            </a:endParaRPr>
          </a:p>
        </p:txBody>
      </p:sp>
      <p:sp>
        <p:nvSpPr>
          <p:cNvPr id="134" name="PlaceHolder 1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μου τὴν σάρκα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#33</a:t>
            </a:r>
            <a:endParaRPr b="0" lang="en-US" sz="4400" strike="noStrike" u="none">
              <a:solidFill>
                <a:srgbClr val="ffffff"/>
              </a:solidFill>
              <a:uFillTx/>
              <a:latin typeface="Arial"/>
            </a:endParaRPr>
          </a:p>
        </p:txBody>
      </p:sp>
      <p:sp>
        <p:nvSpPr>
          <p:cNvPr id="1218" name="PlaceHolder 27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through Him who loved us.  </a:t>
            </a:r>
            <a:endParaRPr b="0" lang="en-US" sz="3200" strike="noStrike" u="none">
              <a:solidFill>
                <a:srgbClr val="ffffff"/>
              </a:solidFill>
              <a:uFillTx/>
              <a:latin typeface="Arial"/>
            </a:endParaRPr>
          </a:p>
        </p:txBody>
      </p:sp>
      <p:sp>
        <p:nvSpPr>
          <p:cNvPr id="1219" name="PlaceHolder 27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medio de aquel que nos amó. </a:t>
            </a:r>
            <a:endParaRPr b="0" lang="en-US" sz="3200" strike="noStrike" u="none">
              <a:solidFill>
                <a:srgbClr val="ffffff"/>
              </a:solidFill>
              <a:uFillTx/>
              <a:latin typeface="Arial"/>
            </a:endParaRPr>
          </a:p>
        </p:txBody>
      </p:sp>
      <p:sp>
        <p:nvSpPr>
          <p:cNvPr id="1220" name="PlaceHolder 27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celui qui nous a aimés.</a:t>
            </a:r>
            <a:endParaRPr b="0" lang="en-US" sz="3200" strike="noStrike" u="none">
              <a:solidFill>
                <a:srgbClr val="ffffff"/>
              </a:solidFill>
              <a:uFillTx/>
              <a:latin typeface="Arial"/>
            </a:endParaRPr>
          </a:p>
        </p:txBody>
      </p:sp>
      <p:sp>
        <p:nvSpPr>
          <p:cNvPr id="1221" name="PlaceHolder 27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διὰ τοῦ ἀγαπήσαντος ἡμᾶς.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#34</a:t>
            </a:r>
            <a:endParaRPr b="0" lang="en-US" sz="4400" strike="noStrike" u="none">
              <a:solidFill>
                <a:srgbClr val="ffffff"/>
              </a:solidFill>
              <a:uFillTx/>
              <a:latin typeface="Arial"/>
            </a:endParaRPr>
          </a:p>
        </p:txBody>
      </p:sp>
      <p:sp>
        <p:nvSpPr>
          <p:cNvPr id="122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11:17, what are the readers being symbolized as?  </a:t>
            </a:r>
            <a:endParaRPr b="0" lang="en-US" sz="3200" strike="noStrike" u="none">
              <a:solidFill>
                <a:srgbClr val="ffffff"/>
              </a:solidFill>
              <a:uFillTx/>
              <a:latin typeface="Arial"/>
            </a:endParaRPr>
          </a:p>
        </p:txBody>
      </p:sp>
      <p:sp>
        <p:nvSpPr>
          <p:cNvPr id="1224" name="PlaceHolder 28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11:17, ¿cómo se simboliza a los lectores? </a:t>
            </a:r>
            <a:endParaRPr b="0" lang="en-US" sz="3200" strike="noStrike" u="none">
              <a:solidFill>
                <a:srgbClr val="ffffff"/>
              </a:solidFill>
              <a:uFillTx/>
              <a:latin typeface="Arial"/>
            </a:endParaRPr>
          </a:p>
        </p:txBody>
      </p:sp>
      <p:sp>
        <p:nvSpPr>
          <p:cNvPr id="1225" name="PlaceHolder 28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11:17, par quoi les lecteurs sont-ils symbolisés?</a:t>
            </a:r>
            <a:endParaRPr b="0" lang="en-US" sz="3200" strike="noStrike" u="none">
              <a:solidFill>
                <a:srgbClr val="ffffff"/>
              </a:solidFill>
              <a:uFillTx/>
              <a:latin typeface="Arial"/>
            </a:endParaRPr>
          </a:p>
        </p:txBody>
      </p:sp>
      <p:sp>
        <p:nvSpPr>
          <p:cNvPr id="1226"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27" name="TextBox 8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28" name="TextBox 8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29" name="TextBox 8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30" name="TextBox 8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31" name="TextBox 8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32" name="TextBox 8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33" name="TextBox 8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34" name="TextBox 8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35" name="TextBox 8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36" name="TextBox 8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37" name="TextBox 8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38" name="TextBox 8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39" name="TextBox 8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40" name="TextBox 8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41" name="TextBox 8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42" name="TextBox 8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43" name="TextBox 8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44" name="TextBox 8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45" name="TextBox 8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6" name="TextBox 8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47" name="TextBox 8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48" name="TextBox 8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49" name="TextBox 8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50" name="TextBox 8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51" name="TextBox 8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51"/>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50"/>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9"/>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8"/>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7"/>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6"/>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5"/>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4"/>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3"/>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2"/>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41"/>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40"/>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9"/>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8"/>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7"/>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6"/>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5"/>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4"/>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3"/>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2"/>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31"/>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30"/>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9"/>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8"/>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#34</a:t>
            </a:r>
            <a:endParaRPr b="0" lang="en-US" sz="4400" strike="noStrike" u="none">
              <a:solidFill>
                <a:srgbClr val="ffffff"/>
              </a:solidFill>
              <a:uFillTx/>
              <a:latin typeface="Arial"/>
            </a:endParaRPr>
          </a:p>
        </p:txBody>
      </p:sp>
      <p:sp>
        <p:nvSpPr>
          <p:cNvPr id="1253" name="PlaceHolder 28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you, being a wild olive tree,  </a:t>
            </a:r>
            <a:endParaRPr b="0" lang="en-US" sz="3200" strike="noStrike" u="none">
              <a:solidFill>
                <a:srgbClr val="ffffff"/>
              </a:solidFill>
              <a:uFillTx/>
              <a:latin typeface="Arial"/>
            </a:endParaRPr>
          </a:p>
        </p:txBody>
      </p:sp>
      <p:sp>
        <p:nvSpPr>
          <p:cNvPr id="1254" name="PlaceHolder 28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tú, siendo olivo silvestre, </a:t>
            </a:r>
            <a:endParaRPr b="0" lang="en-US" sz="3200" strike="noStrike" u="none">
              <a:solidFill>
                <a:srgbClr val="ffffff"/>
              </a:solidFill>
              <a:uFillTx/>
              <a:latin typeface="Arial"/>
            </a:endParaRPr>
          </a:p>
        </p:txBody>
      </p:sp>
      <p:sp>
        <p:nvSpPr>
          <p:cNvPr id="1255" name="PlaceHolder 28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si toi, qui était un olivier sauvage,</a:t>
            </a:r>
            <a:endParaRPr b="0" lang="en-US" sz="3200" strike="noStrike" u="none">
              <a:solidFill>
                <a:srgbClr val="ffffff"/>
              </a:solidFill>
              <a:uFillTx/>
              <a:latin typeface="Arial"/>
            </a:endParaRPr>
          </a:p>
        </p:txBody>
      </p:sp>
      <p:sp>
        <p:nvSpPr>
          <p:cNvPr id="1256" name="PlaceHolder 28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σὺ δὲ ἀγριέλαιος ὢν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#35</a:t>
            </a:r>
            <a:endParaRPr b="0" lang="en-US" sz="4400" strike="noStrike" u="none">
              <a:solidFill>
                <a:srgbClr val="ffffff"/>
              </a:solidFill>
              <a:uFillTx/>
              <a:latin typeface="Arial"/>
            </a:endParaRPr>
          </a:p>
        </p:txBody>
      </p:sp>
      <p:sp>
        <p:nvSpPr>
          <p:cNvPr id="125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9:6, an explanation is given for why it might appear that the work of God hasn't had the effect we might expect. What is this explanation?  </a:t>
            </a:r>
            <a:endParaRPr b="0" lang="en-US" sz="3200" strike="noStrike" u="none">
              <a:solidFill>
                <a:srgbClr val="ffffff"/>
              </a:solidFill>
              <a:uFillTx/>
              <a:latin typeface="Arial"/>
            </a:endParaRPr>
          </a:p>
        </p:txBody>
      </p:sp>
      <p:sp>
        <p:nvSpPr>
          <p:cNvPr id="1259" name="PlaceHolder 29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9:6, se da una explicación de por qué podría parecer que la obra de Dios no ha tenido el efecto que podríamos esperar. ¿Cuál es esta explicación? </a:t>
            </a:r>
            <a:endParaRPr b="0" lang="en-US" sz="3200" strike="noStrike" u="none">
              <a:solidFill>
                <a:srgbClr val="ffffff"/>
              </a:solidFill>
              <a:uFillTx/>
              <a:latin typeface="Arial"/>
            </a:endParaRPr>
          </a:p>
        </p:txBody>
      </p:sp>
      <p:sp>
        <p:nvSpPr>
          <p:cNvPr id="1260" name="PlaceHolder 29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9:6, une explication est donnée pour expliquer pourquoi il semble que l’œuvre de Dieu n’a pas eu l’effet escompté. Quelle est cette explication?</a:t>
            </a:r>
            <a:endParaRPr b="0" lang="en-US" sz="3200" strike="noStrike" u="none">
              <a:solidFill>
                <a:srgbClr val="ffffff"/>
              </a:solidFill>
              <a:uFillTx/>
              <a:latin typeface="Arial"/>
            </a:endParaRPr>
          </a:p>
        </p:txBody>
      </p:sp>
      <p:sp>
        <p:nvSpPr>
          <p:cNvPr id="1261"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62" name="TextBox 8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63" name="TextBox 8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64" name="TextBox 8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65" name="TextBox 8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66" name="TextBox 8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67" name="TextBox 8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68" name="TextBox 8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69" name="TextBox 8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70" name="TextBox 8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71" name="TextBox 8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72" name="TextBox 8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73" name="TextBox 8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74" name="TextBox 8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75" name="TextBox 8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76" name="TextBox 8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77" name="TextBox 8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78" name="TextBox 8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79" name="TextBox 8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80" name="TextBox 8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81" name="TextBox 8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82" name="TextBox 8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83" name="TextBox 8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84" name="TextBox 8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5" name="TextBox 8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86" name="TextBox 8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6"/>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5"/>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4"/>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3"/>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2"/>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81"/>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80"/>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9"/>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8"/>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7"/>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6"/>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5"/>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4"/>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3"/>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2"/>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71"/>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70"/>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9"/>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8"/>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7"/>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6"/>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5"/>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4"/>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3"/>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#35</a:t>
            </a:r>
            <a:endParaRPr b="0" lang="en-US" sz="4400" strike="noStrike" u="none">
              <a:solidFill>
                <a:srgbClr val="ffffff"/>
              </a:solidFill>
              <a:uFillTx/>
              <a:latin typeface="Arial"/>
            </a:endParaRPr>
          </a:p>
        </p:txBody>
      </p:sp>
      <p:sp>
        <p:nvSpPr>
          <p:cNvPr id="1288" name="PlaceHolder 29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they are not all Israel who are of Israel,  </a:t>
            </a:r>
            <a:endParaRPr b="0" lang="en-US" sz="3200" strike="noStrike" u="none">
              <a:solidFill>
                <a:srgbClr val="ffffff"/>
              </a:solidFill>
              <a:uFillTx/>
              <a:latin typeface="Arial"/>
            </a:endParaRPr>
          </a:p>
        </p:txBody>
      </p:sp>
      <p:sp>
        <p:nvSpPr>
          <p:cNvPr id="1289" name="PlaceHolder 29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no todos los que descienden de Israel son israelitas, </a:t>
            </a:r>
            <a:endParaRPr b="0" lang="en-US" sz="3200" strike="noStrike" u="none">
              <a:solidFill>
                <a:srgbClr val="ffffff"/>
              </a:solidFill>
              <a:uFillTx/>
              <a:latin typeface="Arial"/>
            </a:endParaRPr>
          </a:p>
        </p:txBody>
      </p:sp>
      <p:sp>
        <p:nvSpPr>
          <p:cNvPr id="1290" name="PlaceHolder 29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tous ceux qui descendent d'Israël ne sont pas Israël,</a:t>
            </a:r>
            <a:endParaRPr b="0" lang="en-US" sz="3200" strike="noStrike" u="none">
              <a:solidFill>
                <a:srgbClr val="ffffff"/>
              </a:solidFill>
              <a:uFillTx/>
              <a:latin typeface="Arial"/>
            </a:endParaRPr>
          </a:p>
        </p:txBody>
      </p:sp>
      <p:sp>
        <p:nvSpPr>
          <p:cNvPr id="1291" name="PlaceHolder 29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γὰρ πάντες οἱ ἐξ Ἰσραήλ, οὗτοι Ἰσραήλ·</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#36</a:t>
            </a:r>
            <a:endParaRPr b="0" lang="en-US" sz="4400" strike="noStrike" u="none">
              <a:solidFill>
                <a:srgbClr val="ffffff"/>
              </a:solidFill>
              <a:uFillTx/>
              <a:latin typeface="Arial"/>
            </a:endParaRPr>
          </a:p>
        </p:txBody>
      </p:sp>
      <p:sp>
        <p:nvSpPr>
          <p:cNvPr id="129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11:15, what will their acceptance be?  </a:t>
            </a:r>
            <a:endParaRPr b="0" lang="en-US" sz="3200" strike="noStrike" u="none">
              <a:solidFill>
                <a:srgbClr val="ffffff"/>
              </a:solidFill>
              <a:uFillTx/>
              <a:latin typeface="Arial"/>
            </a:endParaRPr>
          </a:p>
        </p:txBody>
      </p:sp>
      <p:sp>
        <p:nvSpPr>
          <p:cNvPr id="1294" name="PlaceHolder 29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11:15, ¿cuál será su aceptación? </a:t>
            </a:r>
            <a:endParaRPr b="0" lang="en-US" sz="3200" strike="noStrike" u="none">
              <a:solidFill>
                <a:srgbClr val="ffffff"/>
              </a:solidFill>
              <a:uFillTx/>
              <a:latin typeface="Arial"/>
            </a:endParaRPr>
          </a:p>
        </p:txBody>
      </p:sp>
      <p:sp>
        <p:nvSpPr>
          <p:cNvPr id="1295" name="PlaceHolder 30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11:15, quelle sera leur acceptation?</a:t>
            </a:r>
            <a:endParaRPr b="0" lang="en-US" sz="3200" strike="noStrike" u="none">
              <a:solidFill>
                <a:srgbClr val="ffffff"/>
              </a:solidFill>
              <a:uFillTx/>
              <a:latin typeface="Arial"/>
            </a:endParaRPr>
          </a:p>
        </p:txBody>
      </p:sp>
      <p:sp>
        <p:nvSpPr>
          <p:cNvPr id="1296"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97" name="TextBox 8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98" name="TextBox 8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99" name="TextBox 8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00" name="TextBox 8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01" name="TextBox 8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02" name="TextBox 8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03" name="TextBox 8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04" name="TextBox 8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05" name="TextBox 8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06" name="TextBox 8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07" name="TextBox 8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08" name="TextBox 8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09" name="TextBox 8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10" name="TextBox 9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11" name="TextBox 9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12" name="TextBox 9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13" name="TextBox 9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14" name="TextBox 9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15" name="TextBox 9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16" name="TextBox 9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17" name="TextBox 9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18" name="TextBox 9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19" name="TextBox 9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20" name="TextBox 9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21" name="TextBox 9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21"/>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20"/>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9"/>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8"/>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7"/>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6"/>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5"/>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4"/>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3"/>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2"/>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11"/>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10"/>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9"/>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8"/>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7"/>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6"/>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5"/>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4"/>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3"/>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2"/>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301"/>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300"/>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9"/>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8"/>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#36</a:t>
            </a:r>
            <a:endParaRPr b="0" lang="en-US" sz="4400" strike="noStrike" u="none">
              <a:solidFill>
                <a:srgbClr val="ffffff"/>
              </a:solidFill>
              <a:uFillTx/>
              <a:latin typeface="Arial"/>
            </a:endParaRPr>
          </a:p>
        </p:txBody>
      </p:sp>
      <p:sp>
        <p:nvSpPr>
          <p:cNvPr id="1323" name="PlaceHolder 30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life from the dead?  </a:t>
            </a:r>
            <a:endParaRPr b="0" lang="en-US" sz="3200" strike="noStrike" u="none">
              <a:solidFill>
                <a:srgbClr val="ffffff"/>
              </a:solidFill>
              <a:uFillTx/>
              <a:latin typeface="Arial"/>
            </a:endParaRPr>
          </a:p>
        </p:txBody>
      </p:sp>
      <p:sp>
        <p:nvSpPr>
          <p:cNvPr id="1324" name="PlaceHolder 30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vida de entre los muertos? </a:t>
            </a:r>
            <a:endParaRPr b="0" lang="en-US" sz="3200" strike="noStrike" u="none">
              <a:solidFill>
                <a:srgbClr val="ffffff"/>
              </a:solidFill>
              <a:uFillTx/>
              <a:latin typeface="Arial"/>
            </a:endParaRPr>
          </a:p>
        </p:txBody>
      </p:sp>
      <p:sp>
        <p:nvSpPr>
          <p:cNvPr id="1325" name="PlaceHolder 30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sinon une vie d'entre les morts?</a:t>
            </a:r>
            <a:endParaRPr b="0" lang="en-US" sz="3200" strike="noStrike" u="none">
              <a:solidFill>
                <a:srgbClr val="ffffff"/>
              </a:solidFill>
              <a:uFillTx/>
              <a:latin typeface="Arial"/>
            </a:endParaRPr>
          </a:p>
        </p:txBody>
      </p:sp>
      <p:sp>
        <p:nvSpPr>
          <p:cNvPr id="1326" name="PlaceHolder 30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ζωὴ ἐκ νεκρῶν;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#37</a:t>
            </a:r>
            <a:endParaRPr b="0" lang="en-US" sz="4400" strike="noStrike" u="none">
              <a:solidFill>
                <a:srgbClr val="ffffff"/>
              </a:solidFill>
              <a:uFillTx/>
              <a:latin typeface="Arial"/>
            </a:endParaRPr>
          </a:p>
        </p:txBody>
      </p:sp>
      <p:sp>
        <p:nvSpPr>
          <p:cNvPr id="132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8:32, by delivering up His Son for us all, what did God not do?  </a:t>
            </a:r>
            <a:endParaRPr b="0" lang="en-US" sz="3200" strike="noStrike" u="none">
              <a:solidFill>
                <a:srgbClr val="ffffff"/>
              </a:solidFill>
              <a:uFillTx/>
              <a:latin typeface="Arial"/>
            </a:endParaRPr>
          </a:p>
        </p:txBody>
      </p:sp>
      <p:sp>
        <p:nvSpPr>
          <p:cNvPr id="1329" name="PlaceHolder 30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8:32, al entregar a Su Hijo por todos nosotros, ¿qué no hizo Dios? </a:t>
            </a:r>
            <a:endParaRPr b="0" lang="en-US" sz="3200" strike="noStrike" u="none">
              <a:solidFill>
                <a:srgbClr val="ffffff"/>
              </a:solidFill>
              <a:uFillTx/>
              <a:latin typeface="Arial"/>
            </a:endParaRPr>
          </a:p>
        </p:txBody>
      </p:sp>
      <p:sp>
        <p:nvSpPr>
          <p:cNvPr id="1330" name="PlaceHolder 30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8:32, en livrant son Fils pour nous tous, qu’est-ce que Dieu n’a pas fait?</a:t>
            </a:r>
            <a:endParaRPr b="0" lang="en-US" sz="3200" strike="noStrike" u="none">
              <a:solidFill>
                <a:srgbClr val="ffffff"/>
              </a:solidFill>
              <a:uFillTx/>
              <a:latin typeface="Arial"/>
            </a:endParaRPr>
          </a:p>
        </p:txBody>
      </p:sp>
      <p:sp>
        <p:nvSpPr>
          <p:cNvPr id="1331"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32" name="TextBox 9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33" name="TextBox 9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34" name="TextBox 9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35" name="TextBox 9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36" name="TextBox 9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37" name="TextBox 9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38" name="TextBox 9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39" name="TextBox 9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40" name="TextBox 9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41" name="TextBox 9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42" name="TextBox 9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43" name="TextBox 9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44" name="TextBox 9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45" name="TextBox 9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46" name="TextBox 9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47" name="TextBox 9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48" name="TextBox 9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49" name="TextBox 9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50" name="TextBox 9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51" name="TextBox 9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52" name="TextBox 9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53" name="TextBox 9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54" name="TextBox 9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55" name="TextBox 9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56" name="TextBox 9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6"/>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5"/>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4"/>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3"/>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2"/>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51"/>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50"/>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9"/>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8"/>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7"/>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6"/>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5"/>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4"/>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3"/>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2"/>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41"/>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40"/>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9"/>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8"/>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7"/>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6"/>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5"/>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4"/>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3"/>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#37</a:t>
            </a:r>
            <a:endParaRPr b="0" lang="en-US" sz="4400" strike="noStrike" u="none">
              <a:solidFill>
                <a:srgbClr val="ffffff"/>
              </a:solidFill>
              <a:uFillTx/>
              <a:latin typeface="Arial"/>
            </a:endParaRPr>
          </a:p>
        </p:txBody>
      </p:sp>
      <p:sp>
        <p:nvSpPr>
          <p:cNvPr id="1358" name="PlaceHolder 31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He who did not spare His own Son,  </a:t>
            </a:r>
            <a:endParaRPr b="0" lang="en-US" sz="3200" strike="noStrike" u="none">
              <a:solidFill>
                <a:srgbClr val="ffffff"/>
              </a:solidFill>
              <a:uFillTx/>
              <a:latin typeface="Arial"/>
            </a:endParaRPr>
          </a:p>
        </p:txBody>
      </p:sp>
      <p:sp>
        <p:nvSpPr>
          <p:cNvPr id="1359" name="PlaceHolder 31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que no escatimó ni a su propio Hijo, </a:t>
            </a:r>
            <a:endParaRPr b="0" lang="en-US" sz="3200" strike="noStrike" u="none">
              <a:solidFill>
                <a:srgbClr val="ffffff"/>
              </a:solidFill>
              <a:uFillTx/>
              <a:latin typeface="Arial"/>
            </a:endParaRPr>
          </a:p>
        </p:txBody>
      </p:sp>
      <p:sp>
        <p:nvSpPr>
          <p:cNvPr id="1360" name="PlaceHolder 31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Lui, qui n'a point épargné son propre Fils,</a:t>
            </a:r>
            <a:endParaRPr b="0" lang="en-US" sz="3200" strike="noStrike" u="none">
              <a:solidFill>
                <a:srgbClr val="ffffff"/>
              </a:solidFill>
              <a:uFillTx/>
              <a:latin typeface="Arial"/>
            </a:endParaRPr>
          </a:p>
        </p:txBody>
      </p:sp>
      <p:sp>
        <p:nvSpPr>
          <p:cNvPr id="1361" name="PlaceHolder 31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ὅς γε τοῦ ἰδίου υἱοῦ οὐκ ἐφείσατο,</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#38</a:t>
            </a:r>
            <a:endParaRPr b="0" lang="en-US" sz="4400" strike="noStrike" u="none">
              <a:solidFill>
                <a:srgbClr val="ffffff"/>
              </a:solidFill>
              <a:uFillTx/>
              <a:latin typeface="Arial"/>
            </a:endParaRPr>
          </a:p>
        </p:txBody>
      </p:sp>
      <p:sp>
        <p:nvSpPr>
          <p:cNvPr id="136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8:38-39, there is a list of several pairs of things that Paul is persuaded are not able to separate us from the love of God. What is the first pair of items?  </a:t>
            </a:r>
            <a:endParaRPr b="0" lang="en-US" sz="3200" strike="noStrike" u="none">
              <a:solidFill>
                <a:srgbClr val="ffffff"/>
              </a:solidFill>
              <a:uFillTx/>
              <a:latin typeface="Arial"/>
            </a:endParaRPr>
          </a:p>
        </p:txBody>
      </p:sp>
      <p:sp>
        <p:nvSpPr>
          <p:cNvPr id="1364" name="PlaceHolder 31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8:38-39, hay una lista de varios pares de cosas que Pablo está convencido que no pueden separarnos del amor de Dios. ¿Cuál es el primer par de elementos? </a:t>
            </a:r>
            <a:endParaRPr b="0" lang="en-US" sz="3200" strike="noStrike" u="none">
              <a:solidFill>
                <a:srgbClr val="ffffff"/>
              </a:solidFill>
              <a:uFillTx/>
              <a:latin typeface="Arial"/>
            </a:endParaRPr>
          </a:p>
        </p:txBody>
      </p:sp>
      <p:sp>
        <p:nvSpPr>
          <p:cNvPr id="1365" name="PlaceHolder 31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8:38-39, il existe une liste de plusieurs paires de choses qui, selon Paul, ne sont pas capables de nous séparer de l’amour de Dieu. Quelle est la première paire d’éléments?</a:t>
            </a:r>
            <a:endParaRPr b="0" lang="en-US" sz="3200" strike="noStrike" u="none">
              <a:solidFill>
                <a:srgbClr val="ffffff"/>
              </a:solidFill>
              <a:uFillTx/>
              <a:latin typeface="Arial"/>
            </a:endParaRPr>
          </a:p>
        </p:txBody>
      </p:sp>
      <p:sp>
        <p:nvSpPr>
          <p:cNvPr id="1366"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67" name="TextBox 9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68" name="TextBox 9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69" name="TextBox 9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70" name="TextBox 9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71" name="TextBox 9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72" name="TextBox 9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73" name="TextBox 9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74" name="TextBox 9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75" name="TextBox 9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76" name="TextBox 9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77" name="TextBox 9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78" name="TextBox 9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79" name="TextBox 9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80" name="TextBox 9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81" name="TextBox 9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82" name="TextBox 9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83" name="TextBox 9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84" name="TextBox 9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85" name="TextBox 9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86" name="TextBox 9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87" name="TextBox 9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88" name="TextBox 9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89" name="TextBox 9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90" name="TextBox 9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91" name="TextBox 9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91"/>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90"/>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9"/>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8"/>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7"/>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6"/>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5"/>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4"/>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3"/>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2"/>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81"/>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80"/>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9"/>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8"/>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7"/>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6"/>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5"/>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4"/>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3"/>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2"/>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71"/>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70"/>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9"/>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8"/>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a:t>
            </a:r>
            <a:endParaRPr b="0" lang="en-US" sz="4400" strike="noStrike" u="none">
              <a:solidFill>
                <a:srgbClr val="ffffff"/>
              </a:solidFill>
              <a:uFillTx/>
              <a:latin typeface="Arial"/>
            </a:endParaRPr>
          </a:p>
        </p:txBody>
      </p:sp>
      <p:sp>
        <p:nvSpPr>
          <p:cNvPr id="13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8:27, who knows wat the mind of the Spirit is?  Be specific.  </a:t>
            </a:r>
            <a:endParaRPr b="0" lang="en-US" sz="3200" strike="noStrike" u="none">
              <a:solidFill>
                <a:srgbClr val="ffffff"/>
              </a:solidFill>
              <a:uFillTx/>
              <a:latin typeface="Arial"/>
            </a:endParaRPr>
          </a:p>
        </p:txBody>
      </p:sp>
      <p:sp>
        <p:nvSpPr>
          <p:cNvPr id="137" name="PlaceHolder 2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8:27, ¿quién sabe cuál es la mente del Espíritu? Sea específico. </a:t>
            </a:r>
            <a:endParaRPr b="0" lang="en-US" sz="3200" strike="noStrike" u="none">
              <a:solidFill>
                <a:srgbClr val="ffffff"/>
              </a:solidFill>
              <a:uFillTx/>
              <a:latin typeface="Arial"/>
            </a:endParaRPr>
          </a:p>
        </p:txBody>
      </p:sp>
      <p:sp>
        <p:nvSpPr>
          <p:cNvPr id="138" name="PlaceHolder 2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8:27, qui sait ce qu’est la pensée de l’Esprit? Soyez précis.</a:t>
            </a:r>
            <a:endParaRPr b="0" lang="en-US" sz="3200" strike="noStrike" u="none">
              <a:solidFill>
                <a:srgbClr val="ffffff"/>
              </a:solidFill>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 name="TextBox 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1" name="TextBox 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2" name="TextBox 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 name="TextBox 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 name="TextBox 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5" name="TextBox 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6" name="TextBox 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 name="TextBox 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 name="TextBox 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9" name="TextBox 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0" name="TextBox 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 name="TextBox 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2" name="TextBox 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3" name="TextBox 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4" name="TextBox 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 name="TextBox 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6" name="TextBox 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7" name="TextBox 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8" name="TextBox 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 name="TextBox 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0" name="TextBox 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1" name="TextBox 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2" name="TextBox 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 name="TextBox 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4" name="TextBox 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#38</a:t>
            </a:r>
            <a:endParaRPr b="0" lang="en-US" sz="4400" strike="noStrike" u="none">
              <a:solidFill>
                <a:srgbClr val="ffffff"/>
              </a:solidFill>
              <a:uFillTx/>
              <a:latin typeface="Arial"/>
            </a:endParaRPr>
          </a:p>
        </p:txBody>
      </p:sp>
      <p:sp>
        <p:nvSpPr>
          <p:cNvPr id="1393" name="PlaceHolder 32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neither death nor life,  </a:t>
            </a:r>
            <a:endParaRPr b="0" lang="en-US" sz="3200" strike="noStrike" u="none">
              <a:solidFill>
                <a:srgbClr val="ffffff"/>
              </a:solidFill>
              <a:uFillTx/>
              <a:latin typeface="Arial"/>
            </a:endParaRPr>
          </a:p>
        </p:txBody>
      </p:sp>
      <p:sp>
        <p:nvSpPr>
          <p:cNvPr id="1394" name="PlaceHolder 32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ni la muerte ni la vida, </a:t>
            </a:r>
            <a:endParaRPr b="0" lang="en-US" sz="3200" strike="noStrike" u="none">
              <a:solidFill>
                <a:srgbClr val="ffffff"/>
              </a:solidFill>
              <a:uFillTx/>
              <a:latin typeface="Arial"/>
            </a:endParaRPr>
          </a:p>
        </p:txBody>
      </p:sp>
      <p:sp>
        <p:nvSpPr>
          <p:cNvPr id="1395" name="PlaceHolder 32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ni la mort ni la vie,</a:t>
            </a:r>
            <a:endParaRPr b="0" lang="en-US" sz="3200" strike="noStrike" u="none">
              <a:solidFill>
                <a:srgbClr val="ffffff"/>
              </a:solidFill>
              <a:uFillTx/>
              <a:latin typeface="Arial"/>
            </a:endParaRPr>
          </a:p>
        </p:txBody>
      </p:sp>
      <p:sp>
        <p:nvSpPr>
          <p:cNvPr id="1396" name="PlaceHolder 32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οὔτε θάνατος οὔτε ζωὴ</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#39</a:t>
            </a:r>
            <a:endParaRPr b="0" lang="en-US" sz="4400" strike="noStrike" u="none">
              <a:solidFill>
                <a:srgbClr val="ffffff"/>
              </a:solidFill>
              <a:uFillTx/>
              <a:latin typeface="Arial"/>
            </a:endParaRPr>
          </a:p>
        </p:txBody>
      </p:sp>
      <p:sp>
        <p:nvSpPr>
          <p:cNvPr id="139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 what question might someone ask after hearing that God calls his people disobedient and contrary?  </a:t>
            </a:r>
            <a:endParaRPr b="0" lang="en-US" sz="3200" strike="noStrike" u="none">
              <a:solidFill>
                <a:srgbClr val="ffffff"/>
              </a:solidFill>
              <a:uFillTx/>
              <a:latin typeface="Arial"/>
            </a:endParaRPr>
          </a:p>
        </p:txBody>
      </p:sp>
      <p:sp>
        <p:nvSpPr>
          <p:cNvPr id="1399" name="PlaceHolder 32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 ¿qué pregunta podría hacerse alguien después de escuchar que Dios llama a su pueblo desobediente y contrario? </a:t>
            </a:r>
            <a:endParaRPr b="0" lang="en-US" sz="3200" strike="noStrike" u="none">
              <a:solidFill>
                <a:srgbClr val="ffffff"/>
              </a:solidFill>
              <a:uFillTx/>
              <a:latin typeface="Arial"/>
            </a:endParaRPr>
          </a:p>
        </p:txBody>
      </p:sp>
      <p:sp>
        <p:nvSpPr>
          <p:cNvPr id="1400" name="PlaceHolder 32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11:1, quelle question quelqu’un pourrait-il poser après avoir entendu que Dieu appelle son peuple désobéissant et contraire?</a:t>
            </a:r>
            <a:endParaRPr b="0" lang="en-US" sz="3200" strike="noStrike" u="none">
              <a:solidFill>
                <a:srgbClr val="ffffff"/>
              </a:solidFill>
              <a:uFillTx/>
              <a:latin typeface="Arial"/>
            </a:endParaRPr>
          </a:p>
        </p:txBody>
      </p:sp>
      <p:sp>
        <p:nvSpPr>
          <p:cNvPr id="1401"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2" name="TextBox 9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03" name="TextBox 9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04" name="TextBox 9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05" name="TextBox 9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06" name="TextBox 9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07" name="TextBox 9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08" name="TextBox 9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09" name="TextBox 9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10" name="TextBox 9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11" name="TextBox 9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12" name="TextBox 9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13" name="TextBox 9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14" name="TextBox 9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15" name="TextBox 9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16" name="TextBox 9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17" name="TextBox 9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18" name="TextBox 9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19" name="TextBox 9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20" name="TextBox 9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21" name="TextBox 9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22" name="TextBox 9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23" name="TextBox 9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24" name="TextBox 9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25" name="TextBox 9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26" name="TextBox 9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6"/>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5"/>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4"/>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3"/>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2"/>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21"/>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20"/>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9"/>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8"/>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7"/>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6"/>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5"/>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4"/>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3"/>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2"/>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11"/>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10"/>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9"/>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8"/>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7"/>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6"/>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5"/>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4"/>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3"/>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#39</a:t>
            </a:r>
            <a:endParaRPr b="0" lang="en-US" sz="4400" strike="noStrike" u="none">
              <a:solidFill>
                <a:srgbClr val="ffffff"/>
              </a:solidFill>
              <a:uFillTx/>
              <a:latin typeface="Arial"/>
            </a:endParaRPr>
          </a:p>
        </p:txBody>
      </p:sp>
      <p:sp>
        <p:nvSpPr>
          <p:cNvPr id="1428" name="PlaceHolder 32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say then, has God cast away His people?  </a:t>
            </a:r>
            <a:endParaRPr b="0" lang="en-US" sz="3200" strike="noStrike" u="none">
              <a:solidFill>
                <a:srgbClr val="ffffff"/>
              </a:solidFill>
              <a:uFillTx/>
              <a:latin typeface="Arial"/>
            </a:endParaRPr>
          </a:p>
        </p:txBody>
      </p:sp>
      <p:sp>
        <p:nvSpPr>
          <p:cNvPr id="1429" name="PlaceHolder 33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tanto, pregunto: ¿Ha desechado Dios a su pueblo? </a:t>
            </a:r>
            <a:endParaRPr b="0" lang="en-US" sz="3200" strike="noStrike" u="none">
              <a:solidFill>
                <a:srgbClr val="ffffff"/>
              </a:solidFill>
              <a:uFillTx/>
              <a:latin typeface="Arial"/>
            </a:endParaRPr>
          </a:p>
        </p:txBody>
      </p:sp>
      <p:sp>
        <p:nvSpPr>
          <p:cNvPr id="1430" name="PlaceHolder 33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dis donc: Dieu a-t-il rejeté son peuple?</a:t>
            </a:r>
            <a:endParaRPr b="0" lang="en-US" sz="3200" strike="noStrike" u="none">
              <a:solidFill>
                <a:srgbClr val="ffffff"/>
              </a:solidFill>
              <a:uFillTx/>
              <a:latin typeface="Arial"/>
            </a:endParaRPr>
          </a:p>
        </p:txBody>
      </p:sp>
      <p:sp>
        <p:nvSpPr>
          <p:cNvPr id="1431" name="PlaceHolder 33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Λέγω οὖν, μὴ ἀπώσατο ὁ θεὸς τὸν λαὸν αὐτοῦ;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#40</a:t>
            </a:r>
            <a:endParaRPr b="0" lang="en-US" sz="4400" strike="noStrike" u="none">
              <a:solidFill>
                <a:srgbClr val="ffffff"/>
              </a:solidFill>
              <a:uFillTx/>
              <a:latin typeface="Arial"/>
            </a:endParaRPr>
          </a:p>
        </p:txBody>
      </p:sp>
      <p:sp>
        <p:nvSpPr>
          <p:cNvPr id="143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8:27, according to whose will does the Spirit Himself intercede?  </a:t>
            </a:r>
            <a:endParaRPr b="0" lang="en-US" sz="3200" strike="noStrike" u="none">
              <a:solidFill>
                <a:srgbClr val="ffffff"/>
              </a:solidFill>
              <a:uFillTx/>
              <a:latin typeface="Arial"/>
            </a:endParaRPr>
          </a:p>
        </p:txBody>
      </p:sp>
      <p:sp>
        <p:nvSpPr>
          <p:cNvPr id="1434" name="PlaceHolder 33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8:27, ¿según la voluntad de quién intercede el Espíritu mismo? </a:t>
            </a:r>
            <a:endParaRPr b="0" lang="en-US" sz="3200" strike="noStrike" u="none">
              <a:solidFill>
                <a:srgbClr val="ffffff"/>
              </a:solidFill>
              <a:uFillTx/>
              <a:latin typeface="Arial"/>
            </a:endParaRPr>
          </a:p>
        </p:txBody>
      </p:sp>
      <p:sp>
        <p:nvSpPr>
          <p:cNvPr id="1435" name="PlaceHolder 33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8:27, selon la volonté de qui l’Esprit lui-même intercède-t-il?</a:t>
            </a:r>
            <a:endParaRPr b="0" lang="en-US" sz="3200" strike="noStrike" u="none">
              <a:solidFill>
                <a:srgbClr val="ffffff"/>
              </a:solidFill>
              <a:uFillTx/>
              <a:latin typeface="Arial"/>
            </a:endParaRPr>
          </a:p>
        </p:txBody>
      </p:sp>
      <p:sp>
        <p:nvSpPr>
          <p:cNvPr id="1436"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37" name="TextBox 9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38" name="TextBox 9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39" name="TextBox 9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40" name="TextBox 9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1" name="TextBox 9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42" name="TextBox 9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43" name="TextBox 9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44" name="TextBox 9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45" name="TextBox 9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46" name="TextBox 10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47" name="TextBox 10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48" name="TextBox 10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49" name="TextBox 10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50" name="TextBox 10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51" name="TextBox 10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52" name="TextBox 10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53" name="TextBox 10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54" name="TextBox 10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55" name="TextBox 10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56" name="TextBox 10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57" name="TextBox 10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58" name="TextBox 10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59" name="TextBox 10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60" name="TextBox 10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61" name="TextBox 10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61"/>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60"/>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9"/>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8"/>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7"/>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6"/>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5"/>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4"/>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3"/>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2"/>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51"/>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50"/>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9"/>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8"/>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7"/>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6"/>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5"/>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4"/>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3"/>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2"/>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41"/>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40"/>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9"/>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8"/>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#40</a:t>
            </a:r>
            <a:endParaRPr b="0" lang="en-US" sz="4400" strike="noStrike" u="none">
              <a:solidFill>
                <a:srgbClr val="ffffff"/>
              </a:solidFill>
              <a:uFillTx/>
              <a:latin typeface="Arial"/>
            </a:endParaRPr>
          </a:p>
        </p:txBody>
      </p:sp>
      <p:sp>
        <p:nvSpPr>
          <p:cNvPr id="1463" name="PlaceHolder 33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according to the will of God.  </a:t>
            </a:r>
            <a:endParaRPr b="0" lang="en-US" sz="3200" strike="noStrike" u="none">
              <a:solidFill>
                <a:srgbClr val="ffffff"/>
              </a:solidFill>
              <a:uFillTx/>
              <a:latin typeface="Arial"/>
            </a:endParaRPr>
          </a:p>
        </p:txBody>
      </p:sp>
      <p:sp>
        <p:nvSpPr>
          <p:cNvPr id="1464" name="PlaceHolder 33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conforme a la voluntad de Dios </a:t>
            </a:r>
            <a:endParaRPr b="0" lang="en-US" sz="3200" strike="noStrike" u="none">
              <a:solidFill>
                <a:srgbClr val="ffffff"/>
              </a:solidFill>
              <a:uFillTx/>
              <a:latin typeface="Arial"/>
            </a:endParaRPr>
          </a:p>
        </p:txBody>
      </p:sp>
      <p:sp>
        <p:nvSpPr>
          <p:cNvPr id="1465" name="PlaceHolder 34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parce que c'est selon Dieu</a:t>
            </a:r>
            <a:endParaRPr b="0" lang="en-US" sz="3200" strike="noStrike" u="none">
              <a:solidFill>
                <a:srgbClr val="ffffff"/>
              </a:solidFill>
              <a:uFillTx/>
              <a:latin typeface="Arial"/>
            </a:endParaRPr>
          </a:p>
        </p:txBody>
      </p:sp>
      <p:sp>
        <p:nvSpPr>
          <p:cNvPr id="1466" name="PlaceHolder 34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κατὰ θεὸν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#41</a:t>
            </a:r>
            <a:endParaRPr b="0" lang="en-US" sz="4400" strike="noStrike" u="none">
              <a:solidFill>
                <a:srgbClr val="ffffff"/>
              </a:solidFill>
              <a:uFillTx/>
              <a:latin typeface="Arial"/>
            </a:endParaRPr>
          </a:p>
        </p:txBody>
      </p:sp>
      <p:sp>
        <p:nvSpPr>
          <p:cNvPr id="146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11:9, who asked God to make his enemy's table to become a snare and a trap?  </a:t>
            </a:r>
            <a:endParaRPr b="0" lang="en-US" sz="3200" strike="noStrike" u="none">
              <a:solidFill>
                <a:srgbClr val="ffffff"/>
              </a:solidFill>
              <a:uFillTx/>
              <a:latin typeface="Arial"/>
            </a:endParaRPr>
          </a:p>
        </p:txBody>
      </p:sp>
      <p:sp>
        <p:nvSpPr>
          <p:cNvPr id="1469" name="PlaceHolder 34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11:9, ¿quién le pidió a Dios que hiciera de la mesa de su enemigo un lazo y una trampa? </a:t>
            </a:r>
            <a:endParaRPr b="0" lang="en-US" sz="3200" strike="noStrike" u="none">
              <a:solidFill>
                <a:srgbClr val="ffffff"/>
              </a:solidFill>
              <a:uFillTx/>
              <a:latin typeface="Arial"/>
            </a:endParaRPr>
          </a:p>
        </p:txBody>
      </p:sp>
      <p:sp>
        <p:nvSpPr>
          <p:cNvPr id="1470" name="PlaceHolder 34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11:8, qui a demandé à Dieu de faire de la table de son ennemi un piège et un piège?</a:t>
            </a:r>
            <a:endParaRPr b="0" lang="en-US" sz="3200" strike="noStrike" u="none">
              <a:solidFill>
                <a:srgbClr val="ffffff"/>
              </a:solidFill>
              <a:uFillTx/>
              <a:latin typeface="Arial"/>
            </a:endParaRPr>
          </a:p>
        </p:txBody>
      </p:sp>
      <p:sp>
        <p:nvSpPr>
          <p:cNvPr id="1471"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72" name="TextBox 10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73" name="TextBox 10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74" name="TextBox 10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75" name="TextBox 10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76" name="TextBox 10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77" name="TextBox 10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78" name="TextBox 10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9" name="TextBox 10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0" name="TextBox 10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81" name="TextBox 10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82" name="TextBox 10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83" name="TextBox 10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84" name="TextBox 10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85" name="TextBox 10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86" name="TextBox 10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87" name="TextBox 10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88" name="TextBox 10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89" name="TextBox 10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90" name="TextBox 10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91" name="TextBox 10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92" name="TextBox 10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93" name="TextBox 10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94" name="TextBox 10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95" name="TextBox 10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96" name="TextBox 10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6"/>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5"/>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4"/>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3"/>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2"/>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91"/>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90"/>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9"/>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8"/>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7"/>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6"/>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5"/>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4"/>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3"/>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2"/>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81"/>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80"/>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9"/>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8"/>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7"/>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6"/>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5"/>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4"/>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3"/>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#41</a:t>
            </a:r>
            <a:endParaRPr b="0" lang="en-US" sz="4400" strike="noStrike" u="none">
              <a:solidFill>
                <a:srgbClr val="ffffff"/>
              </a:solidFill>
              <a:uFillTx/>
              <a:latin typeface="Arial"/>
            </a:endParaRPr>
          </a:p>
        </p:txBody>
      </p:sp>
      <p:sp>
        <p:nvSpPr>
          <p:cNvPr id="1498" name="PlaceHolder 34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David says:  </a:t>
            </a:r>
            <a:endParaRPr b="0" lang="en-US" sz="3200" strike="noStrike" u="none">
              <a:solidFill>
                <a:srgbClr val="ffffff"/>
              </a:solidFill>
              <a:uFillTx/>
              <a:latin typeface="Arial"/>
            </a:endParaRPr>
          </a:p>
        </p:txBody>
      </p:sp>
      <p:sp>
        <p:nvSpPr>
          <p:cNvPr id="1499" name="PlaceHolder 34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David dice: </a:t>
            </a:r>
            <a:endParaRPr b="0" lang="en-US" sz="3200" strike="noStrike" u="none">
              <a:solidFill>
                <a:srgbClr val="ffffff"/>
              </a:solidFill>
              <a:uFillTx/>
              <a:latin typeface="Arial"/>
            </a:endParaRPr>
          </a:p>
        </p:txBody>
      </p:sp>
      <p:sp>
        <p:nvSpPr>
          <p:cNvPr id="1500" name="PlaceHolder 34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David dit:</a:t>
            </a:r>
            <a:endParaRPr b="0" lang="en-US" sz="3200" strike="noStrike" u="none">
              <a:solidFill>
                <a:srgbClr val="ffffff"/>
              </a:solidFill>
              <a:uFillTx/>
              <a:latin typeface="Arial"/>
            </a:endParaRPr>
          </a:p>
        </p:txBody>
      </p:sp>
      <p:sp>
        <p:nvSpPr>
          <p:cNvPr id="1501" name="PlaceHolder 35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Δαυὶδ λέγει·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#42</a:t>
            </a:r>
            <a:endParaRPr b="0" lang="en-US" sz="4400" strike="noStrike" u="none">
              <a:solidFill>
                <a:srgbClr val="ffffff"/>
              </a:solidFill>
              <a:uFillTx/>
              <a:latin typeface="Arial"/>
            </a:endParaRPr>
          </a:p>
        </p:txBody>
      </p:sp>
      <p:sp>
        <p:nvSpPr>
          <p:cNvPr id="150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8:31, what question did Paul ask just before writing, "If God is for us, who can be against us?"?  </a:t>
            </a:r>
            <a:endParaRPr b="0" lang="en-US" sz="3200" strike="noStrike" u="none">
              <a:solidFill>
                <a:srgbClr val="ffffff"/>
              </a:solidFill>
              <a:uFillTx/>
              <a:latin typeface="Arial"/>
            </a:endParaRPr>
          </a:p>
        </p:txBody>
      </p:sp>
      <p:sp>
        <p:nvSpPr>
          <p:cNvPr id="1504" name="PlaceHolder 35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8:31, ¿qué pregunta hizo Pablo justo antes de escribir: "Si Dios es por nosotros, ¿quién contra nosotros?"? </a:t>
            </a:r>
            <a:endParaRPr b="0" lang="en-US" sz="3200" strike="noStrike" u="none">
              <a:solidFill>
                <a:srgbClr val="ffffff"/>
              </a:solidFill>
              <a:uFillTx/>
              <a:latin typeface="Arial"/>
            </a:endParaRPr>
          </a:p>
        </p:txBody>
      </p:sp>
      <p:sp>
        <p:nvSpPr>
          <p:cNvPr id="1505" name="PlaceHolder 35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8:31, quelle question Paul a-t-il posée juste avant d'écrire : « Si Dieu est pour nous, qui sera contre nous? »?</a:t>
            </a:r>
            <a:endParaRPr b="0" lang="en-US" sz="3200" strike="noStrike" u="none">
              <a:solidFill>
                <a:srgbClr val="ffffff"/>
              </a:solidFill>
              <a:uFillTx/>
              <a:latin typeface="Arial"/>
            </a:endParaRPr>
          </a:p>
        </p:txBody>
      </p:sp>
      <p:sp>
        <p:nvSpPr>
          <p:cNvPr id="1506"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07" name="TextBox 10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08" name="TextBox 10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09" name="TextBox 10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10" name="TextBox 10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11" name="TextBox 10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12" name="TextBox 10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13" name="TextBox 10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14" name="TextBox 10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15" name="TextBox 10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16" name="TextBox 10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17" name="TextBox 10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8" name="TextBox 10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19" name="TextBox 10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20" name="TextBox 10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21" name="TextBox 10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22" name="TextBox 10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23" name="TextBox 10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24" name="TextBox 10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25" name="TextBox 10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26" name="TextBox 10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27" name="TextBox 10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28" name="TextBox 10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29" name="TextBox 10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30" name="TextBox 10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31" name="TextBox 10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31"/>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30"/>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9"/>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8"/>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7"/>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6"/>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5"/>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4"/>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3"/>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2"/>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21"/>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20"/>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9"/>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8"/>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7"/>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6"/>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5"/>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4"/>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3"/>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2"/>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11"/>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10"/>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9"/>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8"/>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#42</a:t>
            </a:r>
            <a:endParaRPr b="0" lang="en-US" sz="4400" strike="noStrike" u="none">
              <a:solidFill>
                <a:srgbClr val="ffffff"/>
              </a:solidFill>
              <a:uFillTx/>
              <a:latin typeface="Arial"/>
            </a:endParaRPr>
          </a:p>
        </p:txBody>
      </p:sp>
      <p:sp>
        <p:nvSpPr>
          <p:cNvPr id="1533" name="PlaceHolder 35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What then shall we say to these things?  </a:t>
            </a:r>
            <a:endParaRPr b="0" lang="en-US" sz="3200" strike="noStrike" u="none">
              <a:solidFill>
                <a:srgbClr val="ffffff"/>
              </a:solidFill>
              <a:uFillTx/>
              <a:latin typeface="Arial"/>
            </a:endParaRPr>
          </a:p>
        </p:txBody>
      </p:sp>
      <p:sp>
        <p:nvSpPr>
          <p:cNvPr id="1534" name="PlaceHolder 35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¿Qué, pues, diremos a esto? </a:t>
            </a:r>
            <a:endParaRPr b="0" lang="en-US" sz="3200" strike="noStrike" u="none">
              <a:solidFill>
                <a:srgbClr val="ffffff"/>
              </a:solidFill>
              <a:uFillTx/>
              <a:latin typeface="Arial"/>
            </a:endParaRPr>
          </a:p>
        </p:txBody>
      </p:sp>
      <p:sp>
        <p:nvSpPr>
          <p:cNvPr id="1535" name="PlaceHolder 35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dirons-nous donc à l'égard de ces choses?</a:t>
            </a:r>
            <a:endParaRPr b="0" lang="en-US" sz="3200" strike="noStrike" u="none">
              <a:solidFill>
                <a:srgbClr val="ffffff"/>
              </a:solidFill>
              <a:uFillTx/>
              <a:latin typeface="Arial"/>
            </a:endParaRPr>
          </a:p>
        </p:txBody>
      </p:sp>
      <p:sp>
        <p:nvSpPr>
          <p:cNvPr id="1536" name="PlaceHolder 35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Τί οὖν ἐροῦμεν πρὸς ταῦτα;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#43</a:t>
            </a:r>
            <a:endParaRPr b="0" lang="en-US" sz="4400" strike="noStrike" u="none">
              <a:solidFill>
                <a:srgbClr val="ffffff"/>
              </a:solidFill>
              <a:uFillTx/>
              <a:latin typeface="Arial"/>
            </a:endParaRPr>
          </a:p>
        </p:txBody>
      </p:sp>
      <p:sp>
        <p:nvSpPr>
          <p:cNvPr id="153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11:4, what question introduces God's statement of how many people he had reserved who had not worshiped Baal?  </a:t>
            </a:r>
            <a:endParaRPr b="0" lang="en-US" sz="3200" strike="noStrike" u="none">
              <a:solidFill>
                <a:srgbClr val="ffffff"/>
              </a:solidFill>
              <a:uFillTx/>
              <a:latin typeface="Arial"/>
            </a:endParaRPr>
          </a:p>
        </p:txBody>
      </p:sp>
      <p:sp>
        <p:nvSpPr>
          <p:cNvPr id="1539" name="PlaceHolder 36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11:4, ¿qué pregunta introduce la declaración de Dios de cuántas personas había reservado que no habían adorado a Baal? </a:t>
            </a:r>
            <a:endParaRPr b="0" lang="en-US" sz="3200" strike="noStrike" u="none">
              <a:solidFill>
                <a:srgbClr val="ffffff"/>
              </a:solidFill>
              <a:uFillTx/>
              <a:latin typeface="Arial"/>
            </a:endParaRPr>
          </a:p>
        </p:txBody>
      </p:sp>
      <p:sp>
        <p:nvSpPr>
          <p:cNvPr id="1540" name="PlaceHolder 36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11:4, quelle question introduit la déclaration de Dieu sur le nombre de personnes qu’il avait réservées qui n’avaient pas adoré Baal?</a:t>
            </a:r>
            <a:endParaRPr b="0" lang="en-US" sz="3200" strike="noStrike" u="none">
              <a:solidFill>
                <a:srgbClr val="ffffff"/>
              </a:solidFill>
              <a:uFillTx/>
              <a:latin typeface="Arial"/>
            </a:endParaRPr>
          </a:p>
        </p:txBody>
      </p:sp>
      <p:sp>
        <p:nvSpPr>
          <p:cNvPr id="1541"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42" name="TextBox 10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43" name="TextBox 10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44" name="TextBox 10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45" name="TextBox 10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46" name="TextBox 10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47" name="TextBox 10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48" name="TextBox 10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49" name="TextBox 10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50" name="TextBox 10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51" name="TextBox 10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52" name="TextBox 10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53" name="TextBox 10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54" name="TextBox 10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55" name="TextBox 10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56" name="TextBox 10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7" name="TextBox 10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58" name="TextBox 10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59" name="TextBox 10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60" name="TextBox 10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61" name="TextBox 10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62" name="TextBox 10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63" name="TextBox 10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64" name="TextBox 10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65" name="TextBox 10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66" name="TextBox 10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6"/>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5"/>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4"/>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3"/>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2"/>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61"/>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60"/>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9"/>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8"/>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7"/>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6"/>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5"/>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4"/>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3"/>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2"/>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51"/>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50"/>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9"/>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8"/>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7"/>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6"/>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5"/>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4"/>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3"/>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a:t>
            </a:r>
            <a:endParaRPr b="0" lang="en-US" sz="4400" strike="noStrike" u="none">
              <a:solidFill>
                <a:srgbClr val="ffffff"/>
              </a:solidFill>
              <a:uFillTx/>
              <a:latin typeface="Arial"/>
            </a:endParaRPr>
          </a:p>
        </p:txBody>
      </p:sp>
      <p:sp>
        <p:nvSpPr>
          <p:cNvPr id="166" name="PlaceHolder 2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Now He who searches the hearts  </a:t>
            </a:r>
            <a:endParaRPr b="0" lang="en-US" sz="3200" strike="noStrike" u="none">
              <a:solidFill>
                <a:srgbClr val="ffffff"/>
              </a:solidFill>
              <a:uFillTx/>
              <a:latin typeface="Arial"/>
            </a:endParaRPr>
          </a:p>
        </p:txBody>
      </p:sp>
      <p:sp>
        <p:nvSpPr>
          <p:cNvPr id="167" name="PlaceHolder 2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el que escudriña los corazones </a:t>
            </a:r>
            <a:endParaRPr b="0" lang="en-US" sz="3200" strike="noStrike" u="none">
              <a:solidFill>
                <a:srgbClr val="ffffff"/>
              </a:solidFill>
              <a:uFillTx/>
              <a:latin typeface="Arial"/>
            </a:endParaRPr>
          </a:p>
        </p:txBody>
      </p:sp>
      <p:sp>
        <p:nvSpPr>
          <p:cNvPr id="168" name="PlaceHolder 2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celui qui sonde les coeurs</a:t>
            </a:r>
            <a:endParaRPr b="0" lang="en-US" sz="3200" strike="noStrike" u="none">
              <a:solidFill>
                <a:srgbClr val="ffffff"/>
              </a:solidFill>
              <a:uFillTx/>
              <a:latin typeface="Arial"/>
            </a:endParaRPr>
          </a:p>
        </p:txBody>
      </p:sp>
      <p:sp>
        <p:nvSpPr>
          <p:cNvPr id="169" name="PlaceHolder 2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δὲ ἐραυνῶν τὰς καρδίας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#43</a:t>
            </a:r>
            <a:endParaRPr b="0" lang="en-US" sz="4400" strike="noStrike" u="none">
              <a:solidFill>
                <a:srgbClr val="ffffff"/>
              </a:solidFill>
              <a:uFillTx/>
              <a:latin typeface="Arial"/>
            </a:endParaRPr>
          </a:p>
        </p:txBody>
      </p:sp>
      <p:sp>
        <p:nvSpPr>
          <p:cNvPr id="1568" name="PlaceHolder 36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what does the divine response say to him?  </a:t>
            </a:r>
            <a:endParaRPr b="0" lang="en-US" sz="3200" strike="noStrike" u="none">
              <a:solidFill>
                <a:srgbClr val="ffffff"/>
              </a:solidFill>
              <a:uFillTx/>
              <a:latin typeface="Arial"/>
            </a:endParaRPr>
          </a:p>
        </p:txBody>
      </p:sp>
      <p:sp>
        <p:nvSpPr>
          <p:cNvPr id="1569" name="PlaceHolder 36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¿cuál fue la divina respuesta? </a:t>
            </a:r>
            <a:endParaRPr b="0" lang="en-US" sz="3200" strike="noStrike" u="none">
              <a:solidFill>
                <a:srgbClr val="ffffff"/>
              </a:solidFill>
              <a:uFillTx/>
              <a:latin typeface="Arial"/>
            </a:endParaRPr>
          </a:p>
        </p:txBody>
      </p:sp>
      <p:sp>
        <p:nvSpPr>
          <p:cNvPr id="1570" name="PlaceHolder 36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quelle réponse Dieu lui fait-il?</a:t>
            </a:r>
            <a:endParaRPr b="0" lang="en-US" sz="3200" strike="noStrike" u="none">
              <a:solidFill>
                <a:srgbClr val="ffffff"/>
              </a:solidFill>
              <a:uFillTx/>
              <a:latin typeface="Arial"/>
            </a:endParaRPr>
          </a:p>
        </p:txBody>
      </p:sp>
      <p:sp>
        <p:nvSpPr>
          <p:cNvPr id="1571" name="PlaceHolder 36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τί λέγει αὐτῷ ὁ χρηματισμός;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#44</a:t>
            </a:r>
            <a:endParaRPr b="0" lang="en-US" sz="4400" strike="noStrike" u="none">
              <a:solidFill>
                <a:srgbClr val="ffffff"/>
              </a:solidFill>
              <a:uFillTx/>
              <a:latin typeface="Arial"/>
            </a:endParaRPr>
          </a:p>
        </p:txBody>
      </p:sp>
      <p:sp>
        <p:nvSpPr>
          <p:cNvPr id="157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11:6, we see a statement saying that if election is of works, it is no longer grace.  If this were not tru what could we say?  </a:t>
            </a:r>
            <a:endParaRPr b="0" lang="en-US" sz="3200" strike="noStrike" u="none">
              <a:solidFill>
                <a:srgbClr val="ffffff"/>
              </a:solidFill>
              <a:uFillTx/>
              <a:latin typeface="Arial"/>
            </a:endParaRPr>
          </a:p>
        </p:txBody>
      </p:sp>
      <p:sp>
        <p:nvSpPr>
          <p:cNvPr id="1574" name="PlaceHolder 37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11:6, vemos una declaración que dice que si la elección es por obras, ya no es gracia. Si esto no fuera cierto ¿qué podríamos decir? </a:t>
            </a:r>
            <a:endParaRPr b="0" lang="en-US" sz="3200" strike="noStrike" u="none">
              <a:solidFill>
                <a:srgbClr val="ffffff"/>
              </a:solidFill>
              <a:uFillTx/>
              <a:latin typeface="Arial"/>
            </a:endParaRPr>
          </a:p>
        </p:txBody>
      </p:sp>
      <p:sp>
        <p:nvSpPr>
          <p:cNvPr id="1575" name="PlaceHolder 37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11:6, nous voyons une déclaration disant que si l’élection se fait par les œuvres, ce n’est plus une grâce. Si ce n’était pas vrai, que pourrions-nous dire?</a:t>
            </a:r>
            <a:endParaRPr b="0" lang="en-US" sz="3200" strike="noStrike" u="none">
              <a:solidFill>
                <a:srgbClr val="ffffff"/>
              </a:solidFill>
              <a:uFillTx/>
              <a:latin typeface="Arial"/>
            </a:endParaRPr>
          </a:p>
        </p:txBody>
      </p:sp>
      <p:sp>
        <p:nvSpPr>
          <p:cNvPr id="1576"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77" name="TextBox 10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78" name="TextBox 10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79" name="TextBox 10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80" name="TextBox 10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81" name="TextBox 10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82" name="TextBox 11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83" name="TextBox 11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84" name="TextBox 11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85" name="TextBox 11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86" name="TextBox 11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87" name="TextBox 11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88" name="TextBox 11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89" name="TextBox 11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90" name="TextBox 11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91" name="TextBox 11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92" name="TextBox 11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93" name="TextBox 11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94" name="TextBox 11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95" name="TextBox 11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6" name="TextBox 11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97" name="TextBox 11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98" name="TextBox 11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99" name="TextBox 11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00" name="TextBox 11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01" name="TextBox 11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601"/>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600"/>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9"/>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8"/>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7"/>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6"/>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5"/>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4"/>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3"/>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2"/>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91"/>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90"/>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9"/>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8"/>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7"/>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6"/>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5"/>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4"/>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3"/>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2"/>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81"/>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80"/>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9"/>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8"/>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#44</a:t>
            </a:r>
            <a:endParaRPr b="0" lang="en-US" sz="4400" strike="noStrike" u="none">
              <a:solidFill>
                <a:srgbClr val="ffffff"/>
              </a:solidFill>
              <a:uFillTx/>
              <a:latin typeface="Arial"/>
            </a:endParaRPr>
          </a:p>
        </p:txBody>
      </p:sp>
      <p:sp>
        <p:nvSpPr>
          <p:cNvPr id="1603" name="PlaceHolder 37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otherwise work is no longer work.  </a:t>
            </a:r>
            <a:endParaRPr b="0" lang="en-US" sz="3200" strike="noStrike" u="none">
              <a:solidFill>
                <a:srgbClr val="ffffff"/>
              </a:solidFill>
              <a:uFillTx/>
              <a:latin typeface="Arial"/>
            </a:endParaRPr>
          </a:p>
        </p:txBody>
      </p:sp>
      <p:sp>
        <p:nvSpPr>
          <p:cNvPr id="1604" name="PlaceHolder 37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otra manera la obra ya no sería obra. </a:t>
            </a:r>
            <a:endParaRPr b="0" lang="en-US" sz="3200" strike="noStrike" u="none">
              <a:solidFill>
                <a:srgbClr val="ffffff"/>
              </a:solidFill>
              <a:uFillTx/>
              <a:latin typeface="Arial"/>
            </a:endParaRPr>
          </a:p>
        </p:txBody>
      </p:sp>
      <p:sp>
        <p:nvSpPr>
          <p:cNvPr id="1605" name="PlaceHolder 37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autrement l'oeuvre n'est plus une oeuvre.</a:t>
            </a:r>
            <a:endParaRPr b="0" lang="en-US" sz="3200" strike="noStrike" u="none">
              <a:solidFill>
                <a:srgbClr val="ffffff"/>
              </a:solidFill>
              <a:uFillTx/>
              <a:latin typeface="Arial"/>
            </a:endParaRPr>
          </a:p>
        </p:txBody>
      </p:sp>
      <p:sp>
        <p:nvSpPr>
          <p:cNvPr id="1606" name="PlaceHolder 37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N/A</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#45</a:t>
            </a:r>
            <a:endParaRPr b="0" lang="en-US" sz="4400" strike="noStrike" u="none">
              <a:solidFill>
                <a:srgbClr val="ffffff"/>
              </a:solidFill>
              <a:uFillTx/>
              <a:latin typeface="Arial"/>
            </a:endParaRPr>
          </a:p>
        </p:txBody>
      </p:sp>
      <p:sp>
        <p:nvSpPr>
          <p:cNvPr id="160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9:4, to whom pertain the adoption, the glory, the covenants etc?  </a:t>
            </a:r>
            <a:endParaRPr b="0" lang="en-US" sz="3200" strike="noStrike" u="none">
              <a:solidFill>
                <a:srgbClr val="ffffff"/>
              </a:solidFill>
              <a:uFillTx/>
              <a:latin typeface="Arial"/>
            </a:endParaRPr>
          </a:p>
        </p:txBody>
      </p:sp>
      <p:sp>
        <p:nvSpPr>
          <p:cNvPr id="1609" name="PlaceHolder 38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9:4 ¿a quiénes pertenecen la adopción, la gloria, los pactos etc? </a:t>
            </a:r>
            <a:endParaRPr b="0" lang="en-US" sz="3200" strike="noStrike" u="none">
              <a:solidFill>
                <a:srgbClr val="ffffff"/>
              </a:solidFill>
              <a:uFillTx/>
              <a:latin typeface="Arial"/>
            </a:endParaRPr>
          </a:p>
        </p:txBody>
      </p:sp>
      <p:sp>
        <p:nvSpPr>
          <p:cNvPr id="1610" name="PlaceHolder 38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9:4, à qui appartiennent l’adoption, la gloire, les alliances, etc.?</a:t>
            </a:r>
            <a:endParaRPr b="0" lang="en-US" sz="3200" strike="noStrike" u="none">
              <a:solidFill>
                <a:srgbClr val="ffffff"/>
              </a:solidFill>
              <a:uFillTx/>
              <a:latin typeface="Arial"/>
            </a:endParaRPr>
          </a:p>
        </p:txBody>
      </p:sp>
      <p:sp>
        <p:nvSpPr>
          <p:cNvPr id="1611"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12" name="TextBox 11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13" name="TextBox 11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14" name="TextBox 11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15" name="TextBox 11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16" name="TextBox 11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17" name="TextBox 11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18" name="TextBox 11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19" name="TextBox 11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20" name="TextBox 11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21" name="TextBox 11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22" name="TextBox 11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23" name="TextBox 11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24" name="TextBox 11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25" name="TextBox 11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26" name="TextBox 11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27" name="TextBox 11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28" name="TextBox 11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29" name="TextBox 11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30" name="TextBox 11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31" name="TextBox 11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32" name="TextBox 11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33" name="TextBox 11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34" name="TextBox 11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5" name="TextBox 11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36" name="TextBox 11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6"/>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5"/>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4"/>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3"/>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2"/>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31"/>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30"/>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9"/>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8"/>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7"/>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6"/>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5"/>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4"/>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3"/>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2"/>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21"/>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20"/>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9"/>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8"/>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7"/>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6"/>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5"/>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4"/>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3"/>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#45</a:t>
            </a:r>
            <a:endParaRPr b="0" lang="en-US" sz="4400" strike="noStrike" u="none">
              <a:solidFill>
                <a:srgbClr val="ffffff"/>
              </a:solidFill>
              <a:uFillTx/>
              <a:latin typeface="Arial"/>
            </a:endParaRPr>
          </a:p>
        </p:txBody>
      </p:sp>
      <p:sp>
        <p:nvSpPr>
          <p:cNvPr id="1638" name="PlaceHolder 38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are Israelites,  </a:t>
            </a:r>
            <a:endParaRPr b="0" lang="en-US" sz="3200" strike="noStrike" u="none">
              <a:solidFill>
                <a:srgbClr val="ffffff"/>
              </a:solidFill>
              <a:uFillTx/>
              <a:latin typeface="Arial"/>
            </a:endParaRPr>
          </a:p>
        </p:txBody>
      </p:sp>
      <p:sp>
        <p:nvSpPr>
          <p:cNvPr id="1639" name="PlaceHolder 38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son israelitas, </a:t>
            </a:r>
            <a:endParaRPr b="0" lang="en-US" sz="3200" strike="noStrike" u="none">
              <a:solidFill>
                <a:srgbClr val="ffffff"/>
              </a:solidFill>
              <a:uFillTx/>
              <a:latin typeface="Arial"/>
            </a:endParaRPr>
          </a:p>
        </p:txBody>
      </p:sp>
      <p:sp>
        <p:nvSpPr>
          <p:cNvPr id="1640" name="PlaceHolder 38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sont Israélites,</a:t>
            </a:r>
            <a:endParaRPr b="0" lang="en-US" sz="3200" strike="noStrike" u="none">
              <a:solidFill>
                <a:srgbClr val="ffffff"/>
              </a:solidFill>
              <a:uFillTx/>
              <a:latin typeface="Arial"/>
            </a:endParaRPr>
          </a:p>
        </p:txBody>
      </p:sp>
      <p:sp>
        <p:nvSpPr>
          <p:cNvPr id="1641" name="PlaceHolder 38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οἵτινές εἰσιν Ἰσραηλῖται,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158760" y="240840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uFillTx/>
                <a:latin typeface="Georgia"/>
                <a:ea typeface="DejaVu Sans"/>
              </a:rPr>
              <a:t>This Concludes the Practice Test</a:t>
            </a:r>
            <a:r>
              <a:rPr b="0" lang="en-US" sz="6000" strike="noStrike" u="none">
                <a:solidFill>
                  <a:schemeClr val="dk1"/>
                </a:solidFill>
                <a:uFillTx/>
                <a:latin typeface="Georgia"/>
                <a:ea typeface="DejaVu Sans"/>
              </a:rPr>
              <a:t>	</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3211</TotalTime>
  <Application>LibreOffice/24.8.2.1$Windows_X86_64 LibreOffice_project/0f794b6e29741098670a3b95d60478a65d05ef13</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2024-11-29T21:15:21Z</dcterms:modified>
  <cp:revision>206</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