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the love of God that nothing created can separate us from is in whom?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¿el amor de Dios que nada creado puede separarnos está en quién?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8:39, l’amour de Dieu dont rien de créé ne peut nous séparer est en qui?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Christ Jesus our Lord.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Señor nuestro.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manifesté en Jésus Christ notre Seigneur.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what pertains to those who are Israelites? (6 points)?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¿qué pertenece a los israelitas? (6 puntos)?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9:4, qu’est-ce qui concerne ceux qui sont Israélites? (5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pertain the adoption, the glory, the covenants, the giving of the law, the service of God, and the promises;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son la adopción, la gloria, el pacto, la promulgación de la Ley, el culto y las promesas.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appartiennent l'adoption, et la gloire, et les alliances, et la loi, et le culte,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ἡ υἱοθεσία καὶ ἡ δόξα καὶ αἱ διαθῆκαι καὶ ἡ νομοθεσία καὶ ἡ λατρεία καὶ αἱ ἐπαγγελίαι,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