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8:34, where is Christ now that he is risen?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8:34, ¿dónde está Cristo ahora que ha resucitado?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8:34, où est le Christ maintenant qu’il est ressuscité?</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even at the right hand of God,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además está a la diestra de Dios,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à la droite de Dieu,</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ὅς καί ἐστιν ἐν δεξιᾷ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8:37, in what things are we more than conquerors?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8:37, ¿en qué cosas somos más que vencedores?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8:37, dans quels domaines sommes-nous plus que vainqueurs?</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in all these things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Antes, en todas estas cosas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dans toutes ces choses</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ἐν τούτοις πᾶσιν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8:34, what does Christ do for us at the right had of God?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8:34, ¿qué hace Cristo por nosotros a la derecha de Dios?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8:34, que fait Christ pour nous à la droite de Dieu?</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also makes intercession for us.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también intercede por nosotros.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 intercède pour nous!</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καὶ ἐντυγχάνει ὑπὲρ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8:38-39, there is a list of several pairs of things that Paul is persuaded are not able to separate us from the love of God. What is the second set of items? (3 points)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8:38-39, hay una lista de varios pares de cosas que Pablo está convencido que no pueden separarnos del amor de Dios. ¿Cuál es el segundo conjunto de artículos?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8:38-39, il existe une liste de plusieurs paires de choses qui, selon Paul, ne sont pas capables de nous séparer de l’amour de Dieu. Quel est le deuxième ensemble d’éléments?</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angels nor principalities nor powers,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ángeles ni principados ni potestades,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les anges ni les dominations,</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ἄγγελοι οὔτε ἀρχαὶ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8:38-39, there is a list of several pairs of things that Paul is persuaded are not able to separate us from the love of God. What is the first pair of items?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8:38-39, hay una lista de varios pares de cosas que Pablo está convencido que no pueden separarnos del amor de Dios. ¿Cuál es el primer par de elementos?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8:38-39, il existe une liste de plusieurs paires de choses qui, selon Paul, ne sont pas capables de nous séparer de l’amour de Dieu. Quelle est la première paire d’éléments?</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neither death nor life,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ni la muerte ni la vida,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ni la mort ni la vie,</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οὔτε θάνατος οὔτε ζωὴ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8:31, what question did Paul ask just before writing, "If God is for us, who can be against us?"?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8:31, ¿qué pregunta hizo Pablo justo antes de escribir: "Si Dios es por nosotros, ¿quién contra nosotros?"?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8:31, quelle question Paul a-t-il posée juste avant d'écrire : « Si Dieu est pour nous, qui sera contre nous? »?</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then shall we say to these things?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diremos a esto?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dirons-nous donc à l'égard de ces choses?</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ἐροῦμεν πρὸς ταῦτα;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8:32, what will God give to us?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8:32, ¿qué nos dará Dios?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8:32, que nous donnera Dieu?</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give us all things?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todas las cosas?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ne nous donnera-t-il pas aussi toutes choses</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ἡμῖν χαρίσεται;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8:34, a question is asked about those who would oppose God's predestination.  What question is asked?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8:34, se hace una pregunta acerca de aquellos que se opondrían a la predestinación de Dios. ¿Qué pregunta se hace?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8:34, une question est posée à propos de ceux qui s’opposeraient à la prédestination de Dieu. Quelle question est posée?</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he who condemns?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es el que condenará?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les condamnera?</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ὁ κατακρινῶν;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8:32, what did God do for us when he did not spare Hos own Son?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8:32, ¿qué hizo Dios por nosotros cuando no perdonó a su propio Hijo?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8:32, qu’a fait Dieu pour nous lorsqu’il n’a pas épargné son propre Fils?</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delivered Him up for us all,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lo entregó por todos nosotros,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qui l'a livré pour nous tous,</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ὑπὲρ ἡμῶν πάντων παρέδωκεν αὐτόν,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8:39, the love of God that nothing created can separate us from is in whom?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8:39, ¿el amor de Dios que nada creado puede separarnos está en quién?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8:39, l’amour de Dieu dont rien de créé ne peut nous séparer est en qui?</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is in Christ Jesus our Lord.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 en Cristo Jesús, Señor nuestro.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manifesté en Jésus Christ notre Seigneur.</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τῆς ἐν Χριστῷ Ἰησοῦ τῷ κυρίῳ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8:26, why does the Spirit Himself make intercession for us?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8:26, ¿por qué el Espíritu mismo intercede por nosotros?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8:26, pourquoi l’Esprit lui-même intercède-t-il pour nous?</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Likewise the Spirit also helps in our weaknesses.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igual manera, el Espíritu nos ayuda en nuestra debilidad,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aussi l'Esprit nous aide dans notre faiblesse,</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Ὡσαύτως δὲ καὶ τὸ πνεῦμα συναντιλαμβάνεται τῇ ἀσθενείᾳ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8:28, what do all things to for those who love God?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8:28, ¿para qué sirven todas las cosas para los que aman a Dios?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8:28, à quoi servent toutes choses pour ceux qui aiment Dieu?</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work together for good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ayudan a bien,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concourent au bien</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συνεργεῖ εἰς ἀγαθόν,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9:4, what pertains to those who are Israelites? (6 points)?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9:4, ¿qué pertenece a los israelitas? (6 puntos)?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9:4, qu’est-ce qui concerne ceux qui sont Israélites? (5 points)?</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whom pertain the adoption, the glory, the covenants, the giving of the law, the service of God, and the promises;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los cuales son la adopción, la gloria, el pacto, la promulgación de la Ley, el culto y las promesas.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qui appartiennent l'adoption, et la gloire, et les alliances, et la loi, et le culte,</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ὧν ἡ υἱοθεσία καὶ ἡ δόξα καὶ αἱ διαθῆκαι καὶ ἡ νομοθεσία καὶ ἡ λατρεία καὶ αἱ ἐπαγγελίαι,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9:4, to whom pertain the adoption, the glory, the covenants etc?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9:4 ¿a quiénes pertenecen la adopción, la gloria, los pactos etc?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9:4, à qui appartiennent l’adoption, la gloire, les alliances, etc.?</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are Israelites,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son israelitas,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sont Israélites,</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οἵτινές εἰσιν Ἰσραηλῖται,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8:26, why does the Spirit help us in our weakness?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8:26, ¿por qué el Espíritu nos ayuda en nuestra debilidad?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8:26, pourquoi l’Esprit nous aide-t-il dans notre faiblesse?</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do not know what we should pray for as we ought,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qué hemos de pedir como conviene, no lo sabemos,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nous ne savons pas ce qu'il nous convient de demander dans nos prières.</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γὰρ τί προσευξώμεθα καθὸ δεῖ οὐκ οἴδαμεν,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8:30, what is the next thing God did for those whom He called?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8:30, ¿qué es lo siguiente que Dios hizo por aquellos a quienes llamó?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8:30, quelle est la prochaine chose que Dieu a faite pour ceux qu’il a appelés?</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8:32, by delivering up His Son for us all, what did God not do?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8:32, al entregar a Su Hijo por todos nosotros, ¿qué no hizo Dios?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8:32, en livrant son Fils pour nous tous, qu’est-ce que Dieu n’a pas fait?</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did not spare His own Son,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no escatimó ni a su propio Hijo,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Lui, qui n'a point épargné son propre Fils,</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ὅς γε τοῦ ἰδίου υἱοῦ οὐκ ἐφείσατο,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8:35, a question is asked about the effectiveness of tribulation, distress, and many other things to do what in our Christian life.  What is this question?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8:35, se hace una pregunta sobre la efectividad de la tribulación, la angustia y muchas otras cosas para hacer qué en nuestra vida cristiana. ¿Cuál es esta pregunta?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8:35, une question est posée sur l’efficacité des tribulations, de la détresse et bien d’autres choses à faire dans notre vie chrétienne. Quelle est cette question?</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shall separate us from the love of Christ?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nos separará del amor de Cristo?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nous séparera de l'amour de Christ?</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ἡμᾶς χωρίσει ἀπὸ τῆς ἀγάπης τοῦ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8:34, what happened to Christ who died and is even at the right had of God?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8:34, ¿qué pasó con Cristo que murió y está incluso a la diestra de Dios?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8:34, qu’est-il arrivé à Christ qui est mort et qui est même à la droite de Dieu?</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furthermore is also risen,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más aun, el que también resucitó,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bien plus, il est ressuscité,</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μᾶλλον δὲ ἐγερθείς,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8:32, at what cost to us will God give us all things?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freely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 what phase in this verse means about the same thing as saying that I am not lying?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 ¿qué fase de este versículo significa más o menos lo mismo que decir que no miento?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 quelle phase de ce verset signifie à peu près la même chose que dire que je ne mens pas?</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tell the truth in Christ,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Verdad digo en Cristo,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dis la vérité en Christ,</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Ἀλήθειαν λέγω ἐν Χριστῷ,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whom He called, these He also justified;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los que llamó, a estos también justificó;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ceux qu'il a appelés, il les a aussi justifiés;</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οὓς ἐκάλεσεν, τούτους καὶ ἐδικαίωσεν·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 what could Paul wish for to help his countrymen to be saved?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 ¿qué podría desear Pablo para ayudar a sus compatriotas a ser salvos?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 que pouvait souhaiter Paul pour aider ses compatriotes à être sauvés?</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could wish that I myself were accursed from Christ for my brethren,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deseara yo mismo ser anatema, separado de Cristo, por amor a mis hermanos,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voudrais moi-même être anathème et séparé de Christ pour mes frères,</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ηὐχόμην γὰρ ἀνάθεμα εἶναι αὐτὸς ἐγὼ ἀπὸ τοῦ Χριστοῦ ὑπὲρ τῶν ἀδελφῶν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9:6, Romans mentions that not all Israelites are are of Israel as an explanation about the apparent lack of effect of what?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9:6, Romanos menciona que no todos los israelitas son de Israel como explicación sobre la aparente falta de efecto de ¿qué?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9:6, Romains mentionne que tous les Israélites ne sont pas d'Israël pour expliquer l'absence apparente d'effet de quoi?</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it is not that the word of God has taken no effect.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que la palabra de Dios haya fallado,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point à dire que la parole de Dieu soit restée sans effet.</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 οἷον δὲ ὅτι ἐκπέπτωκεν ὁ λόγος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8:35, a question is asked that is to help answer the question about who shall separate us from the love of Christ.  What is this answering question?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8:35, se hace una pregunta que ayudará a responder la pregunta sobre quién nos separará del amor de Cristo. ¿Cuál es esta pregunta de respuesta?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8:35, une question est posée pour aider à répondre à la question de savoir qui nous séparera de l’amour du Christ. Quelle est cette réponse à cette question?</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tribulation, or distress, or persecution, or famine, or nakedness, or peril, or sword?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¿Tribulación, angustia, persecución, hambre, desnudez, peligro o espada?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Sera-ce la tribulation, ou l'angoisse, ou la persécution, ou la faim, ou la nudité, ou le péril, ou l'épée?</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θλῖψις ἢ στενοχωρία ἢ διωγμὸς ἢ λιμὸς ἢ γυμνότης ἢ κίνδυνος ἢ μάχαιρα;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8:27, what does He who searches the hearts know?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8:27, ¿qué sabe el que escudriña los corazones?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8:27, que sait Celui qui sonde les cœurs?</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knows what the mind of the Spirit is,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sabe cuál es la intención del Espíritu,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connaît quelle est la pensée de l'Esprit,</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οἶδεν τί τὸ φρόνημα τοῦ πνεύματος,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8:24, what is not hope?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8:24, ¿qué no es esperanza?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8:24, qu’est-ce qui n’est pas l’espérance?</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8:27, according to whose will does the Spirit Himself intercede?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8:27, ¿según la voluntad de quién intercede el Espíritu mismo?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8:27, selon la volonté de qui l’Esprit lui-même intercède-t-il?</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hope that is seen is not hope;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la esperanza que se ve, no es esperanza;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l'espérance qu'on voit n'est plus espérance:</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ἐλπὶς δὲ βλεπομένη οὐκ ἔστιν ἐλπίς,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8:28, what is another way to describe those who love God?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8:28, ¿cuál es otra manera de describir a quienes aman a Dios?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8:28, quelle autre façon de décrire ceux qui aiment Dieu?</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those who are the called according to His purpose.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 es, a los que conforme a su propósito son llamados.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ceux qui sont appelés selon son dessein.</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κατὰ πρόθεσιν κλητοῖς οὖσιν.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8:30, before calling his people, what did he do for them?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8:30, antes de llamar a su pueblo, ¿qué hizo por ellos?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8:30, avant d’appeler son peuple, qu’a-t-il fait pour lui?</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Moreover whom He predestined,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los que predestinó,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ceux qu'il a prédestinés,</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οὓς δὲ προώρισεν,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8:26, with what words does Paul use to describe the groanings that the Spirit Himself makes in intercession for us?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8:26, ¿con qué palabras usa Pablo para describir los gemidos que el Espíritu mismo hace intercediendo por nosotros?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8:26, quels mots Paul utilise-t-il pour décrire les gémissements que l’Esprit lui-même pousse en intercession pour nous?</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cannot be uttered.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indecibles.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inexprimables;</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ἀλαλήτοις,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8:31, if God is for us, what is the result?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8:31, si Dios está por nosotros, ¿cuál es el resultado?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8:31, si Dieu est pour nous, quel est le résultat?</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can be against us?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contra nosotros?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sera contre nous?</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καθ’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8:39, what is no created thing able to do?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8:39, ¿qué es lo que ninguna cosa creada puede hacer?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8:39, qu’est-ce qu’aucune chose créée n’est capable de faire?</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will of God.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conforme a la voluntad de Dios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c'est selon Dieu</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κατὰ θεὸν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be able to separate us from the love of God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nos podrá separar del amor de Dios,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pourra nous séparer de l'amour de Dieu</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δυνήσεται ἡμᾶς χωρίσαι ἀπὸ τῆς ἀγάπης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8:26, when the Spirit Himself makes intercession for us, what does he do that cannot be uttered?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8:26, cuando el Espíritu mismo intercede por nosotros, ¿qué hace que no pueda ser expresado?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8:26, lorsque l’Esprit lui-même intercède pour nous, que fait-il qui ne puisse être prononcé?</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groanings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gemidos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des soupirs</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στεναγμοῖς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9:5, who came from the Israelites in addition to Christ?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9:5, ¿quiénes vinieron de los israelitas además de Cristo?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9:5, qui est venu des Israélites en plus de Christ?</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whom are the fathers and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ellos también pertenecen los patriarcas,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les patriarches,</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ὧν οἱ πατέρες,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8:27, what does the Spirit do for the saits according to the will of God?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8:27, ¿qué hace el Espíritu por los santos según la voluntad de Dios?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8:27, que fait l’Esprit pour les saints selon la volonté de Dieu?</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He makes intercession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intercede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intercède</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ἐντυγχάνει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8:38-39, there is a list of several pairs of things that Paul is persuaded are not able to separate us from the love of God. After presenting the fourth and final set of items, what is the last non-paired item in the list?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8:38-39, hay una lista de varios pares de cosas que Pablo está convencido que no pueden separarnos del amor de Dios. Después de presentar el cuarto y último conjunto de elementos, ¿cuál es el último elemento no pareado de la lista?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8:38-39, il existe une liste de plusieurs paires de choses qui, selon Paul, ne sont pas capables de nous séparer de l’amour de Dieu. Après avoir présenté le quatrième et dernier ensemble d’éléments, quel est le dernier élément non apparié de la liste?</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any other created thing,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ninguna otra cosa creada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aucune autre créature</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τις κτίσις ἑτέρα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 who or what is a witness that Paul is not lying?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 ¿quién o qué es testigo de que Pablo no miente?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 qui ou quoi est témoin que Paul ne ment pas?</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9:5, Christ is the eternally blessed what or eternally blessed by what (depending on the translation)?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9:5, ¿Cristo es eternamente bendito qué o eternamente bendito por qué (dependiendo de la traducción)?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9:5, Christ est le béni éternellement de quoi ou éternellement béni par quoi (selon la traduction)?</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conscience also bearing me witness in the Holy Spirit,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mi conciencia me da testimonio en el Espíritu Santo,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 conscience m'en rend témoignage par le Saint Esprit:</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συμμαρτυρούσης μοι τῆς συνειδήσεώς μου ἐν πνεύματι ἁγίῳ,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8:25, we eagerly wait for something if what condition is true?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8:25, esperamos ansiosamente algo si ¿qué condición es cierta?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8:25, nous attendons avec impatience quelque chose, si quelle condition est vraie?</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we hope for what we do not see,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esperamos lo que no vemos,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nous espérons ce que nous ne voyons pas,</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ὃ οὐ βλέπομεν ἐλπίζομεν,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8:38-39, there is a list of several pairs of things that Paul is confident are not able to separate us from the love of God. With what words does he describe his confidence?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8:38-39, hay una lista de varios pares de cosas que Pablo confía no pueden separarnos del amor de Dios. ¿Con qué palabras describe su confianza?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8:38-39, il existe une liste de plusieurs paires de choses dont Paul est sûr qu’elles ne sont pas capables de nous séparer de l’amour de Dieu. Avec quels mots décrit-il sa confiance?</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am persuaded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cual estoy seguro de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j'ai l'assurance</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πέπεισμαι γὰρ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8:25, if we hope for what we do not see, what do we do?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8:25, si esperamos lo que no vemos, ¿qué hacemos?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8:25, si nous espérons ce que nous ne voyons pas, que faisons-nous?</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eagerly wait for it with perseverance.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paciencia lo aguardamos.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l'attendons avec persévérance.</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ὑπομονῆς ἀπεκδεχόμεθα.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8:38-39, there is a list of several pairs of things that Paul is persuaded are not able to separate us from the love of God. What is the fourth set of items?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8:38-39, hay una lista de varios pares de cosas que Pablo está convencido que no pueden separarnos del amor de Dios. ¿Cuál es el cuarto conjunto de artículos?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8:38-39, il existe une liste de plusieurs paires de choses qui, selon Paul, ne sont pas capables de nous séparer de l’amour de Dieu. Quel est le quatrième ensemble d’éléments?</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height nor depth,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lo alto ni lo profundo,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les puissances, ni la hauteur, ni la profondeur,</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ὕψωμα οὔτε βάθος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8:28, what is a another way to describe those who are called according to His purpose?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8:28, ¿cuál es otra manera de describir a los que son llamados conforme a Su propósito?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8:28, quelle autre manière de décrire ceux qui sont appelés selon son dessein?</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eternally blessed God. Amen.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bendito por los siglos. Amén.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béni éternellement. Amen!</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θεὸς εὐλογητὸς εἰς τοὺς αἰῶνας· ἀμήν.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those who love God,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Sabemos, además, que a los que aman a Dios,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ceux qui aiment Dieu,</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Οἴδαμεν δὲ ὅτι τοῖς ἀγαπῶσι τὸν θεὸν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8:33, a question is asked to emphasize that there is no condemnation to those who walk after the Spirit.  What is this question?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8:33, se hace una pregunta para enfatizar que no hay condenación para aquellos que caminan según el Espíritu. ¿Cuál es esta pregunta?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8:33, une question est posée pour souligner qu’il n’y a aucune condamnation pour ceux qui marchent selon l’Esprit. Quelle est cette question?</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shall bring a charge against God’s elect?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acusará a los escogidos de Dios?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accusera les élus de Dieu?</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ἐγκαλέσει κατὰ ἐκλεκτῶν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8:28, how many things work together for good to those who love God?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8:28, ¿cuántas cosas ayudan a bien a los que aman a Dios?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8:28, combien de choses concourent au bien de ceux qui aiment Dieu?</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we know that all things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todas las cosas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savons, du reste, que toutes choses</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