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should you do if you want to be unafraid of the authority?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debes hacer si no quieres tener miedo de la autoridad?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que devez-vous faire si vous ne voulez pas avoir peur de l’autorité?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what is good,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Haz lo bueno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Fais-le bien,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ἀγαθὸν ποίει,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what is nearer than when we first believed?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hay más cerca que cuando creímos por primera vez?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qu’est-ce qui est plus proche que lorsque nous avons cru pour la première fois?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our salvation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nuestra salvación que cuando creímos.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maintenant le salut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γὰρ ἐγγύτερον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who has fulfilled the law?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¿quién ha cumplido la ley?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qui a accompli la loi?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loves another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que ama al prójimo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aime les autres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ἀγαπῶν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