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we should not become idolaters as who were?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no debemos convertirnos en idólatras como ¿quiénes lo fueron?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nous ne devrions pas devenir idolâtres comme qui l’était?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were some of them.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of what did our fathers drink that followed them?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¿de qué bebieron nuestros padres que los siguieron?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de quoi ont bu nos pères qui les ont suivis?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drank of that spiritual Rock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bebían de la roca espiritual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buvaient à un rocher spirituel</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πέτρας,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since love does no harm to a neighbor, what is love?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puesto que el amor no hace daño al prójimo, ¿qué es el amor?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puisque l’amour ne fait pas de mal au prochain, qu’est-ce que l’amour?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fulfillment of the law.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cumplimiento de la Ley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donc l'accomplissement de la loi.</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νόμου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by asking a rhetorical question, that they would profit nothing if he did what?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al hacer una pregunta retórica, que de nada les serviría si él hiciera ¿qué?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Paul a suggéré, en posant une question rhétorique, qu’ils ne profiteraient de rien s’il faisait quoi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brethren, if I come to you speaking with tongues,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hermanos, si yo voy a vosotros hablando en lenguas,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venais à vous parlant en langues,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δέ, ἀδελφοί, ἐὰν ἔλθω πρὸς ὑμᾶς γλώσσαις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what happens to people who resist authority?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¿qué les sucede a las personas que se resisten a la autoridad?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qu’arrive-t-il aux personnes qui résistent à l’autorité?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resist will bring judgment on themselves.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resisten, acarrean condenación para sí mismos.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résistent attireront une condamnation sur eux-mêmes.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ἀνθεστηκότες ἑαυτοῖς κρίμα λήμψονται.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who are not a terror to good works?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¿quiénes no son un terror para las buenas obras?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qui ne fait pas peur aux bonnes œuvres?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rulers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magistrados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magistrats sont à redouter.</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ἄρχοντες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will you have from the authority if you do what is good?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tendrás de la autoridad si haces el bien?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qu’obtiendrez-vous de l’autorité si vous faites le bien?</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will have praise from the same.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serás alabado por ella,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tu auras son approbation.</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ἕξεις ἔπαινον ἐξ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what is unfruitful?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¿qué es infructuoso?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qu’est-ce qui est infructueux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my understanding is unfruitful.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mi entendimiento queda sin fruto.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mon intelligence demeure stérile.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νοῦς μου ἄκαρπός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did they rise up to do?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¿para qué se levantaron?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pour quoi se sont-ils levés?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rose up to play.”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levantó a jugar.»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ils se levèrent pour se divertir.</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ἀνέστησαν παίζειν.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if the trumpet makes an uncertain sound, what question is asked about the result?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si la trompeta emite un sonido incierto, ¿qué pregunta se hace sobre el resultado?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si la trompette produit un son incertain, quelle question est posée sur le résultat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prepare for battle?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se prepararía para la batalla?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préparera au combat?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παρασκευάσεται εἰς πόλεμον;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night is far spent?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la noche ya está avanzada?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affirmation a à peu près le même sens que de dire que la nuit est loin?</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day is at hand.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acerca el día.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jour approche.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ἡμέρα ἤγγικεν.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what is the fulfillment of the law?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¿cuál es el cumplimiento de la ley?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quel est l’accomplissement de la loi?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love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amor.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πλήρωμα οὖν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see that we should not lust after evil things like our fathers did. What have they become for us?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vemos que no debemos codiciar cosas malas como lo hicieron nuestros padres. ¿En qué se han convertido para nosotros?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voyons que nous ne devons pas convoiter de mauvaises choses comme le faisaient nos pères. Que sont-ils devenus pour nous?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these things became our examples,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Estas cosas sucedieron como ejemplos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 choses sont arrivées pour nous servir d'exemples,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τύποι ἡμῶν ἐγενήθησαν,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what did all our fathers do into Moses?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¿qué le hicieron todos nuestros padres a Moisés?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qu’ont fait tous nos pères à Moïse?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were baptized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bautizados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été baptisés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ἐβαπτίσαντο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did Paul not want?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no quería Pablo?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qu’est-ce que Paul ne voulait pas?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unaware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que vous ignoriez</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we see 5 of the 10 commandments listed.  Which additional commandments are summed up in the saying that you shall love your neighbor as yourself?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vemos cinco de los diez mandamientos enumerados. ¿Qué mandamientos adicionales se resumen en el dicho de amarás a tu prójimo como a ti mismo?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nous voyons 5 des 10 commandements énumérés. Quels commandements supplémentaires sont résumés dans le dicton selon lequel tu dois aimer ton prochain comme toi-même?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 flute or harp players need to do so that listeners can know what is piped or played?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deben hacer los flautistas o los arpistas para que los oyentes sepan qué se toca o se toca?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que doivent faire les joueurs de flûte ou de harpe pour que les auditeurs sachent ce qui est joué ou joué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make a distinction in the sounds,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dieran notas distintas,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rendent pas des sons distincts,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φθόγγοις μὴ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in the spiritual gifts that lead to the edification of the church you should do what?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en los dones espirituales que conducen a la edificación de la iglesia ¿qué debes hacer?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12, que devez-vous faire dans les dons spirituels qui conduisent à l’édification de l’Église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seek to excel.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abundar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cherchiez à en posséder abondamment.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ζητεῖτε ἵνα περισσεύητε.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should you do because the authorities are God's ministers?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debes hacer porque las autoridades son ministros de Dios?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devez-vous faire parce que les autorités sont les ministres de Dieu?</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because of this you also pay taxes,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esto pagáis también los tributos,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pour cela que vous payez les impôts.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γὰρ καὶ φόρους τελεῖτε,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revelry and drunkenness. What are the next two ways in which we should avoid walking?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juerga y borrachera. ¿Cuáles son las siguientes dos formas en las que debemos evitar caminar?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la réjouissance et l’ivresse. Quelles sont les deux prochaines façons dont nous devrions éviter de marcher?</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lewdness and lust,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lujurias y libertinaje,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luxure et de l'impudicité,</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κοίταις καὶ ἀσελγείαις,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night is almost over, what should we do in addition to putting on the armor of light?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la noche ya casi termina, ¿qué debemos hacer además de ponernos la armadura de la luz?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la nuit est presque terminée, que devons-nous faire en plus de revêtir l’armure de lumière?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cast off the works of darkness,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Desechemos, pues, las obras de las tinieblas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Dépouillons-nous donc des oeuvres des ténèbres,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ἀποβαλώμεθα οὖν τὰ ἔργα τοῦ σκότους,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there is any other commandment,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cualquier otro mandamiento,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peut encore y avoir,</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 τις ἑτέρα ἐντολή,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who should pray that he may interpret?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¿quién debe orar para poder interpretar?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:13, qui devrait prier pour pouvoir interpréter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speaks in a tongue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el que habla en lengua extraña,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que celui qui parle en langue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day is at hand?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el día está cerca?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déclaration a à peu près la même signification que de dire que le jour est proche?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night is far spent,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está avanzada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nuit est avancée,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νὺξ προέκοψεν,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If I do not know the meaning of the language, what two things will be true?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si no sé el significado del idioma, ¿qué dos cosas serán verdaderas?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11, si je ne connais pas le sens de la langue, quelles sont les deux choses qui seront vraies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be a foreigner to him who speaks, and he who speaks will be a foreigner to me.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seré como un extranjero para el que habla, y el que habla será como un extranjero para mí.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serai un barbare pour celui qui parle, et celui qui parle sera un barbare pour moi.</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ἔσομαι τῷ λαλοῦντι βάρβαρος καὶ ὁ λαλῶν ἐν ἐμοὶ βάρβαρος.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so that we walk properly, we should put on the Lord Jesus Christ.  What should we do for the flesh?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caminar apropiadamente debemos revestirnos del Señor Jesucristo. ¿Qué debemos hacer por la carne?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13:14, pour marcher correctement, nous devons revêtir le Seigneur Jésus-Christ. Que devons-nous faire pour la chair?</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no provision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satisfagáis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n'ayez pas soin</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πρόνοιαν μὴ ποιεῖσθε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sing in what 2 ways?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cantaría de qué dos maneras?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:15, Paul a dit qu’il chanterait de quelles 2 manières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on whom is the person in authority supposed to execute wrath?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¿sobre quién se supone que la persona con autoridad debe ejecutar ira?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contre qui la personne en position d’autorité est-elle censée exercer sa colère?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sing with the spirit, and I will also sing with the understanding.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cantaré con el espíritu, pero cantaré también con el entendimiento,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chanterai par l'esprit, mais je chanterai aussi avec l'intelligence.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ψαλῶ τῷ πνεύματι, ψαλῶ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is for those who believe?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es para los que creen?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qu’y a-t-il pour ceux qui croient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prophesying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profecía,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prophétie,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προφητεία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whoever resists an authority is resisting what?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quien resiste a una autoridad, ¿a qué está resistiendo?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quiconque résiste à une autorité résiste à quoi?</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resists the ordinance of God,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 establecido por Dios resiste;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résiste à l'ordre que Dieu a établi,</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τοῦ θεοῦ διαταγῇ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should we not become as were some of them?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¿en qué no deberíamos llegar a ser nosotros como algunos de ellos?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 ne devrions-nous pas devenir comme certains d’entre eux?</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become idolaters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seáis idólatras,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devenez point idolâtres,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εἰδωλολάτραι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kinds of languages are in the world?  Be specific.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¿cuántas clases de idiomas hay en el mundo? Se específico.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sortes de langues existe-t-il dans le monde ? Être spécifique.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it may be, so many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Tantas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 nombreuses que puissent être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τοσαῦτα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with what words did Paul use to address his readers?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¿con qué palabras usó Pablo para dirigirse a sus lectores?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quels mots Paul a-t-il utilisé pour s’adresser à ses lecteurs?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him who practices evil.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hace lo malo.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punir celui qui fait le mal.</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κακὸν πράσσοντι.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my understanding is unfruitful, but who does what?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mi entendimiento es infructuoso, pero ¿quién hace qué?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mon entendement est infructueux, mais qui fait quoi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spirit prays,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espíritu ora,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esprit est en prière,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πνεῦμά μου προσεύχεται,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saying sums up the commandments?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¿qué dicho resume los mandamientos?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quelle parole résume les commandements?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love your neighbor as yourself.”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«Amarás a tu prójimo como a ti mismo.»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aimeras ton prochain comme toi-même.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Ἀγαπήσεις τὸν πλησίον σου ὡς σεαυτόν.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immediately after quoting that the people rose up to play, what activity did Paul say that they did which we should not do?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inmediatamente después de citar que la gente se levantó para jugar, ¿qué actividad dijo Pablo que hacían y que nosotros no deberíamos hacer?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immédiatement après avoir cité que les gens se levaient pour jouer, quelle activité Paul a-t-il dit qu’ils faisaient et que nous ne devrions pas faire?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commit sexual immorality,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forniquemos,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nous livrons point à l'impudicité,</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πορνεύωμεν,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exception is there to the general principle that we should owe no one anything?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excepción hay al principio general de que no debemos deber nada a nadie?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quelle exception y a-t-il au principe général selon lequel nous ne devons rien rien à personne?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to love one another,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amaros unos a otros,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de vous aimer les uns les autres;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ἀλλήλους ἀγαπᾶν·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drank the same what?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bebían lo mismo ¿qué?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tous nos pères buvaient de la même manière.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all our fathers ate the same what?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todos nuestros padres comían lo mismo ¿qué?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tous nos pères mangeaient la même chose, quoi?</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same spiritual drink.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misma bebida espiritual,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même breuvage spirituel,</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ἔπιον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 should taxes be paid?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deben pagar los impuestos?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impôts doivent-ils être payés?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taxes to whom taxes are due,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tributo, tributo;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l'impôt à qui vous devez l'impôt,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φόρον τὸν φόρον,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a sign for?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son una señal las lenguas?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sont-elles un signe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unbelievers;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incrédulos;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non-croyants;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question is asked that has the answer: do what is good?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pregunta se hace que tenga como respuesta: hacer el bien?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quelle question est posée et a la réponse : faites ce qui est bon?</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want to be unafraid of the authority?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¿Quieres, pues, no temer la autoridad?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Veux-tu ne pas craindre l'autorité?</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θέλεις δὲ μὴ φοβεῖσθαι τὴν ἐξουσίαν;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would rather speak five words with what than 10,000 in a tongue?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preferiría hablar cinco palabras con qué que 10.000 en una lengua?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19, Paul préfère prononcer cinq mots avec quoi plutôt que 10 000 dans une langue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my understanding,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mi entendimiento,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mon intelligence,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νοΐ μου λαλῆσαι,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our fathers drank of that spiritual Rock.  What did this Rock do?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nuestros padres bebieron de esa Roca espiritual. ¿Qué hizo esta Roca?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10:4, nos pères ont bu de ce Rocher spirituel. Qu'a fait ce Rocher?</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spiritual food,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alimento espiritual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aliment spirituel,</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βρῶμα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followed them,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seguía.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suivait,</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ἔπινον γὰρ ἐκ πνευματικῆς ἀκολουθούσης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why will he who occupies the place of the uninformed not be able to say Amen at your giving of thanks?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bendecís con el espíritu, ¿por qué el que ocupa el lugar de los ignorantes no podrá decir Amén en vuestras acciones de gracias?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bénissez avec l’esprit, pourquoi celui qui occupe la place des non-informés ne pourra-t-il pas dire Amen à votre remerciement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does not understand what you say?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sabe lo que has dicho.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ne sait pas ce que tu dis?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τί λέγεις οὐκ οἶδεν·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does a flute or harp not have?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no tiene una flauta o un arpa?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7, qu’est-ce qu’une flûte ou une harpe n’a pas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things without life,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las cosas inanimadas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objets inanimés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ὅμως τὰ ἄψυχα φωνὴν διδόντα,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