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provisions for the flesh should we avoid preparing?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provisiones para la carne debemos evitar preparar?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quelles provisions pour la chair devrions-nous éviter de préparer?</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fulfill its lusts.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deseos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en satisfaire les convoitises.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ἐπιθυμίας.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is an authority who is bearing a sword supposed to do on him who practices evil?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¿qué se supone que debe hacer una autoridad que porta espada contra el que practica el mal?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qu’est-ce qu’une autorité qui porte l’épée est censée faire contre celui qui pratique le mal?</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 avenger to execute wrath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justicia y para castigar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exercer la vengeance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ἔκδικος εἰς ὀργὴν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is similar to saying to not be children in understanding?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afirmación es similar a decir que no seamos niños en el entendimiento?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équivaut à dire de ne pas être des enfants en termes de compréhension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understanding be mature.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maduros en cuanto al modo de pensar.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l'égard du jugement, soyez des hommes faits.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ταῖς δὲ φρεσὶν τέλειοι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Paul quoted a portion of Exodus as evidence that some of our fathers became idolaters. In this quote, what two things did they sit down to do?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Pablo citó una porción del Éxodo como evidencia de que algunos de nuestros padres se volvieron idólatras. En esta cita, ¿qué dos cosas se sentaron a hacer?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Paul a cité une partie de l’Exode comme preuve que certains de nos pères sont devenus idolâtres. Dans cette citation, quelles sont les deux choses pour lesquelles ils se sont assis?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people sat down to eat and drink,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sentó el pueblo a comer y a beber,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peuple s'assit pour manger et pour boire;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Ἐκάθισεν ὁ λαὸς φαγεῖν καὶ 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you should be subject for conscience' sake and for what other reason?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se debe estar sujeto por causa de conciencia y ¿por qué otra razón?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vous devriez être soumis pour le bien de votre conscience et pour quelle autre raison?</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because of wrath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solamente por razón del castigo,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par crainte de la punition,</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διὰ τὴν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immediately after quoting that the people rose up to play, what activity did Paul say that they did which we should not do?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inmediatamente después de citar que la gente se levantó para jugar, ¿qué actividad dijo Pablo que hacían y que nosotros no deberíamos hacer?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10:8, immédiatement après avoir cité que les gens se levaient pour jouer, quelle activité Paul a-t-il dit qu’ils faisaient et que nous ne devrions pas faire?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let us commit sexual immorality,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forniquemos,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nous livrons point à l'impudicité,</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πορνεύωμεν,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my spirit prays when I do what?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¿mi espíritu ora cuando hago qué?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mon esprit prie quand je fais quoi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I pray in a tongue,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yo oro en lengua desconocida,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je prie en langue,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γὰρ προσεύχωμαι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is one of the purposes God has for the authority that is over you?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¿cuál es uno de los propósitos que Dios tiene para la autoridad que está sobre usted?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quel est l’un des objectifs que Dieu a pour l’autorité qui est sur vous?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God’s minister to you for good.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está al servicio de Dios para tu bien.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magistrat est serviteur de Dieu pour ton bien.</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γὰρ διάκονός ἐστιν σοὶ εἰς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people won't know what is being played if what instruments are played without making a distinction in the sounds?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la gente no sabrá qué se está tocando si qué instrumentos se tocan sin hacer distinción en los sonidos.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7, les gens ne sauront pas de quoi on joue si quels instruments sont joués sans faire de distinction dans les sons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flute or harp,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la flauta o la cítara,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une flûte ou une harpe,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αὐλὸς εἴτε κιθάρα,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Paul said he would do pray in what 2 ways?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¿Pablo dijo que oraría de qué dos maneras?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15, Paul a dit qu’il prierait de quelles 2 manières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pray with the spirit, and I will also pray with the understanding.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Oraré con el espíritu, pero oraré también con el entendimiento;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prierai par l'esprit, mais je prierai aussi avec l'intelligence;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προσεύξομαι τῷ πνεύματι, προσεύξομαι δὲ καὶ τῷ νοΐ·</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who are not a terror to good works?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¿quiénes no son un terror para las buenas obras?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qui ne fait pas peur aux bonnes œuvres?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rulers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magistrados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magistrats sont à redouter.</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ἄρχοντες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10:5, how did God feel about most of our fathers?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¿qué sentía Dios por la mayoría de nuestros padres?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10:5, que pensait Dieu de la plupart de nos pères?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was not well pleased,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agradó Dios,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furent point agréables à Dieu,</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ηὐδόκησεν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people won't know what is spoken unless with words easy to understand, you do what?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la gente no sabrá lo que se habla a menos que sea con palabras fáciles de entender, ¿qué haces?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9, les gens ne sauront pas ce qui est dit à moins qu’avec des mots faciles à comprendre, que faites-vous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you utter by the tongue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por la lengua que habláis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par la langue vous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δῶτε,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what did Paul not want?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¿qué no quería Pablo?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qu’est-ce que Paul ne voulait pas?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want you to be unaware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ignoréis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que vous ignoriez</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γὰρ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what does Paul thank his God that he does more than all the brethren in Corinth?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¿qué agradece Pablo a su Dios que hace más que todos los hermanos de Corinto?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:18, qu’est-ce que Paul remercie son Dieu de ce qu’il fait plus que tous les frères de Corinthe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with tongues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hablo en lenguas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parle en langue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γλώσσαις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customs be paid?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pagar la aduana?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les douanes doivent-elles être payées?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as at what time should we walk properly?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¿a qué hora debemos caminar apropiadamente?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13:13, à quelle heure devrions-nous marcher correctement?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in the day,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Andemos como de día, honestamente;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en plein jour,</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 ἡμέρᾳ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when will listeners of a flute or harp not be able to know what is played unless they make a distinction in the sounds?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¿cuándo los que escuchan una flauta o un arpa no podrán saber lo que se toca a menos que hagan distinción en los sonidos?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:7, quand les auditeurs de flûte ou de harpe ne pourront-ils pas savoir ce qui est joué à moins de faire une distinction entre les sons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they make a sound,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producen sonidos,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rendent un son,</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διαστολὴν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our fathers drank of that spiritual Rock.  What did this Rock do?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nuestros padres bebieron de esa Roca espiritual. ¿Qué hizo esta Roca?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10:4, nos pères ont bu de ce Rocher spirituel. Qu'a fait ce Rocher?</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followed them,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seguía.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les suivait,</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ἔπινον γὰρ ἐκ πνευματικῆς ἀκολουθούσης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what is for those who believe?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¿qué es para los que creen?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qu’y a-t-il pour ceux qui croient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prophesying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profecía,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prophétie,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προφητεία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with the exception of love, how much debt is it ok to be in?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con excepción del amor, ¿cuánta deuda está bien tener?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à l’exception de l’amour, à quel montant est-il acceptable d’avoir des dettes?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Owe no one anything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debáis a nadie nada,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devez rien à personne,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Μηδενὶ μηδὲν ὀφείλετε,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customs to whom customs,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impuesto, impuesto;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tribut à qui vous devez le tribut,</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 τέλος τὸ τέλος,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what was that spiritual Rock that followed our fathers?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¿cuál fue esa Roca espiritual que siguió a nuestros padres?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quel était ce Rocher spirituel qui suivait nos pères?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Rock was Christ.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Esa roca era Cristo.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rocher était Christ.</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πέτρα δὲ ἦν ὁ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since you are zealous for spiritual gifts, what should be the goal?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ya que sois celosos de los dones espirituales, ¿cuál debería ser la meta?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:12, puisque vous êtes zélé pour les dons spirituels, quel devrait être votre objectif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it be for the edification of the church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aquellos que sirvan para la edificación de la iglesia.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soit pour l'édification de l'Église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τὴν οἰκοδομὴν τῆς ἐκκλησίας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it is high time to do what?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¿ya es hora de hacer qué?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il est grand temps de faire quoi?</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now it is high time to awake out of sleep;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ya hora de levantarnos del sueño,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l'heure de vous réveiller enfin du sommeil,</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ὥρα ἤδη ὑμᾶς ἐξ ὕπνου ἐγερθῆναι,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how many languages of the world are without significance?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¿cuántos idiomas del mundo carecen de significado?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combien de langues du monde sont sans signification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none of them is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ninguno de ellos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n'en est aucune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οὐδὲν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who won't be able to say Amen at your giving of thanks?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bendices con el espíritu, ¿quién no podrá decir Amén cuando des gracias?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16, si vous bénissez avec l’esprit, qui ne pourra pas dire Amen lorsque vous remerciez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If flute or harp musicians don't make a distinction in the sounds, what question is asked about the results?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si los músicos de flauta o de arpa no hacen distinción en los sonidos, ¿qué pregunta se hace sobre los resultados?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:7, si les musiciens de flûte ou de harpe ne font pas de distinction dans les sons, quelle question se pose sur les résultats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he who occupies the place of the uninformed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ocupa lugar de simple oyente,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celui qui est dans les rangs de l'homme du peuple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ἀναπληρῶν τὸν τόπον τοῦ ἰδιώτου πῶς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rulers are not a terror to good works, but instead to what?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los gobernantes no son terror para las buenas obras, sino ¿para qué?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les dirigeants ne sont pas une terreur pour les bonnes œuvres, mais plutôt pour quoi?</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evil.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al malo.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une mauvaise,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κακῷ.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what statement has about the same meaning as saying that the night is far spent?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¿qué declaración tiene aproximadamente el mismo significado que decir que la noche ya está avanzada?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quelle affirmation a à peu près le même sens que de dire que la nuit est loin?</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day is at hand.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acerca el día.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jour approche.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ἡμέρα ἤγγικεν.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what does a flute or harp not have?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¿qué no tiene una flauta o un arpa?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7, qu’est-ce qu’une flûte ou une harpe n’a pas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things without life,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las cosas inanimadas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objets inanimés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ὅμως τὰ ἄψυχα φωνὴν διδόντα,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question is asked that has the answer: do what is good?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pregunta se hace que tenga como respuesta: hacer el bien?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quelle question est posée et a la réponse : faites ce qui est bon?</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want to be unafraid of the authority?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¿Quieres, pues, no temer la autoridad?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Veux-tu ne pas craindre l'autorité?</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θέλεις δὲ μὴ φοβεῖσθαι τὴν ἐξουσίαν;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Paul suggested, by asking a rhetorical question, that they would profit nothing if he did what?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Pablo sugirió, al hacer una pregunta retórica, que de nada les serviría si él hiciera ¿qué?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6, Paul a suggéré, en posant une question rhétorique, qu’ils ne profiteraient de rien s’il faisait quoi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it be known what is piped or played?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se sabría lo que se toca con la flauta o con la cítara?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reconnaîtra-t-on ce qui est joué sur la flûte ou sur la harpe?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γνωσθήσεται τὸ αὐλούμενον ἢ τὸ κιθαριζόμενον;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brethren, if I come to you speaking with tongues,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pues, hermanos, si yo voy a vosotros hablando en lenguas,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venais à vous parlant en langues,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δέ, ἀδελφοί, ἐὰν ἔλθω πρὸς ὑμᾶς γλώσσαις λαλῶν,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all our fathers were baptized into Moses in what two ways?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¿de qué dos maneras todos nuestros padres fueron bautizados en Moisés?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 tous nos pères ont été baptisés en Moïse de quelles deux manières?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cloud and in the sea,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nube y en el mar,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nuée et dans la mer,</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νεφέλῃ καὶ ἐν τῇ θαλάσσῃ,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who has fulfilled the law?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¿quién ha cumplido la ley?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qui a accompli la loi?</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loves another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que ama al prójimo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celui qui aime les autres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ἀγαπῶν τὸν ἕτερον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we should love our neighbors because we know what?  Be specific.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debemos amar a nuestro prójimo porque ¿sabemos qué? Se específico.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13:11, nous devrions aimer notre prochain parce que nous savons quoi? Être spécifique.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this, knowing the time,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conociendo el tiempo,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importe d'autant plus que vous savez en quel temps nous sommes: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εἰδότες τὸν καιρόν,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not walk in lewdness and lust.  What are the next two ways in which we should avoid walking?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no debemos andar en lascivia y lujuria. ¿Cuáles son las siguientes dos formas en las que debemos evitar caminar?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ne devrions pas marcher dans l’impudicité et la luxure. Quelles sont les deux prochaines façons dont nous devrions éviter de marcher?</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strife and envy.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contiendas y envidia.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querelles et des jalousies.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ἔριδι καὶ ζήλῳ,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symbol of power has God given to the authority over you that should make you afraid if you do evil?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¿qué símbolo de poder le ha dado Dios a la autoridad sobre usted que debería hacerle temer si hace el mal?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quel symbole de puissance Dieu a-t-il donné à l’autorité sur vous qui devrait vous faire peur si vous faites le mal?</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14:11, in what situation will I be a foreigner to him who speaks?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14:11, ¿en qué situación seré extranjero para el que habla?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:11, dans quelle situation serai-je un étranger pour celui qui parle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does not bear the sword in vain;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en vano lleva la espada,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 n'est pas en vain qu'il porte l'épée,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εἰκῇ τὴν μάχαιραν φορεῖ·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for whom is the authority supposed to be working for who is bearing a sword?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¿para quién se supone que trabaja la autoridad para quién porta espada?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pour qui l’autorité est-elle censée œuvrer pour qui porte l’épée?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God’s minister,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está al servicio de Dios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serviteur de Dieu</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γὰρ διάκονός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with what words did Paul use to address his readers?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¿con qué palabras usó Pablo para dirigirse a sus lectores?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quels mots Paul a-t-il utilisé pour s’adresser à ses lecteurs?</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brethren,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what should we do as in the day?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¿qué debemos hacer en el día?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13:13, que devons-nous faire comme pendant la journée?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walk properly,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Andemos como de día, honestamente;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Marchons honnêtement,</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εὐσχημόνως περιπατήσωμεν,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why will he who occupies the place of the uninformed not be able to say Amen at your giving of thanks?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bendecís con el espíritu, ¿por qué el que ocupa el lugar de los ignorantes no podrá decir Amén en vuestras acciones de gracias?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:16, si vous bénissez avec l’esprit, pourquoi celui qui occupe la place des non-informés ne pourra-t-il pas dire Amen à votre remerciement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does not understand what you say?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sabe lo que has dicho.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ne sait pas ce que tu dis?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τί λέγεις οὐκ οἶδεν·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what happens to people who resist authority?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¿qué les sucede a las personas que se resisten a la autoridad?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13:2, qu’arrive-t-il aux personnes qui résistent à l’autorité?</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I do not know the meaning of the language,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yo ignoro el significado de las palabras,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je ne connais pas le sens de la langue,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μὴ εἰδῶ τὴν δύναμιν τῆς φωνῆς,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resist will bring judgment on themselves.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resisten, acarrean condenación para sí mismos.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 résistent attireront une condamnation sur eux-mêmes.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ἀνθεστηκότες ἑαυτοῖς κρίμα λήμψονται.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what statement has about the same meaning as saying that the day is at hand?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¿qué declaración tiene aproximadamente el mismo significado que decir que el día está cerca?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quelle déclaration a à peu près la même signification que de dire que le jour est proche?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night is far spent,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noche está avanzada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nuit est avancée,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νὺξ προέκοψεν,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if I pray in a tongue, my understanding is unfruitful, but who does what?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si oro en lenguas, mi entendimiento es infructuoso, pero ¿quién hace qué?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si je prie en langue, mon entendement est infructueux, mais qui fait quoi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spirit prays,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espíritu ora,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esprit est en prière,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πνεῦμά μου προσεύχεται,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