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is spoken to the shame of the Corinthian brethren?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13:34, ¿qué se dice para vergüenza de los hermanos corintios?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:34, que dit-on pour la honte des frères corinthiens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some do not have the knowledge of God.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algunos no conocen a Dios.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quelques-uns ne connaissent pas Dieu,</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ἀγνωσίαν γὰρ θεοῦ τινες ἔχουσιν·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what types of flesh are listed that are different from that of men?  (3 points)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¿qué tipos de carne se enumeran que son diferentes a la de los hombres? (3 puntos)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quels types de chair sont répertoriés qui sont différents de ceux des hommes ? (3points)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another flesh of animals, another of fish, and another of birds.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otra carne la de las bestias, otra la de los peces y otra la de las aves.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celle des quadrupèdes, autre celle des oiseaux, autre celle des poissons.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ἄλλη δὲ σὰρξ κτηνῶν, ἄλλη δὲ σὰρξ πτηνῶν, ἄλλη δὲ ἰχθύων.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before the dead are raised incorruptible?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antes de que los muertos resuciten incorruptibles?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que se passera-t-il avant que les morts ne ressuscitent incorruptibles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trumpet will sound,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tocará la trompeta,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trompette sonnera,</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σαλπίσει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are used to introduce the idea that corruption cannot inherit incorruption?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se usan para introducir la idea de que la corrupción no puede heredar la incorrupción?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sont utilisés pour introduire l’idée que la corruption ne peut pas hériter de l’incorruption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this I say, brethren,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digo, hermanos: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dis, frères,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δέ φημι,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say that you plant a wheat seed?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decir que plantas una semilla de trigo?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dire que l’on plante une graine de blé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mere grain—perhaps wheat or some other grain.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grano desnudo, sea de trigo o de otro grano.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un simple grain, de blé peut-être, ou de quelque autre semence;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γυμνὸν κόκκον εἰ τύχοι σίτου ἤ τινος τῶν λοιπῶν·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raised that is similar to glory?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es resucitado el cuerpo que es semejante a la gloria?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est ressuscité le corps semblable à la gloire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power.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poder.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plein de force;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δυνάμει·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even though we shall all be changed, what will not happen to all of us?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aunque todos seremos transformados, ¿qué no nos sucederá a todos?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:51, même si nous sommes tous transformés, qu’est-ce qui ne nous arrivera pas à tous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not all sleep,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todos moriremos;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ne mourrons pas tous,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οὐ κοιμηθησόμεθα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voctory when this mortal has doen what?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este mortal haya hecho qué?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lorsque ce mortel aura fait quoi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put on immortality,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haya vestido de inmortalidad,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aura revêtu l'immortalité,</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ἐνδύσηται ἀθανασίαν,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what does evil company do?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¿qué hacen las malas compañías?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:33, que fait la mauvaise compagnie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corrupts good habits.”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corrompen las buenas costumbres.»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corrompent les bonnes moeurs.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φθείρουσιν ἤθη χρηστὰ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If the dead do not rise, why did Paul think it would make sense to say something like, let us eat and drink?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si los muertos no resucitan, ¿por qué pensó Pablo que tendría sentido decir algo como, comamos y bebamos?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si les morts ne ressuscitent pas, pourquoi Paul a-t-il pensé qu’il serait logique de dire quelque chose comme : mangeons et buvons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tomorrow we die!”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mañana moriremos.»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demain nous mourrons.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αὔριον γὰρ ἀποθνῄσκομεν.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did Paul say about stating that some do not have the knowledge of God?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¿qué dijo Pablo acerca de afirmar que algunos no tienen el conocimiento de Dios?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:34, que dit Paul en déclarant que certains n’ont pas la connaissance de Dieu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this to your shame.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vergüenza vuestra lo digo.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 dis à votre honte.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ἐντροπὴν ὑμῖν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to the dead when the last trumpet is sounded?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con los muertos cuando suene la última trompeta?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qu’arrivera-t-il aux morts lorsque la dernière trompette sonnera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dead will be raised incorruptible,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muertos serán resucitados incorruptibles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morts ressusciteront incorruptibles,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νεκροὶ ἐγερθήσονται ἄφθαρτοι,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what is the relationship in time between this mortal putting on immortality and the saying coming true that death is swallowed up in victory?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¿cuál es la relación en el tiempo entre este mortal que se reviste de inmortalidad y el dicho hecho realidad de que la muerte es devorada en la victoria?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:54, quelle est la relation dans le temps entre ce mortel revêtant l’immortalité et la parole qui se réalise selon laquelle la mort est engloutie dans la victoire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shall be brought to pass the saying that is written: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se cumplirá la palabra que está escrita: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s'accomplira la parole qui est écrite: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γενήσεται ὁ λόγος ὁ γεγραμμένος·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the spiritual is not first, but the natural. What came afterward?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no es primero lo espiritual, sino lo natural. ¿Qué vino después?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le spirituel n’est pas premier, mais le naturel. Que s’est-il passé ensuite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afterward the spiritual.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lo espiritual.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spirituel vient ensuite.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τὸ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what statement contrasts with saying that the first man was of the earth and made of dust?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¿qué afirmación contrasta con decir que el primer hombre era de la tierra y hecho de polvo?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:47, quelle affirmation contraste avec l’affirmation selon laquelle le premier homme était de la terre et fait de poussière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second Man is the Lord from heaven.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segundo hombre, que es el Señor, es del cielo.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second homme est du ciel.</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δεύτερος ἄνθρωπος ἐξ οὐρανοῦ.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what is the first statement made after saying, Let us eat and drink for tomorrow we die?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¿cuál es la primera declaración que se hace después de decir: Comamos y bebamos porque mañana moriremos?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:33, quelle est la première déclaration faite après avoir dit : Mangeons et buvons, car demain nous mourrons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what question will some say in addition to asking something like, How are the dead raised up?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¿qué pregunta dirán algunos además de algo como: ¿Cómo resucitarán los muertos?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:35, quelle question certains poseront-ils en plus de demander quelque chose comme : Comment les morts sont-ils ressuscités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what body do they come?”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qué cuerpo vendrán?»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avec quel corps reviennent-ils?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ποίῳ δὲ σώματι ἔρχονται;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do all men of the same kind of flesh?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¿todos los hombres son de la misma clase de carne?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tous les hommes sont-ils de la même sorte de chair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there is one kind of flesh of men,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una carne es la de los hombres,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autre est la chair des hommes,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ἄλλη μὲν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what has its own body?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¿qué tiene cuerpo propio?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qu’est-ce qui a son propre corps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each seed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cada semilla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chaque semence il donne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ἑκάστῳ τῶν σπερμάτων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exists in addition to a natural body but at a different time?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existe además del cuerpo natural pero en otro tiempo?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qu’est-ce qui existe en plus d’un corps naturel mais à un moment différent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is a spiritual body.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cuerpo espiritual.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aussi un corps spirituel.</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ἔστιν καὶ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sown that contrasts with glory?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siembra el cuerpo que contrasta con la gloria?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le corps est-il semé qui contraste avec la gloire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in dishonor,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deshonra,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méprisable,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ἀτιμίᾳ,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deceived: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engañéis: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y trompez pas: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πλανᾶσθε·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what statement is related to saying that the last Adam became a life-giving spirit?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¿qué declaración se relaciona con decir que el último Adán llegó a ser espíritu vivificante?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quelle affirmation est liée au fait que le dernier Adam est devenu un esprit vivifiant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first man Adam became a living being.”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 hecho el primer hombre, Adán, alma viviente»;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premier homme, Adam, devint une âme vivante.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Ἐγένετο ὁ πρῶτος ἄνθρωπος Ἀδὰμ εἰς ψυχὴν ζῶσαν·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Paul affirmed that he did what how often?  (2 points)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Pablo afirmó que hacía ¿qué y con qué frecuencia? (2 puntos)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:31, Paul affirme qu’il faisait quoi, à quelle fréquence ? (2 points)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die daily.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cada día muero.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Chaque jour je suis exposé à la mort,</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 ἡμέραν ἀποθνῄσκω,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statement contrasts with saying that a dead body that is planted is raised a spiritual body?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declaración contrasta con decir que un cuerpo muerto que es plantado resucita como cuerpo espiritual?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quelle affirmation contraste avec le fait qu’un cadavre planté ressuscite en corps spirituel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a natural body,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cuerpo animal,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corps animal,</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σῶμα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the first man was of the earth, but of what was he made?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el primer hombre fue de la tierra, pero ¿de qué fue hecho?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:47, le premier homme était de la terre, mais de quoi était-il fait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made of dust;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terrenal;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terrestre;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χοϊκός,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15:40, what is different between celestial bodies and terrestrial bodies?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15:40, ¿qué diferencia hay entre los cuerpos celestes y los cuerpos terrestres?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:40, quelle est la différence entre les corps célestes et les corps terrestres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what does God give to each seed?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¿qué le da Dios a cada semilla?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que donne Dieu à chaque graine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glory of the celestial is one, and the glory of the terrestrial is another.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una es la hermosura de los celestiales y otra la de los terrenales.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autre est l'éclat des corps célestes, autre celui des corps terrestres.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ἑτέρα μὲν ἡ τῶν ἐπουρανίων δόξα, ἑτέρα δὲ ἡ τῶν ἐπιγείων.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a question after saying the condition, if in the manner of men he had fought with beasts at Ephesus.  What question did he ask?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hizo una pregunta después de decir la condición, si a la manera de los hombres había peleado con fieras en Éfeso. ¿Qué pregunta hizo?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32, Paul a posé une question après avoir dit la condition, si, à la manière des hommes, il avait combattu contre les bêtes à Éphèse. Quelle question a-t-il posée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advantage is it to me?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qué me sirve?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 avantage m'en revient-il?</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μοι τὸ ὄφελος;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15:41, what is different about the major categories of celestial bodies are described? (3 points)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15:41, ¿en qué se diferencian las principales categorías de cuerpos celestes que se describen? (3 puntos)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:41, qu’est-ce qui est différent dans les principales catégories de corps célestes décrites ? (3points)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one glory of the sun, another glory of the moon, and another glory of the stars;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es el resplandor del sol, otro el de la luna y otro el de las estrellas,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est l'éclat du soleil, autre l'éclat de la lune, et autre l'éclat des étoiles;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ἄλλη δόξα ἡλίου, καὶ ἄλλη δόξα σελήνης, καὶ ἄλλη δόξα ἀστέρων,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even though we shall not all sleep, what will happen to all of us?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aunque no todos dormiremos, ¿qué nos pasará a todos?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:51, même si nous ne dormons pas tous, qu’arrivera-t-il à nous tous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shall all be changed—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todos seremos transformados,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tous nous serons changés,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δὲ ἀλλαγησόμεθα,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statement has nearly the same meaning in this verse as saying, inherit incorruption?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declaración tiene casi el mismo significado en este versículo que decir heredar la incorrupción?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quelle déclaration a presque la même signification dans ce verset que de dire : héritez de l’incorruption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inherit the kingdom of God;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pueden heredar el reino de Dios,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peuvent hériter le royaume de Dieu,</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βασιλείαν θεοῦ κληρονομῆσαι οὐ δύναται,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are we told to do instead of sin?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¿qué se nos dice que hagamos en lugar de pecar?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:34, que nous dit-on de faire à la place du péché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its own body.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propio cuerpo.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corps qui lui est propre.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ἴδιον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Awake to righteousness,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Velad debidamente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Revenez à vous-mêmes, comme il est convenable,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ἐκνήψατε δικαίως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by what did Paul affirmed that he died daily?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¿por qué afirmó Pablo que moría diariamente?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:31, par quoi Paul affirme-t-il qu’il mourait quotidiennement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boasting in you which I have in Christ Jesus our Lord,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gloria que de vosotros tengo en nuestro Señor Jesucristo,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gloire dont vous êtes pour moi le sujet, en Jésus Christ notre Seigneur.</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ὑμετέραν καύχησιν, ἣν ἔχω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when warning us not to be deceived, what are we told corrupts good habits?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cuando nos advierte que no nos dejemos engañar, ¿qué se nos dice que corrompe los buenos hábitos?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33, lorsqu’on nous avertit de ne pas nous laisser tromper, qu’est-ce qui corrompt les bonnes habitudes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“Evil company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malas conversaciones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mauvaises compagnies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ὁμιλίαι κακαί.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have nearly the same meaning in this verse as saying that flesh and blood cannot?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tienen casi el mismo significado en este versículo que decir que la carne y la sangre no pueden?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ont à peu près la même signification dans ce verset que de dire que la chair et le sang ne le peuvent pas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does corruption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 corrupción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la corruption</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φθορὰ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exists in addition to a spiritual body but at a different time?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existe además del cuerpo espiritual pero en otro tiempo?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:44, qu’est-ce qui existe en plus d’un corps spirituel mais à un moment différent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natural body,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cuerpo animal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y a un corps animal,</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ἔστιν σῶμα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what was made of dust?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¿de qué estaba hecho el polvo?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:47, qu’est-ce qui était fait de poussière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Adam that became the life-giving spirit, what came first?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que llegó a ser el espíritu vivificante, ¿qué fue primero?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d’Adam qui est devenu l’esprit vivifiant, qu’est-ce qui est venu en premier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first man was of the earth,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primer hombre es de la tierra,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premier homme, tiré de la terre,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πρῶτος ἄνθρωπος ἐκ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If the dead do not rise, what might it make sense to say since tomorrow we would die?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si los muertos no resucitan, ¿qué tendría sentido decir ya que mañana moriríamos?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si les morts ne ressuscitent pas, qu’aurait-il de sens de dire puisque demain nous mourrions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eat and drink,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«Comamos y bebamos,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Mangeons et buvons,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Φάγωμεν καὶ πίωμεν,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how do we know that the first man Adam became a living being?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¿cómo sabemos que el primer hombre Adán llegó a ser un ser viviente?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comment savons-nous que le premier homme Adam est devenu un être vivant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it is written,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está escrito: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il est écrit:</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at what event will we be suddenly changed?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¿en qué acontecimiento seremos transformados repentinamente?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à quel événement serons-nous soudainement transformés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 the last trumpet.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final trompeta,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dernière trompette.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ἐσχάτῃ σάλπιγγι·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statement has nearly the same meaning in this verse as saying that corruption does not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declaración tiene casi el mismo significado en este versículo que decir que la corrupción no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quelle déclaration a à peu près le même sens dans ce verset que de dire que la corruption n’existe pas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flesh and blood cannot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la carne y la sangre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la chair et le sang</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σὰρξ καὶ αἷμα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describe the thing that is planted?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describir lo que se planta?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décrire la chose qui est plantée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natural,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lo animal;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ce qui est animal;</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what you sow,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que siembras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que tu sèmes,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ὃ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15:49, as we have borne the image of the man of dust, what else shall we bear?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15:49, como hemos llevado la imagen del hombre de polvo, ¿qué más llevaremos?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:49, comme nous avons porté l’image de l’homme de poussière, que porterons-nous d’autre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also bear the image of the heavenly Man.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traeremos también la imagen del celestial.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porterons aussi l'image du céleste.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φορέσομεν καὶ τὴν εἰκόνα τοῦ ἐπουρανίου.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what advantage would it be to him if in a specific manner he had fought with beasts at Ephesus. What specific manner did he mention?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preguntó qué ventaja tendría para él si de manera específica hubiera peleado con bestias en Éfeso. ¿Qué manera específica mencionó?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demandé quel avantage cela lui serait s’il avait combattu d’une manière spécifique contre les bêtes à Éphèse. De quelle manière spécifique a-t-il mentionné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the manner of men,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como hombre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dans des vues humaines que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κατὰ ἄνθρωπον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