
<file path=[Content_Types].xml><?xml version="1.0" encoding="utf-8"?>
<Types xmlns="http://schemas.openxmlformats.org/package/2006/content-types">
  <Default Extension="xml" ContentType="application/xml"/>
  <Default Extension="rels" ContentType="application/vnd.openxmlformats-package.relationships+xml"/>
  <Default Extension="png" ContentType="image/png"/>
  <Default Extension="jpeg" ContentType="image/jpeg"/>
  <Override PartName="/_rels/.rels" ContentType="application/vnd.openxmlformats-package.relationships+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Override PartName="/ppt/presentation.xml" ContentType="application/vnd.openxmlformats-officedocument.presentationml.presentation.main+xml"/>
  <Override PartName="/ppt/slideMasters/slideMaster1.xml" ContentType="application/vnd.openxmlformats-officedocument.presentationml.slideMaster+xml"/>
  <Override PartName="/ppt/slideMasters/slideMaster2.xml" ContentType="application/vnd.openxmlformats-officedocument.presentationml.slideMaster+xml"/>
  <Override PartName="/ppt/slideMasters/slideMaster3.xml" ContentType="application/vnd.openxmlformats-officedocument.presentationml.slideMaster+xml"/>
  <Override PartName="/ppt/slideMasters/slideMaster4.xml" ContentType="application/vnd.openxmlformats-officedocument.presentationml.slideMaster+xml"/>
  <Override PartName="/ppt/slideMasters/slideMaster5.xml" ContentType="application/vnd.openxmlformats-officedocument.presentationml.slideMaster+xml"/>
  <Override PartName="/ppt/slideMasters/slideMaster6.xml" ContentType="application/vnd.openxmlformats-officedocument.presentationml.slideMaster+xml"/>
  <Override PartName="/ppt/slideMasters/slideMaster7.xml" ContentType="application/vnd.openxmlformats-officedocument.presentationml.slideMaster+xml"/>
  <Override PartName="/ppt/slideMasters/slideMaster8.xml" ContentType="application/vnd.openxmlformats-officedocument.presentationml.slideMaster+xml"/>
  <Override PartName="/ppt/slideMasters/slideMaster9.xml" ContentType="application/vnd.openxmlformats-officedocument.presentationml.slideMaster+xml"/>
  <Override PartName="/ppt/slideMasters/slideMaster10.xml" ContentType="application/vnd.openxmlformats-officedocument.presentationml.slideMaster+xml"/>
  <Override PartName="/ppt/slideMasters/slideMaster11.xml" ContentType="application/vnd.openxmlformats-officedocument.presentationml.slideMaster+xml"/>
  <Override PartName="/ppt/slideMasters/slideMaster12.xml" ContentType="application/vnd.openxmlformats-officedocument.presentationml.slideMaster+xml"/>
  <Override PartName="/ppt/slideMasters/slideMaster13.xml" ContentType="application/vnd.openxmlformats-officedocument.presentationml.slideMaster+xml"/>
  <Override PartName="/ppt/slideMasters/slideMaster14.xml" ContentType="application/vnd.openxmlformats-officedocument.presentationml.slideMaster+xml"/>
  <Override PartName="/ppt/slideMasters/slideMaster15.xml" ContentType="application/vnd.openxmlformats-officedocument.presentationml.slideMaster+xml"/>
  <Override PartName="/ppt/slideMasters/_rels/slideMaster1.xml.rels" ContentType="application/vnd.openxmlformats-package.relationships+xml"/>
  <Override PartName="/ppt/slideMasters/_rels/slideMaster2.xml.rels" ContentType="application/vnd.openxmlformats-package.relationships+xml"/>
  <Override PartName="/ppt/slideMasters/_rels/slideMaster3.xml.rels" ContentType="application/vnd.openxmlformats-package.relationships+xml"/>
  <Override PartName="/ppt/slideMasters/_rels/slideMaster4.xml.rels" ContentType="application/vnd.openxmlformats-package.relationships+xml"/>
  <Override PartName="/ppt/slideMasters/_rels/slideMaster5.xml.rels" ContentType="application/vnd.openxmlformats-package.relationships+xml"/>
  <Override PartName="/ppt/slideMasters/_rels/slideMaster6.xml.rels" ContentType="application/vnd.openxmlformats-package.relationships+xml"/>
  <Override PartName="/ppt/slideMasters/_rels/slideMaster7.xml.rels" ContentType="application/vnd.openxmlformats-package.relationships+xml"/>
  <Override PartName="/ppt/slideMasters/_rels/slideMaster8.xml.rels" ContentType="application/vnd.openxmlformats-package.relationships+xml"/>
  <Override PartName="/ppt/slideMasters/_rels/slideMaster9.xml.rels" ContentType="application/vnd.openxmlformats-package.relationships+xml"/>
  <Override PartName="/ppt/slideMasters/_rels/slideMaster10.xml.rels" ContentType="application/vnd.openxmlformats-package.relationships+xml"/>
  <Override PartName="/ppt/slideMasters/_rels/slideMaster11.xml.rels" ContentType="application/vnd.openxmlformats-package.relationships+xml"/>
  <Override PartName="/ppt/slideMasters/_rels/slideMaster12.xml.rels" ContentType="application/vnd.openxmlformats-package.relationships+xml"/>
  <Override PartName="/ppt/slideMasters/_rels/slideMaster13.xml.rels" ContentType="application/vnd.openxmlformats-package.relationships+xml"/>
  <Override PartName="/ppt/slideMasters/_rels/slideMaster14.xml.rels" ContentType="application/vnd.openxmlformats-package.relationships+xml"/>
  <Override PartName="/ppt/slideMasters/_rels/slideMaster15.xml.rels" ContentType="application/vnd.openxmlformats-package.relationships+xml"/>
  <Override PartName="/ppt/theme/theme1.xml" ContentType="application/vnd.openxmlformats-officedocument.theme+xml"/>
  <Override PartName="/ppt/theme/theme2.xml" ContentType="application/vnd.openxmlformats-officedocument.theme+xml"/>
  <Override PartName="/ppt/theme/theme3.xml" ContentType="application/vnd.openxmlformats-officedocument.theme+xml"/>
  <Override PartName="/ppt/theme/theme4.xml" ContentType="application/vnd.openxmlformats-officedocument.theme+xml"/>
  <Override PartName="/ppt/theme/theme5.xml" ContentType="application/vnd.openxmlformats-officedocument.theme+xml"/>
  <Override PartName="/ppt/theme/theme6.xml" ContentType="application/vnd.openxmlformats-officedocument.theme+xml"/>
  <Override PartName="/ppt/theme/theme7.xml" ContentType="application/vnd.openxmlformats-officedocument.theme+xml"/>
  <Override PartName="/ppt/theme/theme8.xml" ContentType="application/vnd.openxmlformats-officedocument.theme+xml"/>
  <Override PartName="/ppt/theme/theme9.xml" ContentType="application/vnd.openxmlformats-officedocument.theme+xml"/>
  <Override PartName="/ppt/theme/theme10.xml" ContentType="application/vnd.openxmlformats-officedocument.theme+xml"/>
  <Override PartName="/ppt/theme/theme11.xml" ContentType="application/vnd.openxmlformats-officedocument.theme+xml"/>
  <Override PartName="/ppt/theme/theme12.xml" ContentType="application/vnd.openxmlformats-officedocument.theme+xml"/>
  <Override PartName="/ppt/theme/theme13.xml" ContentType="application/vnd.openxmlformats-officedocument.theme+xml"/>
  <Override PartName="/ppt/theme/theme14.xml" ContentType="application/vnd.openxmlformats-officedocument.theme+xml"/>
  <Override PartName="/ppt/theme/theme15.xml" ContentType="application/vnd.openxmlformats-officedocument.theme+xml"/>
  <Override PartName="/ppt/media/image1.png" ContentType="image/png"/>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slideLayouts/_rels/slideLayout1.xml.rels" ContentType="application/vnd.openxmlformats-package.relationships+xml"/>
  <Override PartName="/ppt/slideLayouts/_rels/slideLayout2.xml.rels" ContentType="application/vnd.openxmlformats-package.relationships+xml"/>
  <Override PartName="/ppt/slideLayouts/_rels/slideLayout3.xml.rels" ContentType="application/vnd.openxmlformats-package.relationships+xml"/>
  <Override PartName="/ppt/slideLayouts/_rels/slideLayout4.xml.rels" ContentType="application/vnd.openxmlformats-package.relationships+xml"/>
  <Override PartName="/ppt/slideLayouts/_rels/slideLayout5.xml.rels" ContentType="application/vnd.openxmlformats-package.relationships+xml"/>
  <Override PartName="/ppt/slideLayouts/_rels/slideLayout6.xml.rels" ContentType="application/vnd.openxmlformats-package.relationships+xml"/>
  <Override PartName="/ppt/slideLayouts/_rels/slideLayout7.xml.rels" ContentType="application/vnd.openxmlformats-package.relationships+xml"/>
  <Override PartName="/ppt/slideLayouts/_rels/slideLayout8.xml.rels" ContentType="application/vnd.openxmlformats-package.relationships+xml"/>
  <Override PartName="/ppt/slideLayouts/_rels/slideLayout9.xml.rels" ContentType="application/vnd.openxmlformats-package.relationships+xml"/>
  <Override PartName="/ppt/slideLayouts/_rels/slideLayout10.xml.rels" ContentType="application/vnd.openxmlformats-package.relationships+xml"/>
  <Override PartName="/ppt/slideLayouts/_rels/slideLayout11.xml.rels" ContentType="application/vnd.openxmlformats-package.relationships+xml"/>
  <Override PartName="/ppt/slideLayouts/_rels/slideLayout12.xml.rels" ContentType="application/vnd.openxmlformats-package.relationships+xml"/>
  <Override PartName="/ppt/slideLayouts/_rels/slideLayout13.xml.rels" ContentType="application/vnd.openxmlformats-package.relationships+xml"/>
  <Override PartName="/ppt/slideLayouts/_rels/slideLayout14.xml.rels" ContentType="application/vnd.openxmlformats-package.relationships+xml"/>
  <Override PartName="/ppt/slideLayouts/_rels/slideLayout15.xml.rels" ContentType="application/vnd.openxmlformats-package.relationships+xml"/>
  <Override PartName="/ppt/_rels/presentation.xml.rels" ContentType="application/vnd.openxmlformats-package.relationships+xml"/>
  <Override PartName="/ppt/slides/slide1.xml" ContentType="application/vnd.openxmlformats-officedocument.presentationml.slide+xml"/>
  <Override PartName="/ppt/slides/slide2.xml" ContentType="application/vnd.openxmlformats-officedocument.presentationml.slide+xml"/>
  <Override PartName="/ppt/slides/slide20.xml" ContentType="application/vnd.openxmlformats-officedocument.presentationml.slide+xml"/>
  <Override PartName="/ppt/slides/slide3.xml" ContentType="application/vnd.openxmlformats-officedocument.presentationml.slide+xml"/>
  <Override PartName="/ppt/slides/slide21.xml" ContentType="application/vnd.openxmlformats-officedocument.presentationml.slide+xml"/>
  <Override PartName="/ppt/slides/slide4.xml" ContentType="application/vnd.openxmlformats-officedocument.presentationml.slide+xml"/>
  <Override PartName="/ppt/slides/slide22.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23.xml" ContentType="application/vnd.openxmlformats-officedocument.presentationml.slide+xml"/>
  <Override PartName="/ppt/slides/slide7.xml" ContentType="application/vnd.openxmlformats-officedocument.presentationml.slide+xml"/>
  <Override PartName="/ppt/slides/slide24.xml" ContentType="application/vnd.openxmlformats-officedocument.presentationml.slide+xml"/>
  <Override PartName="/ppt/slides/slide8.xml" ContentType="application/vnd.openxmlformats-officedocument.presentationml.slide+xml"/>
  <Override PartName="/ppt/slides/slide25.xml" ContentType="application/vnd.openxmlformats-officedocument.presentationml.slide+xml"/>
  <Override PartName="/ppt/slides/slide9.xml" ContentType="application/vnd.openxmlformats-officedocument.presentationml.slide+xml"/>
  <Override PartName="/ppt/slides/slide26.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7.xml" ContentType="application/vnd.openxmlformats-officedocument.presentationml.slide+xml"/>
  <Override PartName="/ppt/slides/slide28.xml" ContentType="application/vnd.openxmlformats-officedocument.presentationml.slide+xml"/>
  <Override PartName="/ppt/slides/slide29.xml" ContentType="application/vnd.openxmlformats-officedocument.presentationml.slide+xml"/>
  <Override PartName="/ppt/slides/slide30.xml" ContentType="application/vnd.openxmlformats-officedocument.presentationml.slide+xml"/>
  <Override PartName="/ppt/slides/slide31.xml" ContentType="application/vnd.openxmlformats-officedocument.presentationml.slide+xml"/>
  <Override PartName="/ppt/slides/slide32.xml" ContentType="application/vnd.openxmlformats-officedocument.presentationml.slide+xml"/>
  <Override PartName="/ppt/slides/slide33.xml" ContentType="application/vnd.openxmlformats-officedocument.presentationml.slide+xml"/>
  <Override PartName="/ppt/slides/slide34.xml" ContentType="application/vnd.openxmlformats-officedocument.presentationml.slide+xml"/>
  <Override PartName="/ppt/slides/slide35.xml" ContentType="application/vnd.openxmlformats-officedocument.presentationml.slide+xml"/>
  <Override PartName="/ppt/slides/slide36.xml" ContentType="application/vnd.openxmlformats-officedocument.presentationml.slide+xml"/>
  <Override PartName="/ppt/slides/slide37.xml" ContentType="application/vnd.openxmlformats-officedocument.presentationml.slide+xml"/>
  <Override PartName="/ppt/slides/slide38.xml" ContentType="application/vnd.openxmlformats-officedocument.presentationml.slide+xml"/>
  <Override PartName="/ppt/slides/slide39.xml" ContentType="application/vnd.openxmlformats-officedocument.presentationml.slide+xml"/>
  <Override PartName="/ppt/slides/slide40.xml" ContentType="application/vnd.openxmlformats-officedocument.presentationml.slide+xml"/>
  <Override PartName="/ppt/slides/slide41.xml" ContentType="application/vnd.openxmlformats-officedocument.presentationml.slide+xml"/>
  <Override PartName="/ppt/slides/slide42.xml" ContentType="application/vnd.openxmlformats-officedocument.presentationml.slide+xml"/>
  <Override PartName="/ppt/slides/slide43.xml" ContentType="application/vnd.openxmlformats-officedocument.presentationml.slide+xml"/>
  <Override PartName="/ppt/slides/slide44.xml" ContentType="application/vnd.openxmlformats-officedocument.presentationml.slide+xml"/>
  <Override PartName="/ppt/slides/slide45.xml" ContentType="application/vnd.openxmlformats-officedocument.presentationml.slide+xml"/>
  <Override PartName="/ppt/slides/slide46.xml" ContentType="application/vnd.openxmlformats-officedocument.presentationml.slide+xml"/>
  <Override PartName="/ppt/slides/slide47.xml" ContentType="application/vnd.openxmlformats-officedocument.presentationml.slide+xml"/>
  <Override PartName="/ppt/slides/slide48.xml" ContentType="application/vnd.openxmlformats-officedocument.presentationml.slide+xml"/>
  <Override PartName="/ppt/slides/slide49.xml" ContentType="application/vnd.openxmlformats-officedocument.presentationml.slide+xml"/>
  <Override PartName="/ppt/slides/slide50.xml" ContentType="application/vnd.openxmlformats-officedocument.presentationml.slide+xml"/>
  <Override PartName="/ppt/slides/slide51.xml" ContentType="application/vnd.openxmlformats-officedocument.presentationml.slide+xml"/>
  <Override PartName="/ppt/slides/slide52.xml" ContentType="application/vnd.openxmlformats-officedocument.presentationml.slide+xml"/>
  <Override PartName="/ppt/slides/slide53.xml" ContentType="application/vnd.openxmlformats-officedocument.presentationml.slide+xml"/>
  <Override PartName="/ppt/slides/slide54.xml" ContentType="application/vnd.openxmlformats-officedocument.presentationml.slide+xml"/>
  <Override PartName="/ppt/slides/slide55.xml" ContentType="application/vnd.openxmlformats-officedocument.presentationml.slide+xml"/>
  <Override PartName="/ppt/slides/slide56.xml" ContentType="application/vnd.openxmlformats-officedocument.presentationml.slide+xml"/>
  <Override PartName="/ppt/slides/slide57.xml" ContentType="application/vnd.openxmlformats-officedocument.presentationml.slide+xml"/>
  <Override PartName="/ppt/slides/slide58.xml" ContentType="application/vnd.openxmlformats-officedocument.presentationml.slide+xml"/>
  <Override PartName="/ppt/slides/slide59.xml" ContentType="application/vnd.openxmlformats-officedocument.presentationml.slide+xml"/>
  <Override PartName="/ppt/slides/slide60.xml" ContentType="application/vnd.openxmlformats-officedocument.presentationml.slide+xml"/>
  <Override PartName="/ppt/slides/slide61.xml" ContentType="application/vnd.openxmlformats-officedocument.presentationml.slide+xml"/>
  <Override PartName="/ppt/slides/slide62.xml" ContentType="application/vnd.openxmlformats-officedocument.presentationml.slide+xml"/>
  <Override PartName="/ppt/slides/slide63.xml" ContentType="application/vnd.openxmlformats-officedocument.presentationml.slide+xml"/>
  <Override PartName="/ppt/slides/slide64.xml" ContentType="application/vnd.openxmlformats-officedocument.presentationml.slide+xml"/>
  <Override PartName="/ppt/slides/slide65.xml" ContentType="application/vnd.openxmlformats-officedocument.presentationml.slide+xml"/>
  <Override PartName="/ppt/slides/slide66.xml" ContentType="application/vnd.openxmlformats-officedocument.presentationml.slide+xml"/>
  <Override PartName="/ppt/slides/slide67.xml" ContentType="application/vnd.openxmlformats-officedocument.presentationml.slide+xml"/>
  <Override PartName="/ppt/slides/slide68.xml" ContentType="application/vnd.openxmlformats-officedocument.presentationml.slide+xml"/>
  <Override PartName="/ppt/slides/slide69.xml" ContentType="application/vnd.openxmlformats-officedocument.presentationml.slide+xml"/>
  <Override PartName="/ppt/slides/slide70.xml" ContentType="application/vnd.openxmlformats-officedocument.presentationml.slide+xml"/>
  <Override PartName="/ppt/slides/slide71.xml" ContentType="application/vnd.openxmlformats-officedocument.presentationml.slide+xml"/>
  <Override PartName="/ppt/slides/slide72.xml" ContentType="application/vnd.openxmlformats-officedocument.presentationml.slide+xml"/>
  <Override PartName="/ppt/slides/slide73.xml" ContentType="application/vnd.openxmlformats-officedocument.presentationml.slide+xml"/>
  <Override PartName="/ppt/slides/slide74.xml" ContentType="application/vnd.openxmlformats-officedocument.presentationml.slide+xml"/>
  <Override PartName="/ppt/slides/slide75.xml" ContentType="application/vnd.openxmlformats-officedocument.presentationml.slide+xml"/>
  <Override PartName="/ppt/slides/slide76.xml" ContentType="application/vnd.openxmlformats-officedocument.presentationml.slide+xml"/>
  <Override PartName="/ppt/slides/slide77.xml" ContentType="application/vnd.openxmlformats-officedocument.presentationml.slide+xml"/>
  <Override PartName="/ppt/slides/slide78.xml" ContentType="application/vnd.openxmlformats-officedocument.presentationml.slide+xml"/>
  <Override PartName="/ppt/slides/slide79.xml" ContentType="application/vnd.openxmlformats-officedocument.presentationml.slide+xml"/>
  <Override PartName="/ppt/slides/slide80.xml" ContentType="application/vnd.openxmlformats-officedocument.presentationml.slide+xml"/>
  <Override PartName="/ppt/slides/slide81.xml" ContentType="application/vnd.openxmlformats-officedocument.presentationml.slide+xml"/>
  <Override PartName="/ppt/slides/slide82.xml" ContentType="application/vnd.openxmlformats-officedocument.presentationml.slide+xml"/>
  <Override PartName="/ppt/slides/slide83.xml" ContentType="application/vnd.openxmlformats-officedocument.presentationml.slide+xml"/>
  <Override PartName="/ppt/slides/slide84.xml" ContentType="application/vnd.openxmlformats-officedocument.presentationml.slide+xml"/>
  <Override PartName="/ppt/slides/slide85.xml" ContentType="application/vnd.openxmlformats-officedocument.presentationml.slide+xml"/>
  <Override PartName="/ppt/slides/slide86.xml" ContentType="application/vnd.openxmlformats-officedocument.presentationml.slide+xml"/>
  <Override PartName="/ppt/slides/slide87.xml" ContentType="application/vnd.openxmlformats-officedocument.presentationml.slide+xml"/>
  <Override PartName="/ppt/slides/slide88.xml" ContentType="application/vnd.openxmlformats-officedocument.presentationml.slide+xml"/>
  <Override PartName="/ppt/slides/slide89.xml" ContentType="application/vnd.openxmlformats-officedocument.presentationml.slide+xml"/>
  <Override PartName="/ppt/slides/slide90.xml" ContentType="application/vnd.openxmlformats-officedocument.presentationml.slide+xml"/>
  <Override PartName="/ppt/slides/slide91.xml" ContentType="application/vnd.openxmlformats-officedocument.presentationml.slide+xml"/>
  <Override PartName="/ppt/slides/slide92.xml" ContentType="application/vnd.openxmlformats-officedocument.presentationml.slide+xml"/>
  <Override PartName="/ppt/slides/slide93.xml" ContentType="application/vnd.openxmlformats-officedocument.presentationml.slide+xml"/>
  <Override PartName="/ppt/slides/slide94.xml" ContentType="application/vnd.openxmlformats-officedocument.presentationml.slide+xml"/>
  <Override PartName="/ppt/slides/slide95.xml" ContentType="application/vnd.openxmlformats-officedocument.presentationml.slide+xml"/>
  <Override PartName="/ppt/slides/_rels/slide35.xml.rels" ContentType="application/vnd.openxmlformats-package.relationships+xml"/>
  <Override PartName="/ppt/slides/_rels/slide1.xml.rels" ContentType="application/vnd.openxmlformats-package.relationships+xml"/>
  <Override PartName="/ppt/slides/_rels/slide22.xml.rels" ContentType="application/vnd.openxmlformats-package.relationships+xml"/>
  <Override PartName="/ppt/slides/_rels/slide36.xml.rels" ContentType="application/vnd.openxmlformats-package.relationships+xml"/>
  <Override PartName="/ppt/slides/_rels/slide2.xml.rels" ContentType="application/vnd.openxmlformats-package.relationships+xml"/>
  <Override PartName="/ppt/slides/_rels/slide37.xml.rels" ContentType="application/vnd.openxmlformats-package.relationships+xml"/>
  <Override PartName="/ppt/slides/_rels/slide3.xml.rels" ContentType="application/vnd.openxmlformats-package.relationships+xml"/>
  <Override PartName="/ppt/slides/_rels/slide20.xml.rels" ContentType="application/vnd.openxmlformats-package.relationships+xml"/>
  <Override PartName="/ppt/slides/_rels/slide4.xml.rels" ContentType="application/vnd.openxmlformats-package.relationships+xml"/>
  <Override PartName="/ppt/slides/_rels/slide38.xml.rels" ContentType="application/vnd.openxmlformats-package.relationships+xml"/>
  <Override PartName="/ppt/slides/_rels/slide21.xml.rels" ContentType="application/vnd.openxmlformats-package.relationships+xml"/>
  <Override PartName="/ppt/slides/_rels/slide5.xml.rels" ContentType="application/vnd.openxmlformats-package.relationships+xml"/>
  <Override PartName="/ppt/slides/_rels/slide39.xml.rels" ContentType="application/vnd.openxmlformats-package.relationships+xml"/>
  <Override PartName="/ppt/slides/_rels/slide6.xml.rels" ContentType="application/vnd.openxmlformats-package.relationships+xml"/>
  <Override PartName="/ppt/slides/_rels/slide50.xml.rels" ContentType="application/vnd.openxmlformats-package.relationships+xml"/>
  <Override PartName="/ppt/slides/_rels/slide23.xml.rels" ContentType="application/vnd.openxmlformats-package.relationships+xml"/>
  <Override PartName="/ppt/slides/_rels/slide7.xml.rels" ContentType="application/vnd.openxmlformats-package.relationships+xml"/>
  <Override PartName="/ppt/slides/_rels/slide51.xml.rels" ContentType="application/vnd.openxmlformats-package.relationships+xml"/>
  <Override PartName="/ppt/slides/_rels/slide24.xml.rels" ContentType="application/vnd.openxmlformats-package.relationships+xml"/>
  <Override PartName="/ppt/slides/_rels/slide8.xml.rels" ContentType="application/vnd.openxmlformats-package.relationships+xml"/>
  <Override PartName="/ppt/slides/_rels/slide52.xml.rels" ContentType="application/vnd.openxmlformats-package.relationships+xml"/>
  <Override PartName="/ppt/slides/_rels/slide25.xml.rels" ContentType="application/vnd.openxmlformats-package.relationships+xml"/>
  <Override PartName="/ppt/slides/_rels/slide9.xml.rels" ContentType="application/vnd.openxmlformats-package.relationships+xml"/>
  <Override PartName="/ppt/slides/_rels/slide53.xml.rels" ContentType="application/vnd.openxmlformats-package.relationships+xml"/>
  <Override PartName="/ppt/slides/_rels/slide26.xml.rels" ContentType="application/vnd.openxmlformats-package.relationships+xml"/>
  <Override PartName="/ppt/slides/_rels/slide10.xml.rels" ContentType="application/vnd.openxmlformats-package.relationships+xml"/>
  <Override PartName="/ppt/slides/_rels/slide11.xml.rels" ContentType="application/vnd.openxmlformats-package.relationships+xml"/>
  <Override PartName="/ppt/slides/_rels/slide12.xml.rels" ContentType="application/vnd.openxmlformats-package.relationships+xml"/>
  <Override PartName="/ppt/slides/_rels/slide13.xml.rels" ContentType="application/vnd.openxmlformats-package.relationships+xml"/>
  <Override PartName="/ppt/slides/_rels/slide14.xml.rels" ContentType="application/vnd.openxmlformats-package.relationships+xml"/>
  <Override PartName="/ppt/slides/_rels/slide15.xml.rels" ContentType="application/vnd.openxmlformats-package.relationships+xml"/>
  <Override PartName="/ppt/slides/_rels/slide16.xml.rels" ContentType="application/vnd.openxmlformats-package.relationships+xml"/>
  <Override PartName="/ppt/slides/_rels/slide17.xml.rels" ContentType="application/vnd.openxmlformats-package.relationships+xml"/>
  <Override PartName="/ppt/slides/_rels/slide18.xml.rels" ContentType="application/vnd.openxmlformats-package.relationships+xml"/>
  <Override PartName="/ppt/slides/_rels/slide19.xml.rels" ContentType="application/vnd.openxmlformats-package.relationships+xml"/>
  <Override PartName="/ppt/slides/_rels/slide27.xml.rels" ContentType="application/vnd.openxmlformats-package.relationships+xml"/>
  <Override PartName="/ppt/slides/_rels/slide28.xml.rels" ContentType="application/vnd.openxmlformats-package.relationships+xml"/>
  <Override PartName="/ppt/slides/_rels/slide29.xml.rels" ContentType="application/vnd.openxmlformats-package.relationships+xml"/>
  <Override PartName="/ppt/slides/_rels/slide30.xml.rels" ContentType="application/vnd.openxmlformats-package.relationships+xml"/>
  <Override PartName="/ppt/slides/_rels/slide31.xml.rels" ContentType="application/vnd.openxmlformats-package.relationships+xml"/>
  <Override PartName="/ppt/slides/_rels/slide32.xml.rels" ContentType="application/vnd.openxmlformats-package.relationships+xml"/>
  <Override PartName="/ppt/slides/_rels/slide33.xml.rels" ContentType="application/vnd.openxmlformats-package.relationships+xml"/>
  <Override PartName="/ppt/slides/_rels/slide34.xml.rels" ContentType="application/vnd.openxmlformats-package.relationships+xml"/>
  <Override PartName="/ppt/slides/_rels/slide40.xml.rels" ContentType="application/vnd.openxmlformats-package.relationships+xml"/>
  <Override PartName="/ppt/slides/_rels/slide41.xml.rels" ContentType="application/vnd.openxmlformats-package.relationships+xml"/>
  <Override PartName="/ppt/slides/_rels/slide42.xml.rels" ContentType="application/vnd.openxmlformats-package.relationships+xml"/>
  <Override PartName="/ppt/slides/_rels/slide43.xml.rels" ContentType="application/vnd.openxmlformats-package.relationships+xml"/>
  <Override PartName="/ppt/slides/_rels/slide44.xml.rels" ContentType="application/vnd.openxmlformats-package.relationships+xml"/>
  <Override PartName="/ppt/slides/_rels/slide45.xml.rels" ContentType="application/vnd.openxmlformats-package.relationships+xml"/>
  <Override PartName="/ppt/slides/_rels/slide46.xml.rels" ContentType="application/vnd.openxmlformats-package.relationships+xml"/>
  <Override PartName="/ppt/slides/_rels/slide47.xml.rels" ContentType="application/vnd.openxmlformats-package.relationships+xml"/>
  <Override PartName="/ppt/slides/_rels/slide48.xml.rels" ContentType="application/vnd.openxmlformats-package.relationships+xml"/>
  <Override PartName="/ppt/slides/_rels/slide49.xml.rels" ContentType="application/vnd.openxmlformats-package.relationships+xml"/>
  <Override PartName="/ppt/slides/_rels/slide54.xml.rels" ContentType="application/vnd.openxmlformats-package.relationships+xml"/>
  <Override PartName="/ppt/slides/_rels/slide55.xml.rels" ContentType="application/vnd.openxmlformats-package.relationships+xml"/>
  <Override PartName="/ppt/slides/_rels/slide56.xml.rels" ContentType="application/vnd.openxmlformats-package.relationships+xml"/>
  <Override PartName="/ppt/slides/_rels/slide57.xml.rels" ContentType="application/vnd.openxmlformats-package.relationships+xml"/>
  <Override PartName="/ppt/slides/_rels/slide58.xml.rels" ContentType="application/vnd.openxmlformats-package.relationships+xml"/>
  <Override PartName="/ppt/slides/_rels/slide59.xml.rels" ContentType="application/vnd.openxmlformats-package.relationships+xml"/>
  <Override PartName="/ppt/slides/_rels/slide60.xml.rels" ContentType="application/vnd.openxmlformats-package.relationships+xml"/>
  <Override PartName="/ppt/slides/_rels/slide61.xml.rels" ContentType="application/vnd.openxmlformats-package.relationships+xml"/>
  <Override PartName="/ppt/slides/_rels/slide62.xml.rels" ContentType="application/vnd.openxmlformats-package.relationships+xml"/>
  <Override PartName="/ppt/slides/_rels/slide63.xml.rels" ContentType="application/vnd.openxmlformats-package.relationships+xml"/>
  <Override PartName="/ppt/slides/_rels/slide64.xml.rels" ContentType="application/vnd.openxmlformats-package.relationships+xml"/>
  <Override PartName="/ppt/slides/_rels/slide65.xml.rels" ContentType="application/vnd.openxmlformats-package.relationships+xml"/>
  <Override PartName="/ppt/slides/_rels/slide66.xml.rels" ContentType="application/vnd.openxmlformats-package.relationships+xml"/>
  <Override PartName="/ppt/slides/_rels/slide67.xml.rels" ContentType="application/vnd.openxmlformats-package.relationships+xml"/>
  <Override PartName="/ppt/slides/_rels/slide68.xml.rels" ContentType="application/vnd.openxmlformats-package.relationships+xml"/>
  <Override PartName="/ppt/slides/_rels/slide69.xml.rels" ContentType="application/vnd.openxmlformats-package.relationships+xml"/>
  <Override PartName="/ppt/slides/_rels/slide70.xml.rels" ContentType="application/vnd.openxmlformats-package.relationships+xml"/>
  <Override PartName="/ppt/slides/_rels/slide71.xml.rels" ContentType="application/vnd.openxmlformats-package.relationships+xml"/>
  <Override PartName="/ppt/slides/_rels/slide72.xml.rels" ContentType="application/vnd.openxmlformats-package.relationships+xml"/>
  <Override PartName="/ppt/slides/_rels/slide73.xml.rels" ContentType="application/vnd.openxmlformats-package.relationships+xml"/>
  <Override PartName="/ppt/slides/_rels/slide74.xml.rels" ContentType="application/vnd.openxmlformats-package.relationships+xml"/>
  <Override PartName="/ppt/slides/_rels/slide75.xml.rels" ContentType="application/vnd.openxmlformats-package.relationships+xml"/>
  <Override PartName="/ppt/slides/_rels/slide76.xml.rels" ContentType="application/vnd.openxmlformats-package.relationships+xml"/>
  <Override PartName="/ppt/slides/_rels/slide77.xml.rels" ContentType="application/vnd.openxmlformats-package.relationships+xml"/>
  <Override PartName="/ppt/slides/_rels/slide78.xml.rels" ContentType="application/vnd.openxmlformats-package.relationships+xml"/>
  <Override PartName="/ppt/slides/_rels/slide79.xml.rels" ContentType="application/vnd.openxmlformats-package.relationships+xml"/>
  <Override PartName="/ppt/slides/_rels/slide80.xml.rels" ContentType="application/vnd.openxmlformats-package.relationships+xml"/>
  <Override PartName="/ppt/slides/_rels/slide81.xml.rels" ContentType="application/vnd.openxmlformats-package.relationships+xml"/>
  <Override PartName="/ppt/slides/_rels/slide82.xml.rels" ContentType="application/vnd.openxmlformats-package.relationships+xml"/>
  <Override PartName="/ppt/slides/_rels/slide83.xml.rels" ContentType="application/vnd.openxmlformats-package.relationships+xml"/>
  <Override PartName="/ppt/slides/_rels/slide84.xml.rels" ContentType="application/vnd.openxmlformats-package.relationships+xml"/>
  <Override PartName="/ppt/slides/_rels/slide85.xml.rels" ContentType="application/vnd.openxmlformats-package.relationships+xml"/>
  <Override PartName="/ppt/slides/_rels/slide86.xml.rels" ContentType="application/vnd.openxmlformats-package.relationships+xml"/>
  <Override PartName="/ppt/slides/_rels/slide87.xml.rels" ContentType="application/vnd.openxmlformats-package.relationships+xml"/>
  <Override PartName="/ppt/slides/_rels/slide88.xml.rels" ContentType="application/vnd.openxmlformats-package.relationships+xml"/>
  <Override PartName="/ppt/slides/_rels/slide89.xml.rels" ContentType="application/vnd.openxmlformats-package.relationships+xml"/>
  <Override PartName="/ppt/slides/_rels/slide90.xml.rels" ContentType="application/vnd.openxmlformats-package.relationships+xml"/>
  <Override PartName="/ppt/slides/_rels/slide91.xml.rels" ContentType="application/vnd.openxmlformats-package.relationships+xml"/>
  <Override PartName="/ppt/slides/_rels/slide92.xml.rels" ContentType="application/vnd.openxmlformats-package.relationships+xml"/>
  <Override PartName="/ppt/slides/_rels/slide93.xml.rels" ContentType="application/vnd.openxmlformats-package.relationships+xml"/>
  <Override PartName="/ppt/slides/_rels/slide94.xml.rels" ContentType="application/vnd.openxmlformats-package.relationships+xml"/>
  <Override PartName="/ppt/slides/_rels/slide95.xml.rels" ContentType="application/vnd.openxmlformats-package.relationships+xml"/>
  <Override PartName="/ppt/presProps.xml" ContentType="application/vnd.openxmlformats-officedocument.presentationml.presProps+xml"/>
</Types>
</file>

<file path=_rels/.rels><?xml version="1.0" encoding="UTF-8"?>
<Relationships xmlns="http://schemas.openxmlformats.org/package/2006/relationships"><Relationship Id="rId1" Type="http://schemas.openxmlformats.org/package/2006/relationships/metadata/core-properties" Target="docProps/core.xml"/><Relationship Id="rId2" Type="http://schemas.openxmlformats.org/officeDocument/2006/relationships/extended-properties" Target="docProps/app.xml"/><Relationship Id="rId3" Type="http://schemas.openxmlformats.org/officeDocument/2006/relationships/custom-properties" Target="docProps/custom.xml"/><Relationship Id="rId4" Type="http://schemas.openxmlformats.org/officeDocument/2006/relationships/officeDocument" Target="ppt/presentation.xml"/>
</Relationships>
</file>

<file path=ppt/presentation.xml><?xml version="1.0" encoding="utf-8"?>
<p:presentation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sldMasterIdLst>
    <p:sldMasterId id="2147483648" r:id="rId2"/>
    <p:sldMasterId id="2147483650" r:id="rId3"/>
    <p:sldMasterId id="2147483652" r:id="rId4"/>
    <p:sldMasterId id="2147483654" r:id="rId5"/>
    <p:sldMasterId id="2147483656" r:id="rId6"/>
    <p:sldMasterId id="2147483658" r:id="rId7"/>
    <p:sldMasterId id="2147483660" r:id="rId8"/>
    <p:sldMasterId id="2147483662" r:id="rId9"/>
    <p:sldMasterId id="2147483664" r:id="rId10"/>
    <p:sldMasterId id="2147483666" r:id="rId11"/>
    <p:sldMasterId id="2147483668" r:id="rId12"/>
    <p:sldMasterId id="2147483670" r:id="rId13"/>
    <p:sldMasterId id="2147483672" r:id="rId14"/>
    <p:sldMasterId id="2147483674" r:id="rId15"/>
    <p:sldMasterId id="2147483676" r:id="rId16"/>
  </p:sldMasterIdLst>
  <p:sldIdLst>
    <p:sldId id="256" r:id="rId17"/>
    <p:sldId id="257" r:id="rId18"/>
    <p:sldId id="258" r:id="rId19"/>
    <p:sldId id="259" r:id="rId20"/>
    <p:sldId id="260" r:id="rId21"/>
    <p:sldId id="261" r:id="rId22"/>
    <p:sldId id="262" r:id="rId23"/>
    <p:sldId id="263" r:id="rId24"/>
    <p:sldId id="264" r:id="rId25"/>
    <p:sldId id="265" r:id="rId26"/>
    <p:sldId id="266" r:id="rId27"/>
    <p:sldId id="267" r:id="rId28"/>
    <p:sldId id="268" r:id="rId29"/>
    <p:sldId id="269" r:id="rId30"/>
    <p:sldId id="270" r:id="rId31"/>
    <p:sldId id="271" r:id="rId32"/>
    <p:sldId id="272" r:id="rId33"/>
    <p:sldId id="273" r:id="rId34"/>
    <p:sldId id="274" r:id="rId35"/>
    <p:sldId id="275" r:id="rId36"/>
    <p:sldId id="276" r:id="rId37"/>
    <p:sldId id="277" r:id="rId38"/>
    <p:sldId id="278" r:id="rId39"/>
    <p:sldId id="279" r:id="rId40"/>
    <p:sldId id="280" r:id="rId41"/>
    <p:sldId id="281" r:id="rId42"/>
    <p:sldId id="282" r:id="rId43"/>
    <p:sldId id="283" r:id="rId44"/>
    <p:sldId id="284" r:id="rId45"/>
    <p:sldId id="285" r:id="rId46"/>
    <p:sldId id="286" r:id="rId47"/>
    <p:sldId id="287" r:id="rId48"/>
    <p:sldId id="288" r:id="rId49"/>
    <p:sldId id="289" r:id="rId50"/>
    <p:sldId id="290" r:id="rId51"/>
    <p:sldId id="291" r:id="rId52"/>
    <p:sldId id="292" r:id="rId53"/>
    <p:sldId id="293" r:id="rId54"/>
    <p:sldId id="294" r:id="rId55"/>
    <p:sldId id="295" r:id="rId56"/>
    <p:sldId id="296" r:id="rId57"/>
    <p:sldId id="297" r:id="rId58"/>
    <p:sldId id="298" r:id="rId59"/>
    <p:sldId id="299" r:id="rId60"/>
    <p:sldId id="300" r:id="rId61"/>
    <p:sldId id="301" r:id="rId62"/>
    <p:sldId id="302" r:id="rId63"/>
    <p:sldId id="303" r:id="rId64"/>
    <p:sldId id="304" r:id="rId65"/>
    <p:sldId id="305" r:id="rId66"/>
    <p:sldId id="306" r:id="rId67"/>
    <p:sldId id="307" r:id="rId68"/>
    <p:sldId id="308" r:id="rId69"/>
    <p:sldId id="309" r:id="rId70"/>
    <p:sldId id="310" r:id="rId71"/>
    <p:sldId id="311" r:id="rId72"/>
    <p:sldId id="312" r:id="rId73"/>
    <p:sldId id="313" r:id="rId74"/>
    <p:sldId id="314" r:id="rId75"/>
    <p:sldId id="315" r:id="rId76"/>
    <p:sldId id="316" r:id="rId77"/>
    <p:sldId id="317" r:id="rId78"/>
    <p:sldId id="318" r:id="rId79"/>
    <p:sldId id="319" r:id="rId80"/>
    <p:sldId id="320" r:id="rId81"/>
    <p:sldId id="321" r:id="rId82"/>
    <p:sldId id="322" r:id="rId83"/>
    <p:sldId id="323" r:id="rId84"/>
    <p:sldId id="324" r:id="rId85"/>
    <p:sldId id="325" r:id="rId86"/>
    <p:sldId id="326" r:id="rId87"/>
    <p:sldId id="327" r:id="rId88"/>
    <p:sldId id="328" r:id="rId89"/>
    <p:sldId id="329" r:id="rId90"/>
    <p:sldId id="330" r:id="rId91"/>
    <p:sldId id="331" r:id="rId92"/>
    <p:sldId id="332" r:id="rId93"/>
    <p:sldId id="333" r:id="rId94"/>
    <p:sldId id="334" r:id="rId95"/>
    <p:sldId id="335" r:id="rId96"/>
    <p:sldId id="336" r:id="rId97"/>
    <p:sldId id="337" r:id="rId98"/>
    <p:sldId id="338" r:id="rId99"/>
    <p:sldId id="339" r:id="rId100"/>
    <p:sldId id="340" r:id="rId101"/>
    <p:sldId id="341" r:id="rId102"/>
    <p:sldId id="342" r:id="rId103"/>
    <p:sldId id="343" r:id="rId104"/>
    <p:sldId id="344" r:id="rId105"/>
    <p:sldId id="345" r:id="rId106"/>
    <p:sldId id="346" r:id="rId107"/>
    <p:sldId id="347" r:id="rId108"/>
    <p:sldId id="348" r:id="rId109"/>
    <p:sldId id="349" r:id="rId110"/>
    <p:sldId id="350" r:id="rId111"/>
  </p:sldIdLst>
  <p:sldSz cx="9144000" cy="6858000"/>
  <p:notesSz cx="7772400" cy="10058400"/>
</p:presentation>
</file>

<file path=ppt/presProps.xml><?xml version="1.0" encoding="utf-8"?>
<p:presentationPr xmlns:a="http://schemas.openxmlformats.org/drawingml/2006/main" xmlns:r="http://schemas.openxmlformats.org/officeDocument/2006/relationships" xmlns:p="http://schemas.openxmlformats.org/presentationml/2006/main">
  <p:showPr showNarration="1"/>
</p:presentationPr>
</file>

<file path=ppt/_rels/presentation.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slideMaster" Target="slideMasters/slideMaster1.xml"/><Relationship Id="rId3" Type="http://schemas.openxmlformats.org/officeDocument/2006/relationships/slideMaster" Target="slideMasters/slideMaster2.xml"/><Relationship Id="rId4" Type="http://schemas.openxmlformats.org/officeDocument/2006/relationships/slideMaster" Target="slideMasters/slideMaster3.xml"/><Relationship Id="rId5" Type="http://schemas.openxmlformats.org/officeDocument/2006/relationships/slideMaster" Target="slideMasters/slideMaster4.xml"/><Relationship Id="rId6" Type="http://schemas.openxmlformats.org/officeDocument/2006/relationships/slideMaster" Target="slideMasters/slideMaster5.xml"/><Relationship Id="rId7" Type="http://schemas.openxmlformats.org/officeDocument/2006/relationships/slideMaster" Target="slideMasters/slideMaster6.xml"/><Relationship Id="rId8" Type="http://schemas.openxmlformats.org/officeDocument/2006/relationships/slideMaster" Target="slideMasters/slideMaster7.xml"/><Relationship Id="rId9" Type="http://schemas.openxmlformats.org/officeDocument/2006/relationships/slideMaster" Target="slideMasters/slideMaster8.xml"/><Relationship Id="rId10" Type="http://schemas.openxmlformats.org/officeDocument/2006/relationships/slideMaster" Target="slideMasters/slideMaster9.xml"/><Relationship Id="rId11" Type="http://schemas.openxmlformats.org/officeDocument/2006/relationships/slideMaster" Target="slideMasters/slideMaster10.xml"/><Relationship Id="rId12" Type="http://schemas.openxmlformats.org/officeDocument/2006/relationships/slideMaster" Target="slideMasters/slideMaster11.xml"/><Relationship Id="rId13" Type="http://schemas.openxmlformats.org/officeDocument/2006/relationships/slideMaster" Target="slideMasters/slideMaster12.xml"/><Relationship Id="rId14" Type="http://schemas.openxmlformats.org/officeDocument/2006/relationships/slideMaster" Target="slideMasters/slideMaster13.xml"/><Relationship Id="rId15" Type="http://schemas.openxmlformats.org/officeDocument/2006/relationships/slideMaster" Target="slideMasters/slideMaster14.xml"/><Relationship Id="rId16" Type="http://schemas.openxmlformats.org/officeDocument/2006/relationships/slideMaster" Target="slideMasters/slideMaster15.xml"/><Relationship Id="rId17" Type="http://schemas.openxmlformats.org/officeDocument/2006/relationships/slide" Target="slides/slide1.xml"/><Relationship Id="rId18" Type="http://schemas.openxmlformats.org/officeDocument/2006/relationships/slide" Target="slides/slide2.xml"/><Relationship Id="rId19" Type="http://schemas.openxmlformats.org/officeDocument/2006/relationships/slide" Target="slides/slide3.xml"/><Relationship Id="rId20" Type="http://schemas.openxmlformats.org/officeDocument/2006/relationships/slide" Target="slides/slide4.xml"/><Relationship Id="rId21" Type="http://schemas.openxmlformats.org/officeDocument/2006/relationships/slide" Target="slides/slide5.xml"/><Relationship Id="rId22" Type="http://schemas.openxmlformats.org/officeDocument/2006/relationships/slide" Target="slides/slide6.xml"/><Relationship Id="rId23" Type="http://schemas.openxmlformats.org/officeDocument/2006/relationships/slide" Target="slides/slide7.xml"/><Relationship Id="rId24" Type="http://schemas.openxmlformats.org/officeDocument/2006/relationships/slide" Target="slides/slide8.xml"/><Relationship Id="rId25" Type="http://schemas.openxmlformats.org/officeDocument/2006/relationships/slide" Target="slides/slide9.xml"/><Relationship Id="rId26" Type="http://schemas.openxmlformats.org/officeDocument/2006/relationships/slide" Target="slides/slide10.xml"/><Relationship Id="rId27" Type="http://schemas.openxmlformats.org/officeDocument/2006/relationships/slide" Target="slides/slide11.xml"/><Relationship Id="rId28" Type="http://schemas.openxmlformats.org/officeDocument/2006/relationships/slide" Target="slides/slide12.xml"/><Relationship Id="rId29" Type="http://schemas.openxmlformats.org/officeDocument/2006/relationships/slide" Target="slides/slide13.xml"/><Relationship Id="rId30" Type="http://schemas.openxmlformats.org/officeDocument/2006/relationships/slide" Target="slides/slide14.xml"/><Relationship Id="rId31" Type="http://schemas.openxmlformats.org/officeDocument/2006/relationships/slide" Target="slides/slide15.xml"/><Relationship Id="rId32" Type="http://schemas.openxmlformats.org/officeDocument/2006/relationships/slide" Target="slides/slide16.xml"/><Relationship Id="rId33" Type="http://schemas.openxmlformats.org/officeDocument/2006/relationships/slide" Target="slides/slide17.xml"/><Relationship Id="rId34" Type="http://schemas.openxmlformats.org/officeDocument/2006/relationships/slide" Target="slides/slide18.xml"/><Relationship Id="rId35" Type="http://schemas.openxmlformats.org/officeDocument/2006/relationships/slide" Target="slides/slide19.xml"/><Relationship Id="rId36" Type="http://schemas.openxmlformats.org/officeDocument/2006/relationships/slide" Target="slides/slide20.xml"/><Relationship Id="rId37" Type="http://schemas.openxmlformats.org/officeDocument/2006/relationships/slide" Target="slides/slide21.xml"/><Relationship Id="rId38" Type="http://schemas.openxmlformats.org/officeDocument/2006/relationships/slide" Target="slides/slide22.xml"/><Relationship Id="rId39" Type="http://schemas.openxmlformats.org/officeDocument/2006/relationships/slide" Target="slides/slide23.xml"/><Relationship Id="rId40" Type="http://schemas.openxmlformats.org/officeDocument/2006/relationships/slide" Target="slides/slide24.xml"/><Relationship Id="rId41" Type="http://schemas.openxmlformats.org/officeDocument/2006/relationships/slide" Target="slides/slide25.xml"/><Relationship Id="rId42" Type="http://schemas.openxmlformats.org/officeDocument/2006/relationships/slide" Target="slides/slide26.xml"/><Relationship Id="rId43" Type="http://schemas.openxmlformats.org/officeDocument/2006/relationships/slide" Target="slides/slide27.xml"/><Relationship Id="rId44" Type="http://schemas.openxmlformats.org/officeDocument/2006/relationships/slide" Target="slides/slide28.xml"/><Relationship Id="rId45" Type="http://schemas.openxmlformats.org/officeDocument/2006/relationships/slide" Target="slides/slide29.xml"/><Relationship Id="rId46" Type="http://schemas.openxmlformats.org/officeDocument/2006/relationships/slide" Target="slides/slide30.xml"/><Relationship Id="rId47" Type="http://schemas.openxmlformats.org/officeDocument/2006/relationships/slide" Target="slides/slide31.xml"/><Relationship Id="rId48" Type="http://schemas.openxmlformats.org/officeDocument/2006/relationships/slide" Target="slides/slide32.xml"/><Relationship Id="rId49" Type="http://schemas.openxmlformats.org/officeDocument/2006/relationships/slide" Target="slides/slide33.xml"/><Relationship Id="rId50" Type="http://schemas.openxmlformats.org/officeDocument/2006/relationships/slide" Target="slides/slide34.xml"/><Relationship Id="rId51" Type="http://schemas.openxmlformats.org/officeDocument/2006/relationships/slide" Target="slides/slide35.xml"/><Relationship Id="rId52" Type="http://schemas.openxmlformats.org/officeDocument/2006/relationships/slide" Target="slides/slide36.xml"/><Relationship Id="rId53" Type="http://schemas.openxmlformats.org/officeDocument/2006/relationships/slide" Target="slides/slide37.xml"/><Relationship Id="rId54" Type="http://schemas.openxmlformats.org/officeDocument/2006/relationships/slide" Target="slides/slide38.xml"/><Relationship Id="rId55" Type="http://schemas.openxmlformats.org/officeDocument/2006/relationships/slide" Target="slides/slide39.xml"/><Relationship Id="rId56" Type="http://schemas.openxmlformats.org/officeDocument/2006/relationships/slide" Target="slides/slide40.xml"/><Relationship Id="rId57" Type="http://schemas.openxmlformats.org/officeDocument/2006/relationships/slide" Target="slides/slide41.xml"/><Relationship Id="rId58" Type="http://schemas.openxmlformats.org/officeDocument/2006/relationships/slide" Target="slides/slide42.xml"/><Relationship Id="rId59" Type="http://schemas.openxmlformats.org/officeDocument/2006/relationships/slide" Target="slides/slide43.xml"/><Relationship Id="rId60" Type="http://schemas.openxmlformats.org/officeDocument/2006/relationships/slide" Target="slides/slide44.xml"/><Relationship Id="rId61" Type="http://schemas.openxmlformats.org/officeDocument/2006/relationships/slide" Target="slides/slide45.xml"/><Relationship Id="rId62" Type="http://schemas.openxmlformats.org/officeDocument/2006/relationships/slide" Target="slides/slide46.xml"/><Relationship Id="rId63" Type="http://schemas.openxmlformats.org/officeDocument/2006/relationships/slide" Target="slides/slide47.xml"/><Relationship Id="rId64" Type="http://schemas.openxmlformats.org/officeDocument/2006/relationships/slide" Target="slides/slide48.xml"/><Relationship Id="rId65" Type="http://schemas.openxmlformats.org/officeDocument/2006/relationships/slide" Target="slides/slide49.xml"/><Relationship Id="rId66" Type="http://schemas.openxmlformats.org/officeDocument/2006/relationships/slide" Target="slides/slide50.xml"/><Relationship Id="rId67" Type="http://schemas.openxmlformats.org/officeDocument/2006/relationships/slide" Target="slides/slide51.xml"/><Relationship Id="rId68" Type="http://schemas.openxmlformats.org/officeDocument/2006/relationships/slide" Target="slides/slide52.xml"/><Relationship Id="rId69" Type="http://schemas.openxmlformats.org/officeDocument/2006/relationships/slide" Target="slides/slide53.xml"/><Relationship Id="rId70" Type="http://schemas.openxmlformats.org/officeDocument/2006/relationships/slide" Target="slides/slide54.xml"/><Relationship Id="rId71" Type="http://schemas.openxmlformats.org/officeDocument/2006/relationships/slide" Target="slides/slide55.xml"/><Relationship Id="rId72" Type="http://schemas.openxmlformats.org/officeDocument/2006/relationships/slide" Target="slides/slide56.xml"/><Relationship Id="rId73" Type="http://schemas.openxmlformats.org/officeDocument/2006/relationships/slide" Target="slides/slide57.xml"/><Relationship Id="rId74" Type="http://schemas.openxmlformats.org/officeDocument/2006/relationships/slide" Target="slides/slide58.xml"/><Relationship Id="rId75" Type="http://schemas.openxmlformats.org/officeDocument/2006/relationships/slide" Target="slides/slide59.xml"/><Relationship Id="rId76" Type="http://schemas.openxmlformats.org/officeDocument/2006/relationships/slide" Target="slides/slide60.xml"/><Relationship Id="rId77" Type="http://schemas.openxmlformats.org/officeDocument/2006/relationships/slide" Target="slides/slide61.xml"/><Relationship Id="rId78" Type="http://schemas.openxmlformats.org/officeDocument/2006/relationships/slide" Target="slides/slide62.xml"/><Relationship Id="rId79" Type="http://schemas.openxmlformats.org/officeDocument/2006/relationships/slide" Target="slides/slide63.xml"/><Relationship Id="rId80" Type="http://schemas.openxmlformats.org/officeDocument/2006/relationships/slide" Target="slides/slide64.xml"/><Relationship Id="rId81" Type="http://schemas.openxmlformats.org/officeDocument/2006/relationships/slide" Target="slides/slide65.xml"/><Relationship Id="rId82" Type="http://schemas.openxmlformats.org/officeDocument/2006/relationships/slide" Target="slides/slide66.xml"/><Relationship Id="rId83" Type="http://schemas.openxmlformats.org/officeDocument/2006/relationships/slide" Target="slides/slide67.xml"/><Relationship Id="rId84" Type="http://schemas.openxmlformats.org/officeDocument/2006/relationships/slide" Target="slides/slide68.xml"/><Relationship Id="rId85" Type="http://schemas.openxmlformats.org/officeDocument/2006/relationships/slide" Target="slides/slide69.xml"/><Relationship Id="rId86" Type="http://schemas.openxmlformats.org/officeDocument/2006/relationships/slide" Target="slides/slide70.xml"/><Relationship Id="rId87" Type="http://schemas.openxmlformats.org/officeDocument/2006/relationships/slide" Target="slides/slide71.xml"/><Relationship Id="rId88" Type="http://schemas.openxmlformats.org/officeDocument/2006/relationships/slide" Target="slides/slide72.xml"/><Relationship Id="rId89" Type="http://schemas.openxmlformats.org/officeDocument/2006/relationships/slide" Target="slides/slide73.xml"/><Relationship Id="rId90" Type="http://schemas.openxmlformats.org/officeDocument/2006/relationships/slide" Target="slides/slide74.xml"/><Relationship Id="rId91" Type="http://schemas.openxmlformats.org/officeDocument/2006/relationships/slide" Target="slides/slide75.xml"/><Relationship Id="rId92" Type="http://schemas.openxmlformats.org/officeDocument/2006/relationships/slide" Target="slides/slide76.xml"/><Relationship Id="rId93" Type="http://schemas.openxmlformats.org/officeDocument/2006/relationships/slide" Target="slides/slide77.xml"/><Relationship Id="rId94" Type="http://schemas.openxmlformats.org/officeDocument/2006/relationships/slide" Target="slides/slide78.xml"/><Relationship Id="rId95" Type="http://schemas.openxmlformats.org/officeDocument/2006/relationships/slide" Target="slides/slide79.xml"/><Relationship Id="rId96" Type="http://schemas.openxmlformats.org/officeDocument/2006/relationships/slide" Target="slides/slide80.xml"/><Relationship Id="rId97" Type="http://schemas.openxmlformats.org/officeDocument/2006/relationships/slide" Target="slides/slide81.xml"/><Relationship Id="rId98" Type="http://schemas.openxmlformats.org/officeDocument/2006/relationships/slide" Target="slides/slide82.xml"/><Relationship Id="rId99" Type="http://schemas.openxmlformats.org/officeDocument/2006/relationships/slide" Target="slides/slide83.xml"/><Relationship Id="rId100" Type="http://schemas.openxmlformats.org/officeDocument/2006/relationships/slide" Target="slides/slide84.xml"/><Relationship Id="rId101" Type="http://schemas.openxmlformats.org/officeDocument/2006/relationships/slide" Target="slides/slide85.xml"/><Relationship Id="rId102" Type="http://schemas.openxmlformats.org/officeDocument/2006/relationships/slide" Target="slides/slide86.xml"/><Relationship Id="rId103" Type="http://schemas.openxmlformats.org/officeDocument/2006/relationships/slide" Target="slides/slide87.xml"/><Relationship Id="rId104" Type="http://schemas.openxmlformats.org/officeDocument/2006/relationships/slide" Target="slides/slide88.xml"/><Relationship Id="rId105" Type="http://schemas.openxmlformats.org/officeDocument/2006/relationships/slide" Target="slides/slide89.xml"/><Relationship Id="rId106" Type="http://schemas.openxmlformats.org/officeDocument/2006/relationships/slide" Target="slides/slide90.xml"/><Relationship Id="rId107" Type="http://schemas.openxmlformats.org/officeDocument/2006/relationships/slide" Target="slides/slide91.xml"/><Relationship Id="rId108" Type="http://schemas.openxmlformats.org/officeDocument/2006/relationships/slide" Target="slides/slide92.xml"/><Relationship Id="rId109" Type="http://schemas.openxmlformats.org/officeDocument/2006/relationships/slide" Target="slides/slide93.xml"/><Relationship Id="rId110" Type="http://schemas.openxmlformats.org/officeDocument/2006/relationships/slide" Target="slides/slide94.xml"/><Relationship Id="rId111" Type="http://schemas.openxmlformats.org/officeDocument/2006/relationships/slide" Target="slides/slide95.xml"/><Relationship Id="rId112" Type="http://schemas.openxmlformats.org/officeDocument/2006/relationships/presProps" Target="presProps.xml"/>
</Relationships>
</file>

<file path=ppt/slideLayouts/_rels/slideLayout1.xml.rels><?xml version="1.0" encoding="UTF-8"?>
<Relationships xmlns="http://schemas.openxmlformats.org/package/2006/relationships"><Relationship Id="rId1" Type="http://schemas.openxmlformats.org/officeDocument/2006/relationships/slideMaster" Target="../slideMasters/slideMaster1.xml"/>
</Relationships>
</file>

<file path=ppt/slideLayouts/_rels/slideLayout10.xml.rels><?xml version="1.0" encoding="UTF-8"?>
<Relationships xmlns="http://schemas.openxmlformats.org/package/2006/relationships"><Relationship Id="rId1" Type="http://schemas.openxmlformats.org/officeDocument/2006/relationships/slideMaster" Target="../slideMasters/slideMaster10.xml"/>
</Relationships>
</file>

<file path=ppt/slideLayouts/_rels/slideLayout11.xml.rels><?xml version="1.0" encoding="UTF-8"?>
<Relationships xmlns="http://schemas.openxmlformats.org/package/2006/relationships"><Relationship Id="rId1" Type="http://schemas.openxmlformats.org/officeDocument/2006/relationships/slideMaster" Target="../slideMasters/slideMaster11.xml"/>
</Relationships>
</file>

<file path=ppt/slideLayouts/_rels/slideLayout12.xml.rels><?xml version="1.0" encoding="UTF-8"?>
<Relationships xmlns="http://schemas.openxmlformats.org/package/2006/relationships"><Relationship Id="rId1" Type="http://schemas.openxmlformats.org/officeDocument/2006/relationships/slideMaster" Target="../slideMasters/slideMaster12.xml"/>
</Relationships>
</file>

<file path=ppt/slideLayouts/_rels/slideLayout13.xml.rels><?xml version="1.0" encoding="UTF-8"?>
<Relationships xmlns="http://schemas.openxmlformats.org/package/2006/relationships"><Relationship Id="rId1" Type="http://schemas.openxmlformats.org/officeDocument/2006/relationships/slideMaster" Target="../slideMasters/slideMaster13.xml"/>
</Relationships>
</file>

<file path=ppt/slideLayouts/_rels/slideLayout14.xml.rels><?xml version="1.0" encoding="UTF-8"?>
<Relationships xmlns="http://schemas.openxmlformats.org/package/2006/relationships"><Relationship Id="rId1" Type="http://schemas.openxmlformats.org/officeDocument/2006/relationships/slideMaster" Target="../slideMasters/slideMaster14.xml"/>
</Relationships>
</file>

<file path=ppt/slideLayouts/_rels/slideLayout15.xml.rels><?xml version="1.0" encoding="UTF-8"?>
<Relationships xmlns="http://schemas.openxmlformats.org/package/2006/relationships"><Relationship Id="rId1" Type="http://schemas.openxmlformats.org/officeDocument/2006/relationships/slideMaster" Target="../slideMasters/slideMaster15.xml"/>
</Relationships>
</file>

<file path=ppt/slideLayouts/_rels/slideLayout2.xml.rels><?xml version="1.0" encoding="UTF-8"?>
<Relationships xmlns="http://schemas.openxmlformats.org/package/2006/relationships"><Relationship Id="rId1" Type="http://schemas.openxmlformats.org/officeDocument/2006/relationships/slideMaster" Target="../slideMasters/slideMaster2.xml"/>
</Relationships>
</file>

<file path=ppt/slideLayouts/_rels/slideLayout3.xml.rels><?xml version="1.0" encoding="UTF-8"?>
<Relationships xmlns="http://schemas.openxmlformats.org/package/2006/relationships"><Relationship Id="rId1" Type="http://schemas.openxmlformats.org/officeDocument/2006/relationships/slideMaster" Target="../slideMasters/slideMaster3.xml"/>
</Relationships>
</file>

<file path=ppt/slideLayouts/_rels/slideLayout4.xml.rels><?xml version="1.0" encoding="UTF-8"?>
<Relationships xmlns="http://schemas.openxmlformats.org/package/2006/relationships"><Relationship Id="rId1" Type="http://schemas.openxmlformats.org/officeDocument/2006/relationships/slideMaster" Target="../slideMasters/slideMaster4.xml"/>
</Relationships>
</file>

<file path=ppt/slideLayouts/_rels/slideLayout5.xml.rels><?xml version="1.0" encoding="UTF-8"?>
<Relationships xmlns="http://schemas.openxmlformats.org/package/2006/relationships"><Relationship Id="rId1" Type="http://schemas.openxmlformats.org/officeDocument/2006/relationships/slideMaster" Target="../slideMasters/slideMaster5.xml"/>
</Relationships>
</file>

<file path=ppt/slideLayouts/_rels/slideLayout6.xml.rels><?xml version="1.0" encoding="UTF-8"?>
<Relationships xmlns="http://schemas.openxmlformats.org/package/2006/relationships"><Relationship Id="rId1" Type="http://schemas.openxmlformats.org/officeDocument/2006/relationships/slideMaster" Target="../slideMasters/slideMaster6.xml"/>
</Relationships>
</file>

<file path=ppt/slideLayouts/_rels/slideLayout7.xml.rels><?xml version="1.0" encoding="UTF-8"?>
<Relationships xmlns="http://schemas.openxmlformats.org/package/2006/relationships"><Relationship Id="rId1" Type="http://schemas.openxmlformats.org/officeDocument/2006/relationships/slideMaster" Target="../slideMasters/slideMaster7.xml"/>
</Relationships>
</file>

<file path=ppt/slideLayouts/_rels/slideLayout8.xml.rels><?xml version="1.0" encoding="UTF-8"?>
<Relationships xmlns="http://schemas.openxmlformats.org/package/2006/relationships"><Relationship Id="rId1" Type="http://schemas.openxmlformats.org/officeDocument/2006/relationships/slideMaster" Target="../slideMasters/slideMaster8.xml"/>
</Relationships>
</file>

<file path=ppt/slideLayouts/_rels/slideLayout9.xml.rels><?xml version="1.0" encoding="UTF-8"?>
<Relationships xmlns="http://schemas.openxmlformats.org/package/2006/relationships"><Relationship Id="rId1" Type="http://schemas.openxmlformats.org/officeDocument/2006/relationships/slideMaster" Target="../slideMasters/slideMaster9.xml"/>
</Relationships>
</file>

<file path=ppt/slideLayouts/slideLayout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itle" preserve="1">
  <p:cSld name="Title Slide">
    <p:spTree>
      <p:nvGrpSpPr>
        <p:cNvPr id="1" name=""/>
        <p:cNvGrpSpPr/>
        <p:nvPr/>
      </p:nvGrpSpPr>
      <p:grpSpPr>
        <a:xfrm>
          <a:off x="0" y="0"/>
          <a:ext cx="0" cy="0"/>
          <a:chOff x="0" y="0"/>
          <a:chExt cx="0" cy="0"/>
        </a:xfrm>
      </p:grpSpPr>
      <p:sp>
        <p:nvSpPr>
          <p:cNvPr id="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 name="PlaceHolder 2"/>
          <p:cNvSpPr>
            <a:spLocks noGrp="1"/>
          </p:cNvSpPr>
          <p:nvPr>
            <p:ph type="subTitle"/>
          </p:nvPr>
        </p:nvSpPr>
        <p:spPr>
          <a:xfrm>
            <a:off x="457200" y="1604520"/>
            <a:ext cx="8229240" cy="3977280"/>
          </a:xfrm>
          <a:prstGeom prst="rect">
            <a:avLst/>
          </a:prstGeom>
          <a:noFill/>
          <a:ln w="0">
            <a:noFill/>
          </a:ln>
        </p:spPr>
        <p:txBody>
          <a:bodyPr lIns="0" rIns="0" tIns="0" bIns="0" anchor="ctr">
            <a:noAutofit/>
          </a:bodyPr>
          <a:p>
            <a:pPr indent="0" algn="ctr">
              <a:buNone/>
            </a:pPr>
            <a:endParaRPr b="0" lang="en-US" sz="3200" strike="noStrike" u="none">
              <a:solidFill>
                <a:srgbClr val="ffffff"/>
              </a:solidFill>
              <a:uFillTx/>
              <a:latin typeface="Arial"/>
            </a:endParaRPr>
          </a:p>
        </p:txBody>
      </p:sp>
    </p:spTree>
  </p:cSld>
</p:sldLayout>
</file>

<file path=ppt/slideLayouts/slideLayout10.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8">
    <p:spTree>
      <p:nvGrpSpPr>
        <p:cNvPr id="1" name=""/>
        <p:cNvGrpSpPr/>
        <p:nvPr/>
      </p:nvGrpSpPr>
      <p:grpSpPr>
        <a:xfrm>
          <a:off x="0" y="0"/>
          <a:ext cx="0" cy="0"/>
          <a:chOff x="0" y="0"/>
          <a:chExt cx="0" cy="0"/>
        </a:xfrm>
      </p:grpSpPr>
      <p:sp>
        <p:nvSpPr>
          <p:cNvPr id="3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1.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9">
    <p:spTree>
      <p:nvGrpSpPr>
        <p:cNvPr id="1" name=""/>
        <p:cNvGrpSpPr/>
        <p:nvPr/>
      </p:nvGrpSpPr>
      <p:grpSpPr>
        <a:xfrm>
          <a:off x="0" y="0"/>
          <a:ext cx="0" cy="0"/>
          <a:chOff x="0" y="0"/>
          <a:chExt cx="0" cy="0"/>
        </a:xfrm>
      </p:grpSpPr>
      <p:sp>
        <p:nvSpPr>
          <p:cNvPr id="4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10">
    <p:spTree>
      <p:nvGrpSpPr>
        <p:cNvPr id="1" name=""/>
        <p:cNvGrpSpPr/>
        <p:nvPr/>
      </p:nvGrpSpPr>
      <p:grpSpPr>
        <a:xfrm>
          <a:off x="0" y="0"/>
          <a:ext cx="0" cy="0"/>
          <a:chOff x="0" y="0"/>
          <a:chExt cx="0" cy="0"/>
        </a:xfrm>
      </p:grpSpPr>
      <p:sp>
        <p:nvSpPr>
          <p:cNvPr id="4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4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Vertical Text">
    <p:spTree>
      <p:nvGrpSpPr>
        <p:cNvPr id="1" name=""/>
        <p:cNvGrpSpPr/>
        <p:nvPr/>
      </p:nvGrpSpPr>
      <p:grpSpPr>
        <a:xfrm>
          <a:off x="0" y="0"/>
          <a:ext cx="0" cy="0"/>
          <a:chOff x="0" y="0"/>
          <a:chExt cx="0" cy="0"/>
        </a:xfrm>
      </p:grpSpPr>
      <p:sp>
        <p:nvSpPr>
          <p:cNvPr id="5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Vertical Title and Text">
    <p:spTree>
      <p:nvGrpSpPr>
        <p:cNvPr id="1" name=""/>
        <p:cNvGrpSpPr/>
        <p:nvPr/>
      </p:nvGrpSpPr>
      <p:grpSpPr>
        <a:xfrm>
          <a:off x="0" y="0"/>
          <a:ext cx="0" cy="0"/>
          <a:chOff x="0" y="0"/>
          <a:chExt cx="0" cy="0"/>
        </a:xfrm>
      </p:grpSpPr>
      <p:sp>
        <p:nvSpPr>
          <p:cNvPr id="5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1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Title and Content">
    <p:spTree>
      <p:nvGrpSpPr>
        <p:cNvPr id="1" name=""/>
        <p:cNvGrpSpPr/>
        <p:nvPr/>
      </p:nvGrpSpPr>
      <p:grpSpPr>
        <a:xfrm>
          <a:off x="0" y="0"/>
          <a:ext cx="0" cy="0"/>
          <a:chOff x="0" y="0"/>
          <a:chExt cx="0" cy="0"/>
        </a:xfrm>
      </p:grpSpPr>
      <p:sp>
        <p:nvSpPr>
          <p:cNvPr id="5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5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2.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p:spTree>
      <p:nvGrpSpPr>
        <p:cNvPr id="1" name=""/>
        <p:cNvGrpSpPr/>
        <p:nvPr/>
      </p:nvGrpSpPr>
      <p:grpSpPr>
        <a:xfrm>
          <a:off x="0" y="0"/>
          <a:ext cx="0" cy="0"/>
          <a:chOff x="0" y="0"/>
          <a:chExt cx="0" cy="0"/>
        </a:xfrm>
      </p:grpSpPr>
      <p:sp>
        <p:nvSpPr>
          <p:cNvPr id="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3.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1">
    <p:spTree>
      <p:nvGrpSpPr>
        <p:cNvPr id="1" name=""/>
        <p:cNvGrpSpPr/>
        <p:nvPr/>
      </p:nvGrpSpPr>
      <p:grpSpPr>
        <a:xfrm>
          <a:off x="0" y="0"/>
          <a:ext cx="0" cy="0"/>
          <a:chOff x="0" y="0"/>
          <a:chExt cx="0" cy="0"/>
        </a:xfrm>
      </p:grpSpPr>
      <p:sp>
        <p:nvSpPr>
          <p:cNvPr id="1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4.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2">
    <p:spTree>
      <p:nvGrpSpPr>
        <p:cNvPr id="1" name=""/>
        <p:cNvGrpSpPr/>
        <p:nvPr/>
      </p:nvGrpSpPr>
      <p:grpSpPr>
        <a:xfrm>
          <a:off x="0" y="0"/>
          <a:ext cx="0" cy="0"/>
          <a:chOff x="0" y="0"/>
          <a:chExt cx="0" cy="0"/>
        </a:xfrm>
      </p:grpSpPr>
      <p:sp>
        <p:nvSpPr>
          <p:cNvPr id="1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5.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3">
    <p:spTree>
      <p:nvGrpSpPr>
        <p:cNvPr id="1" name=""/>
        <p:cNvGrpSpPr/>
        <p:nvPr/>
      </p:nvGrpSpPr>
      <p:grpSpPr>
        <a:xfrm>
          <a:off x="0" y="0"/>
          <a:ext cx="0" cy="0"/>
          <a:chOff x="0" y="0"/>
          <a:chExt cx="0" cy="0"/>
        </a:xfrm>
      </p:grpSpPr>
      <p:sp>
        <p:nvSpPr>
          <p:cNvPr id="1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19"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6.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tx" preserve="1">
  <p:cSld name="Default 4">
    <p:spTree>
      <p:nvGrpSpPr>
        <p:cNvPr id="1" name=""/>
        <p:cNvGrpSpPr/>
        <p:nvPr/>
      </p:nvGrpSpPr>
      <p:grpSpPr>
        <a:xfrm>
          <a:off x="0" y="0"/>
          <a:ext cx="0" cy="0"/>
          <a:chOff x="0" y="0"/>
          <a:chExt cx="0" cy="0"/>
        </a:xfrm>
      </p:grpSpPr>
      <p:sp>
        <p:nvSpPr>
          <p:cNvPr id="2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3"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7.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5">
    <p:spTree>
      <p:nvGrpSpPr>
        <p:cNvPr id="1" name=""/>
        <p:cNvGrpSpPr/>
        <p:nvPr/>
      </p:nvGrpSpPr>
      <p:grpSpPr>
        <a:xfrm>
          <a:off x="0" y="0"/>
          <a:ext cx="0" cy="0"/>
          <a:chOff x="0" y="0"/>
          <a:chExt cx="0" cy="0"/>
        </a:xfrm>
      </p:grpSpPr>
      <p:sp>
        <p:nvSpPr>
          <p:cNvPr id="2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27"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8.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6">
    <p:spTree>
      <p:nvGrpSpPr>
        <p:cNvPr id="1" name=""/>
        <p:cNvGrpSpPr/>
        <p:nvPr/>
      </p:nvGrpSpPr>
      <p:grpSpPr>
        <a:xfrm>
          <a:off x="0" y="0"/>
          <a:ext cx="0" cy="0"/>
          <a:chOff x="0" y="0"/>
          <a:chExt cx="0" cy="0"/>
        </a:xfrm>
      </p:grpSpPr>
      <p:sp>
        <p:nvSpPr>
          <p:cNvPr id="3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1"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Layouts/slideLayout9.xml><?xml version="1.0" encoding="utf-8"?>
<p:sldLayout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type="obj" preserve="1">
  <p:cSld name="Default 7">
    <p:spTree>
      <p:nvGrpSpPr>
        <p:cNvPr id="1" name=""/>
        <p:cNvGrpSpPr/>
        <p:nvPr/>
      </p:nvGrpSpPr>
      <p:grpSpPr>
        <a:xfrm>
          <a:off x="0" y="0"/>
          <a:ext cx="0" cy="0"/>
          <a:chOff x="0" y="0"/>
          <a:chExt cx="0" cy="0"/>
        </a:xfrm>
      </p:grpSpPr>
      <p:sp>
        <p:nvSpPr>
          <p:cNvPr id="3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lgn="ctr">
              <a:buNone/>
            </a:pPr>
            <a:endParaRPr b="0" lang="en-US" sz="4400" strike="noStrike" u="none">
              <a:solidFill>
                <a:srgbClr val="ffffff"/>
              </a:solidFill>
              <a:uFillTx/>
              <a:latin typeface="Arial"/>
            </a:endParaRPr>
          </a:p>
        </p:txBody>
      </p:sp>
      <p:sp>
        <p:nvSpPr>
          <p:cNvPr id="35" name="PlaceHolder 2"/>
          <p:cNvSpPr>
            <a:spLocks noGrp="1"/>
          </p:cNvSpPr>
          <p:nvPr>
            <p:ph/>
          </p:nvPr>
        </p:nvSpPr>
        <p:spPr>
          <a:xfrm>
            <a:off x="457200" y="1604520"/>
            <a:ext cx="8229240" cy="3977280"/>
          </a:xfrm>
          <a:prstGeom prst="rect">
            <a:avLst/>
          </a:prstGeom>
          <a:noFill/>
          <a:ln w="0">
            <a:noFill/>
          </a:ln>
        </p:spPr>
        <p:txBody>
          <a:bodyPr lIns="0" rIns="0" tIns="0" bIns="0" anchor="t">
            <a:normAutofit/>
          </a:bodyPr>
          <a:p>
            <a:pPr indent="0">
              <a:spcBef>
                <a:spcPts val="1417"/>
              </a:spcBef>
              <a:buNone/>
            </a:pPr>
            <a:endParaRPr b="0" lang="en-US" sz="3200" strike="noStrike" u="none">
              <a:solidFill>
                <a:srgbClr val="ffffff"/>
              </a:solidFill>
              <a:uFillTx/>
              <a:latin typeface="Arial"/>
            </a:endParaRPr>
          </a:p>
        </p:txBody>
      </p:sp>
    </p:spTree>
  </p:cSld>
</p:sldLayout>
</file>

<file path=ppt/slideMasters/_rels/slideMaster1.xml.rels><?xml version="1.0" encoding="UTF-8"?>
<Relationships xmlns="http://schemas.openxmlformats.org/package/2006/relationships"><Relationship Id="rId1" Type="http://schemas.openxmlformats.org/officeDocument/2006/relationships/theme" Target="../theme/theme1.xml"/><Relationship Id="rId2" Type="http://schemas.openxmlformats.org/officeDocument/2006/relationships/image" Target="../media/image1.png"/><Relationship Id="rId3" Type="http://schemas.openxmlformats.org/officeDocument/2006/relationships/slideLayout" Target="../slideLayouts/slideLayout1.xml"/>
</Relationships>
</file>

<file path=ppt/slideMasters/_rels/slideMaster10.xml.rels><?xml version="1.0" encoding="UTF-8"?>
<Relationships xmlns="http://schemas.openxmlformats.org/package/2006/relationships"><Relationship Id="rId1" Type="http://schemas.openxmlformats.org/officeDocument/2006/relationships/theme" Target="../theme/theme10.xml"/><Relationship Id="rId2" Type="http://schemas.openxmlformats.org/officeDocument/2006/relationships/image" Target="../media/image1.png"/><Relationship Id="rId3" Type="http://schemas.openxmlformats.org/officeDocument/2006/relationships/slideLayout" Target="../slideLayouts/slideLayout10.xml"/>
</Relationships>
</file>

<file path=ppt/slideMasters/_rels/slideMaster11.xml.rels><?xml version="1.0" encoding="UTF-8"?>
<Relationships xmlns="http://schemas.openxmlformats.org/package/2006/relationships"><Relationship Id="rId1" Type="http://schemas.openxmlformats.org/officeDocument/2006/relationships/theme" Target="../theme/theme11.xml"/><Relationship Id="rId2" Type="http://schemas.openxmlformats.org/officeDocument/2006/relationships/image" Target="../media/image1.png"/><Relationship Id="rId3" Type="http://schemas.openxmlformats.org/officeDocument/2006/relationships/slideLayout" Target="../slideLayouts/slideLayout11.xml"/>
</Relationships>
</file>

<file path=ppt/slideMasters/_rels/slideMaster12.xml.rels><?xml version="1.0" encoding="UTF-8"?>
<Relationships xmlns="http://schemas.openxmlformats.org/package/2006/relationships"><Relationship Id="rId1" Type="http://schemas.openxmlformats.org/officeDocument/2006/relationships/theme" Target="../theme/theme12.xml"/><Relationship Id="rId2" Type="http://schemas.openxmlformats.org/officeDocument/2006/relationships/image" Target="../media/image1.png"/><Relationship Id="rId3" Type="http://schemas.openxmlformats.org/officeDocument/2006/relationships/slideLayout" Target="../slideLayouts/slideLayout12.xml"/>
</Relationships>
</file>

<file path=ppt/slideMasters/_rels/slideMaster13.xml.rels><?xml version="1.0" encoding="UTF-8"?>
<Relationships xmlns="http://schemas.openxmlformats.org/package/2006/relationships"><Relationship Id="rId1" Type="http://schemas.openxmlformats.org/officeDocument/2006/relationships/theme" Target="../theme/theme13.xml"/><Relationship Id="rId2" Type="http://schemas.openxmlformats.org/officeDocument/2006/relationships/image" Target="../media/image1.png"/><Relationship Id="rId3" Type="http://schemas.openxmlformats.org/officeDocument/2006/relationships/slideLayout" Target="../slideLayouts/slideLayout13.xml"/>
</Relationships>
</file>

<file path=ppt/slideMasters/_rels/slideMaster14.xml.rels><?xml version="1.0" encoding="UTF-8"?>
<Relationships xmlns="http://schemas.openxmlformats.org/package/2006/relationships"><Relationship Id="rId1" Type="http://schemas.openxmlformats.org/officeDocument/2006/relationships/theme" Target="../theme/theme14.xml"/><Relationship Id="rId2" Type="http://schemas.openxmlformats.org/officeDocument/2006/relationships/image" Target="../media/image1.png"/><Relationship Id="rId3" Type="http://schemas.openxmlformats.org/officeDocument/2006/relationships/slideLayout" Target="../slideLayouts/slideLayout14.xml"/>
</Relationships>
</file>

<file path=ppt/slideMasters/_rels/slideMaster15.xml.rels><?xml version="1.0" encoding="UTF-8"?>
<Relationships xmlns="http://schemas.openxmlformats.org/package/2006/relationships"><Relationship Id="rId1" Type="http://schemas.openxmlformats.org/officeDocument/2006/relationships/theme" Target="../theme/theme15.xml"/><Relationship Id="rId2" Type="http://schemas.openxmlformats.org/officeDocument/2006/relationships/image" Target="../media/image1.png"/><Relationship Id="rId3" Type="http://schemas.openxmlformats.org/officeDocument/2006/relationships/slideLayout" Target="../slideLayouts/slideLayout15.xml"/>
</Relationships>
</file>

<file path=ppt/slideMasters/_rels/slideMaster2.xml.rels><?xml version="1.0" encoding="UTF-8"?>
<Relationships xmlns="http://schemas.openxmlformats.org/package/2006/relationships"><Relationship Id="rId1" Type="http://schemas.openxmlformats.org/officeDocument/2006/relationships/theme" Target="../theme/theme2.xml"/><Relationship Id="rId2" Type="http://schemas.openxmlformats.org/officeDocument/2006/relationships/image" Target="../media/image1.png"/><Relationship Id="rId3" Type="http://schemas.openxmlformats.org/officeDocument/2006/relationships/slideLayout" Target="../slideLayouts/slideLayout2.xml"/>
</Relationships>
</file>

<file path=ppt/slideMasters/_rels/slideMaster3.xml.rels><?xml version="1.0" encoding="UTF-8"?>
<Relationships xmlns="http://schemas.openxmlformats.org/package/2006/relationships"><Relationship Id="rId1" Type="http://schemas.openxmlformats.org/officeDocument/2006/relationships/theme" Target="../theme/theme3.xml"/><Relationship Id="rId2" Type="http://schemas.openxmlformats.org/officeDocument/2006/relationships/image" Target="../media/image1.png"/><Relationship Id="rId3" Type="http://schemas.openxmlformats.org/officeDocument/2006/relationships/slideLayout" Target="../slideLayouts/slideLayout3.xml"/>
</Relationships>
</file>

<file path=ppt/slideMasters/_rels/slideMaster4.xml.rels><?xml version="1.0" encoding="UTF-8"?>
<Relationships xmlns="http://schemas.openxmlformats.org/package/2006/relationships"><Relationship Id="rId1" Type="http://schemas.openxmlformats.org/officeDocument/2006/relationships/theme" Target="../theme/theme4.xml"/><Relationship Id="rId2" Type="http://schemas.openxmlformats.org/officeDocument/2006/relationships/image" Target="../media/image1.png"/><Relationship Id="rId3" Type="http://schemas.openxmlformats.org/officeDocument/2006/relationships/slideLayout" Target="../slideLayouts/slideLayout4.xml"/>
</Relationships>
</file>

<file path=ppt/slideMasters/_rels/slideMaster5.xml.rels><?xml version="1.0" encoding="UTF-8"?>
<Relationships xmlns="http://schemas.openxmlformats.org/package/2006/relationships"><Relationship Id="rId1" Type="http://schemas.openxmlformats.org/officeDocument/2006/relationships/theme" Target="../theme/theme5.xml"/><Relationship Id="rId2" Type="http://schemas.openxmlformats.org/officeDocument/2006/relationships/image" Target="../media/image1.png"/><Relationship Id="rId3" Type="http://schemas.openxmlformats.org/officeDocument/2006/relationships/slideLayout" Target="../slideLayouts/slideLayout5.xml"/>
</Relationships>
</file>

<file path=ppt/slideMasters/_rels/slideMaster6.xml.rels><?xml version="1.0" encoding="UTF-8"?>
<Relationships xmlns="http://schemas.openxmlformats.org/package/2006/relationships"><Relationship Id="rId1" Type="http://schemas.openxmlformats.org/officeDocument/2006/relationships/theme" Target="../theme/theme6.xml"/><Relationship Id="rId2" Type="http://schemas.openxmlformats.org/officeDocument/2006/relationships/image" Target="../media/image1.png"/><Relationship Id="rId3" Type="http://schemas.openxmlformats.org/officeDocument/2006/relationships/slideLayout" Target="../slideLayouts/slideLayout6.xml"/>
</Relationships>
</file>

<file path=ppt/slideMasters/_rels/slideMaster7.xml.rels><?xml version="1.0" encoding="UTF-8"?>
<Relationships xmlns="http://schemas.openxmlformats.org/package/2006/relationships"><Relationship Id="rId1" Type="http://schemas.openxmlformats.org/officeDocument/2006/relationships/theme" Target="../theme/theme7.xml"/><Relationship Id="rId2" Type="http://schemas.openxmlformats.org/officeDocument/2006/relationships/image" Target="../media/image1.png"/><Relationship Id="rId3" Type="http://schemas.openxmlformats.org/officeDocument/2006/relationships/slideLayout" Target="../slideLayouts/slideLayout7.xml"/>
</Relationships>
</file>

<file path=ppt/slideMasters/_rels/slideMaster8.xml.rels><?xml version="1.0" encoding="UTF-8"?>
<Relationships xmlns="http://schemas.openxmlformats.org/package/2006/relationships"><Relationship Id="rId1" Type="http://schemas.openxmlformats.org/officeDocument/2006/relationships/theme" Target="../theme/theme8.xml"/><Relationship Id="rId2" Type="http://schemas.openxmlformats.org/officeDocument/2006/relationships/image" Target="../media/image1.png"/><Relationship Id="rId3" Type="http://schemas.openxmlformats.org/officeDocument/2006/relationships/slideLayout" Target="../slideLayouts/slideLayout8.xml"/>
</Relationships>
</file>

<file path=ppt/slideMasters/_rels/slideMaster9.xml.rels><?xml version="1.0" encoding="UTF-8"?>
<Relationships xmlns="http://schemas.openxmlformats.org/package/2006/relationships"><Relationship Id="rId1" Type="http://schemas.openxmlformats.org/officeDocument/2006/relationships/theme" Target="../theme/theme9.xml"/><Relationship Id="rId2" Type="http://schemas.openxmlformats.org/officeDocument/2006/relationships/image" Target="../media/image1.png"/><Relationship Id="rId3" Type="http://schemas.openxmlformats.org/officeDocument/2006/relationships/slideLayout" Target="../slideLayouts/slideLayout9.xml"/>
</Relationships>
</file>

<file path=ppt/slideMasters/slideMaster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 name="PlaceHolder 2"/>
          <p:cNvSpPr>
            <a:spLocks noGrp="1"/>
          </p:cNvSpPr>
          <p:nvPr>
            <p:ph type="body"/>
          </p:nvPr>
        </p:nvSpPr>
        <p:spPr>
          <a:xfrm>
            <a:off x="457200" y="1604520"/>
            <a:ext cx="8229240" cy="397728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3200" strike="noStrike" u="none">
                <a:solidFill>
                  <a:srgbClr val="ffffff"/>
                </a:solidFill>
                <a:uFillTx/>
                <a:latin typeface="Arial"/>
              </a:rPr>
              <a:t>Click to edit the outline text format</a:t>
            </a:r>
            <a:endParaRPr b="0" lang="en-US" sz="32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2800" strike="noStrike" u="none">
                <a:solidFill>
                  <a:srgbClr val="ffffff"/>
                </a:solidFill>
                <a:uFillTx/>
                <a:latin typeface="Arial"/>
              </a:rPr>
              <a:t>Second Outline Level</a:t>
            </a:r>
            <a:endParaRPr b="0" lang="en-US" sz="2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2400" strike="noStrike" u="none">
                <a:solidFill>
                  <a:srgbClr val="ffffff"/>
                </a:solidFill>
                <a:uFillTx/>
                <a:latin typeface="Arial"/>
              </a:rPr>
              <a:t>Third Outline Level</a:t>
            </a:r>
            <a:endParaRPr b="0" lang="en-US" sz="24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2000" strike="noStrike" u="none">
                <a:solidFill>
                  <a:srgbClr val="ffffff"/>
                </a:solidFill>
                <a:uFillTx/>
                <a:latin typeface="Arial"/>
              </a:rPr>
              <a:t>Fourth Outline Level</a:t>
            </a:r>
            <a:endParaRPr b="0" lang="en-US" sz="20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2000" strike="noStrike" u="none">
                <a:solidFill>
                  <a:srgbClr val="ffffff"/>
                </a:solidFill>
                <a:uFillTx/>
                <a:latin typeface="Arial"/>
              </a:rPr>
              <a:t>Fifth Outline Level</a:t>
            </a:r>
            <a:endParaRPr b="0" lang="en-US" sz="20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2000" strike="noStrike" u="none">
                <a:solidFill>
                  <a:srgbClr val="ffffff"/>
                </a:solidFill>
                <a:uFillTx/>
                <a:latin typeface="Arial"/>
              </a:rPr>
              <a:t>Sixth Outline Level</a:t>
            </a:r>
            <a:endParaRPr b="0" lang="en-US" sz="20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2000" strike="noStrike" u="none">
                <a:solidFill>
                  <a:srgbClr val="ffffff"/>
                </a:solidFill>
                <a:uFillTx/>
                <a:latin typeface="Arial"/>
              </a:rPr>
              <a:t>Seventh Outline Level</a:t>
            </a:r>
            <a:endParaRPr b="0" lang="en-US" sz="20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49" r:id="rId3"/>
  </p:sldLayoutIdLst>
</p:sldMaster>
</file>

<file path=ppt/slideMasters/slideMaster10.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7" r:id="rId3"/>
  </p:sldLayoutIdLst>
</p:sldMaster>
</file>

<file path=ppt/slideMasters/slideMaster11.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9" r:id="rId3"/>
  </p:sldLayoutIdLst>
</p:sldMaster>
</file>

<file path=ppt/slideMasters/slideMaster1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1" r:id="rId3"/>
  </p:sldLayoutIdLst>
</p:sldMaster>
</file>

<file path=ppt/slideMasters/slideMaster1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4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3" r:id="rId3"/>
  </p:sldLayoutIdLst>
</p:sldMaster>
</file>

<file path=ppt/slideMasters/slideMaster1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5" r:id="rId3"/>
  </p:sldLayoutIdLst>
</p:sldMaster>
</file>

<file path=ppt/slideMasters/slideMaster1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5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77" r:id="rId3"/>
  </p:sldLayoutIdLst>
</p:sldMaster>
</file>

<file path=ppt/slideMasters/slideMaster2.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1" r:id="rId3"/>
  </p:sldLayoutIdLst>
</p:sldMaster>
</file>

<file path=ppt/slideMasters/slideMaster3.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3" r:id="rId3"/>
  </p:sldLayoutIdLst>
</p:sldMaster>
</file>

<file path=ppt/slideMasters/slideMaster4.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5" r:id="rId3"/>
  </p:sldLayoutIdLst>
</p:sldMaster>
</file>

<file path=ppt/slideMasters/slideMaster5.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16"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17"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7" r:id="rId3"/>
  </p:sldLayoutIdLst>
</p:sldMaster>
</file>

<file path=ppt/slideMasters/slideMaster6.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0"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1"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59" r:id="rId3"/>
  </p:sldLayoutIdLst>
</p:sldMaster>
</file>

<file path=ppt/slideMasters/slideMaster7.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4"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5"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1" r:id="rId3"/>
  </p:sldLayoutIdLst>
</p:sldMaster>
</file>

<file path=ppt/slideMasters/slideMaster8.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28"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29"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3" r:id="rId3"/>
  </p:sldLayoutIdLst>
</p:sldMaster>
</file>

<file path=ppt/slideMasters/slideMaster9.xml><?xml version="1.0" encoding="utf-8"?>
<p:sldMaster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bg>
      <p:bgPr>
        <a:blipFill rotWithShape="0">
          <a:blip r:embed="rId2"/>
          <a:stretch/>
        </a:blipFill>
      </p:bgPr>
    </p:bg>
    <p:spTree>
      <p:nvGrpSpPr>
        <p:cNvPr id="1" name=""/>
        <p:cNvGrpSpPr/>
        <p:nvPr/>
      </p:nvGrpSpPr>
      <p:grpSpPr>
        <a:xfrm>
          <a:off x="0" y="0"/>
          <a:ext cx="0" cy="0"/>
          <a:chOff x="0" y="0"/>
          <a:chExt cx="0" cy="0"/>
        </a:xfrm>
      </p:grpSpPr>
      <p:sp>
        <p:nvSpPr>
          <p:cNvPr id="32" name="PlaceHolder 1"/>
          <p:cNvSpPr>
            <a:spLocks noGrp="1"/>
          </p:cNvSpPr>
          <p:nvPr>
            <p:ph type="title"/>
          </p:nvPr>
        </p:nvSpPr>
        <p:spPr>
          <a:xfrm>
            <a:off x="158760" y="1799280"/>
            <a:ext cx="8811360" cy="2493000"/>
          </a:xfrm>
          <a:prstGeom prst="rect">
            <a:avLst/>
          </a:prstGeom>
          <a:noFill/>
          <a:ln w="0">
            <a:noFill/>
          </a:ln>
        </p:spPr>
        <p:txBody>
          <a:bodyPr lIns="0" rIns="0" tIns="0" bIns="0" anchor="ctr">
            <a:noAutofit/>
          </a:bodyPr>
          <a:p>
            <a:pPr indent="0">
              <a:buNone/>
            </a:pPr>
            <a:r>
              <a:rPr b="0" lang="en-US" sz="1800" strike="noStrike" u="none">
                <a:solidFill>
                  <a:srgbClr val="ffffff"/>
                </a:solidFill>
                <a:uFillTx/>
                <a:latin typeface="Arial"/>
              </a:rPr>
              <a:t>Click to edit the title text format</a:t>
            </a:r>
            <a:endParaRPr b="0" lang="en-US" sz="1800" strike="noStrike" u="none">
              <a:solidFill>
                <a:srgbClr val="ffffff"/>
              </a:solidFill>
              <a:uFillTx/>
              <a:latin typeface="Arial"/>
            </a:endParaRPr>
          </a:p>
        </p:txBody>
      </p:sp>
      <p:sp>
        <p:nvSpPr>
          <p:cNvPr id="33" name="PlaceHolder 2"/>
          <p:cNvSpPr>
            <a:spLocks noGrp="1"/>
          </p:cNvSpPr>
          <p:nvPr>
            <p:ph type="body"/>
          </p:nvPr>
        </p:nvSpPr>
        <p:spPr>
          <a:xfrm>
            <a:off x="457200" y="1604520"/>
            <a:ext cx="8228880" cy="3976920"/>
          </a:xfrm>
          <a:prstGeom prst="rect">
            <a:avLst/>
          </a:prstGeom>
          <a:noFill/>
          <a:ln w="0">
            <a:noFill/>
          </a:ln>
        </p:spPr>
        <p:txBody>
          <a:bodyPr lIns="0" rIns="0" tIns="0" bIns="0" anchor="t">
            <a:normAutofit/>
          </a:bodyPr>
          <a:p>
            <a:pPr marL="432000" indent="-324000">
              <a:spcBef>
                <a:spcPts val="1417"/>
              </a:spcBef>
              <a:buClr>
                <a:srgbClr val="ffffff"/>
              </a:buClr>
              <a:buSzPct val="45000"/>
              <a:buFont typeface="Wingdings" charset="2"/>
              <a:buChar char=""/>
            </a:pPr>
            <a:r>
              <a:rPr b="0" lang="en-US" sz="1800" strike="noStrike" u="none">
                <a:solidFill>
                  <a:srgbClr val="ffffff"/>
                </a:solidFill>
                <a:uFillTx/>
                <a:latin typeface="Arial"/>
              </a:rPr>
              <a:t>Click to edit the outline text format</a:t>
            </a:r>
            <a:endParaRPr b="0" lang="en-US" sz="1800" strike="noStrike" u="none">
              <a:solidFill>
                <a:srgbClr val="ffffff"/>
              </a:solidFill>
              <a:uFillTx/>
              <a:latin typeface="Arial"/>
            </a:endParaRPr>
          </a:p>
          <a:p>
            <a:pPr lvl="1" marL="864000" indent="-324000">
              <a:spcBef>
                <a:spcPts val="1134"/>
              </a:spcBef>
              <a:buClr>
                <a:srgbClr val="ffffff"/>
              </a:buClr>
              <a:buSzPct val="75000"/>
              <a:buFont typeface="Symbol" charset="2"/>
              <a:buChar char=""/>
            </a:pPr>
            <a:r>
              <a:rPr b="0" lang="en-US" sz="1800" strike="noStrike" u="none">
                <a:solidFill>
                  <a:srgbClr val="ffffff"/>
                </a:solidFill>
                <a:uFillTx/>
                <a:latin typeface="Arial"/>
              </a:rPr>
              <a:t>Second Outline Level</a:t>
            </a:r>
            <a:endParaRPr b="0" lang="en-US" sz="1800" strike="noStrike" u="none">
              <a:solidFill>
                <a:srgbClr val="ffffff"/>
              </a:solidFill>
              <a:uFillTx/>
              <a:latin typeface="Arial"/>
            </a:endParaRPr>
          </a:p>
          <a:p>
            <a:pPr lvl="2" marL="1296000" indent="-288000">
              <a:spcBef>
                <a:spcPts val="850"/>
              </a:spcBef>
              <a:buClr>
                <a:srgbClr val="ffffff"/>
              </a:buClr>
              <a:buSzPct val="45000"/>
              <a:buFont typeface="Wingdings" charset="2"/>
              <a:buChar char=""/>
            </a:pPr>
            <a:r>
              <a:rPr b="0" lang="en-US" sz="1800" strike="noStrike" u="none">
                <a:solidFill>
                  <a:srgbClr val="ffffff"/>
                </a:solidFill>
                <a:uFillTx/>
                <a:latin typeface="Arial"/>
              </a:rPr>
              <a:t>Third Outline Level</a:t>
            </a:r>
            <a:endParaRPr b="0" lang="en-US" sz="1800" strike="noStrike" u="none">
              <a:solidFill>
                <a:srgbClr val="ffffff"/>
              </a:solidFill>
              <a:uFillTx/>
              <a:latin typeface="Arial"/>
            </a:endParaRPr>
          </a:p>
          <a:p>
            <a:pPr lvl="3" marL="1728000" indent="-216000">
              <a:spcBef>
                <a:spcPts val="567"/>
              </a:spcBef>
              <a:buClr>
                <a:srgbClr val="ffffff"/>
              </a:buClr>
              <a:buSzPct val="75000"/>
              <a:buFont typeface="Symbol" charset="2"/>
              <a:buChar char=""/>
            </a:pPr>
            <a:r>
              <a:rPr b="0" lang="en-US" sz="1800" strike="noStrike" u="none">
                <a:solidFill>
                  <a:srgbClr val="ffffff"/>
                </a:solidFill>
                <a:uFillTx/>
                <a:latin typeface="Arial"/>
              </a:rPr>
              <a:t>Fourth Outline Level</a:t>
            </a:r>
            <a:endParaRPr b="0" lang="en-US" sz="1800" strike="noStrike" u="none">
              <a:solidFill>
                <a:srgbClr val="ffffff"/>
              </a:solidFill>
              <a:uFillTx/>
              <a:latin typeface="Arial"/>
            </a:endParaRPr>
          </a:p>
          <a:p>
            <a:pPr lvl="4" marL="2160000" indent="-216000">
              <a:spcBef>
                <a:spcPts val="283"/>
              </a:spcBef>
              <a:buClr>
                <a:srgbClr val="ffffff"/>
              </a:buClr>
              <a:buSzPct val="45000"/>
              <a:buFont typeface="Wingdings" charset="2"/>
              <a:buChar char=""/>
            </a:pPr>
            <a:r>
              <a:rPr b="0" lang="en-US" sz="1800" strike="noStrike" u="none">
                <a:solidFill>
                  <a:srgbClr val="ffffff"/>
                </a:solidFill>
                <a:uFillTx/>
                <a:latin typeface="Arial"/>
              </a:rPr>
              <a:t>Fifth Outline Level</a:t>
            </a:r>
            <a:endParaRPr b="0" lang="en-US" sz="1800" strike="noStrike" u="none">
              <a:solidFill>
                <a:srgbClr val="ffffff"/>
              </a:solidFill>
              <a:uFillTx/>
              <a:latin typeface="Arial"/>
            </a:endParaRPr>
          </a:p>
          <a:p>
            <a:pPr lvl="5" marL="2592000" indent="-216000">
              <a:spcBef>
                <a:spcPts val="283"/>
              </a:spcBef>
              <a:buClr>
                <a:srgbClr val="ffffff"/>
              </a:buClr>
              <a:buSzPct val="45000"/>
              <a:buFont typeface="Wingdings" charset="2"/>
              <a:buChar char=""/>
            </a:pPr>
            <a:r>
              <a:rPr b="0" lang="en-US" sz="1800" strike="noStrike" u="none">
                <a:solidFill>
                  <a:srgbClr val="ffffff"/>
                </a:solidFill>
                <a:uFillTx/>
                <a:latin typeface="Arial"/>
              </a:rPr>
              <a:t>Sixth Outline Level</a:t>
            </a:r>
            <a:endParaRPr b="0" lang="en-US" sz="1800" strike="noStrike" u="none">
              <a:solidFill>
                <a:srgbClr val="ffffff"/>
              </a:solidFill>
              <a:uFillTx/>
              <a:latin typeface="Arial"/>
            </a:endParaRPr>
          </a:p>
          <a:p>
            <a:pPr lvl="6" marL="3024000" indent="-216000">
              <a:spcBef>
                <a:spcPts val="283"/>
              </a:spcBef>
              <a:buClr>
                <a:srgbClr val="ffffff"/>
              </a:buClr>
              <a:buSzPct val="45000"/>
              <a:buFont typeface="Wingdings" charset="2"/>
              <a:buChar char=""/>
            </a:pPr>
            <a:r>
              <a:rPr b="0" lang="en-US" sz="1800" strike="noStrike" u="none">
                <a:solidFill>
                  <a:srgbClr val="ffffff"/>
                </a:solidFill>
                <a:uFillTx/>
                <a:latin typeface="Arial"/>
              </a:rPr>
              <a:t>Seventh Outline Level</a:t>
            </a:r>
            <a:endParaRPr b="0" lang="en-US" sz="1800" strike="noStrike" u="none">
              <a:solidFill>
                <a:srgbClr val="ffffff"/>
              </a:solidFill>
              <a:uFillTx/>
              <a:latin typeface="Arial"/>
            </a:endParaRPr>
          </a:p>
        </p:txBody>
      </p:sp>
    </p:spTree>
  </p:cSld>
  <p:clrMap bg1="lt1" tx1="dk1" bg2="lt2" tx2="dk2" accent1="accent1" accent2="accent2" accent3="accent3" accent4="accent4" accent5="accent5" accent6="accent6" hlink="hlink" folHlink="folHlink"/>
  <p:sldLayoutIdLst>
    <p:sldLayoutId id="2147483665" r:id="rId3"/>
  </p:sldLayoutIdLst>
</p:sldMaster>
</file>

<file path=ppt/slides/_rels/slide1.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1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1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2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3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3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4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0.xml.rels><?xml version="1.0" encoding="UTF-8"?>
<Relationships xmlns="http://schemas.openxmlformats.org/package/2006/relationships"><Relationship Id="rId1" Type="http://schemas.openxmlformats.org/officeDocument/2006/relationships/slideLayout" Target="../slideLayouts/slideLayout1.xml"/>
</Relationships>
</file>

<file path=ppt/slides/_rels/slide5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5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6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7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5.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6.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7.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8.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8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0.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1.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2.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3.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4.xml.rels><?xml version="1.0" encoding="UTF-8"?>
<Relationships xmlns="http://schemas.openxmlformats.org/package/2006/relationships"><Relationship Id="rId1" Type="http://schemas.openxmlformats.org/officeDocument/2006/relationships/slideLayout" Target="../slideLayouts/slideLayout15.xml"/>
</Relationships>
</file>

<file path=ppt/slides/_rels/slide95.xml.rels><?xml version="1.0" encoding="UTF-8"?>
<Relationships xmlns="http://schemas.openxmlformats.org/package/2006/relationships"><Relationship Id="rId1" Type="http://schemas.openxmlformats.org/officeDocument/2006/relationships/slideLayout" Target="../slideLayouts/slideLayout1.xml"/>
</Relationships>
</file>

<file path=ppt/slides/slide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0" name="PlaceHolder 1"/>
          <p:cNvSpPr>
            <a:spLocks noGrp="1"/>
          </p:cNvSpPr>
          <p:nvPr>
            <p:ph type="title"/>
          </p:nvPr>
        </p:nvSpPr>
        <p:spPr>
          <a:xfrm>
            <a:off x="158760" y="179928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PATHFINDER BIBLE EXPERIENCE</a:t>
            </a:r>
            <a:r>
              <a:rPr b="0" lang="en-US" sz="6600" strike="noStrike" u="none">
                <a:solidFill>
                  <a:schemeClr val="dk1"/>
                </a:solidFill>
                <a:uFillTx/>
                <a:latin typeface="Georgia"/>
                <a:ea typeface="DejaVu Sans"/>
              </a:rPr>
              <a:t>	</a:t>
            </a:r>
            <a:r>
              <a:rPr b="0" lang="en-US" sz="6600" strike="noStrike" u="none">
                <a:solidFill>
                  <a:schemeClr val="dk1"/>
                </a:solidFill>
                <a:uFillTx/>
                <a:latin typeface="Georgia"/>
                <a:ea typeface="DejaVu Sans"/>
              </a:rPr>
              <a:t>	</a:t>
            </a:r>
            <a:endParaRPr b="0" lang="en-US" sz="6600" strike="noStrike" u="none">
              <a:solidFill>
                <a:srgbClr val="ffffff"/>
              </a:solidFill>
              <a:uFillTx/>
              <a:latin typeface="Arial"/>
            </a:endParaRPr>
          </a:p>
        </p:txBody>
      </p:sp>
      <p:sp>
        <p:nvSpPr>
          <p:cNvPr id="61" name="PlaceHolder 2"/>
          <p:cNvSpPr>
            <a:spLocks noGrp="1"/>
          </p:cNvSpPr>
          <p:nvPr>
            <p:ph type="subTitle"/>
          </p:nvPr>
        </p:nvSpPr>
        <p:spPr>
          <a:xfrm>
            <a:off x="158760" y="4614480"/>
            <a:ext cx="8811360" cy="1747800"/>
          </a:xfrm>
          <a:prstGeom prst="rect">
            <a:avLst/>
          </a:prstGeom>
          <a:noFill/>
          <a:ln w="0">
            <a:noFill/>
          </a:ln>
        </p:spPr>
        <p:txBody>
          <a:bodyPr lIns="91440" rIns="91440" tIns="45720" bIns="45720" anchor="t">
            <a:noAutofit/>
          </a:bodyPr>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2025</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Unofficial Practice Test</a:t>
            </a:r>
            <a:endParaRPr b="0" lang="en-US" sz="2000" strike="noStrike" u="none">
              <a:solidFill>
                <a:srgbClr val="ffffff"/>
              </a:solidFill>
              <a:uFillTx/>
              <a:latin typeface="Arial"/>
            </a:endParaRPr>
          </a:p>
          <a:p>
            <a:pPr marL="228600" indent="0" algn="ctr" defTabSz="457200">
              <a:lnSpc>
                <a:spcPct val="100000"/>
              </a:lnSpc>
              <a:spcBef>
                <a:spcPts val="400"/>
              </a:spcBef>
              <a:buNone/>
              <a:tabLst>
                <a:tab algn="l" pos="0"/>
              </a:tabLst>
            </a:pPr>
            <a:r>
              <a:rPr b="0" lang="en-US" sz="2000" strike="noStrike" u="none">
                <a:solidFill>
                  <a:schemeClr val="dk1">
                    <a:tint val="75000"/>
                  </a:schemeClr>
                </a:solidFill>
                <a:uFillTx/>
                <a:latin typeface="Georgia"/>
                <a:ea typeface="DejaVu Sans"/>
              </a:rPr>
              <a:t>ROMANS, I CORINTHIANS</a:t>
            </a:r>
            <a:endParaRPr b="0" lang="en-US" sz="2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7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a:t>
            </a:r>
            <a:endParaRPr b="0" lang="en-US" sz="4400" strike="noStrike" u="none">
              <a:solidFill>
                <a:srgbClr val="ffffff"/>
              </a:solidFill>
              <a:uFillTx/>
              <a:latin typeface="Arial"/>
            </a:endParaRPr>
          </a:p>
        </p:txBody>
      </p:sp>
      <p:sp>
        <p:nvSpPr>
          <p:cNvPr id="17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15:44, what statement contrasts with saying that a dead body is sown a natural body?  </a:t>
            </a:r>
            <a:endParaRPr b="0" lang="en-US" sz="3200" strike="noStrike" u="none">
              <a:solidFill>
                <a:srgbClr val="ffffff"/>
              </a:solidFill>
              <a:uFillTx/>
              <a:latin typeface="Arial"/>
            </a:endParaRPr>
          </a:p>
        </p:txBody>
      </p:sp>
      <p:sp>
        <p:nvSpPr>
          <p:cNvPr id="172" name="PlaceHolder 2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15:44, ¿qué declaración contrasta con decir que un cadáver es sembrado en un cuerpo natural? </a:t>
            </a:r>
            <a:endParaRPr b="0" lang="en-US" sz="3200" strike="noStrike" u="none">
              <a:solidFill>
                <a:srgbClr val="ffffff"/>
              </a:solidFill>
              <a:uFillTx/>
              <a:latin typeface="Arial"/>
            </a:endParaRPr>
          </a:p>
        </p:txBody>
      </p:sp>
      <p:sp>
        <p:nvSpPr>
          <p:cNvPr id="173" name="PlaceHolder 3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:44, quelle affirmation contraste avec le fait qu’un cadavre est semé dans un corps naturel ?</a:t>
            </a:r>
            <a:endParaRPr b="0" lang="en-US" sz="3200" strike="noStrike" u="none">
              <a:solidFill>
                <a:srgbClr val="ffffff"/>
              </a:solidFill>
              <a:uFillTx/>
              <a:latin typeface="Arial"/>
            </a:endParaRPr>
          </a:p>
        </p:txBody>
      </p:sp>
      <p:sp>
        <p:nvSpPr>
          <p:cNvPr id="174" name="TextBox 29"/>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75" name="TextBox 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76" name="TextBox 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77" name="TextBox 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78" name="TextBox 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79" name="TextBox 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80" name="TextBox 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81" name="TextBox 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82" name="TextBox 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83" name="TextBox 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84" name="TextBox 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85" name="TextBox 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86" name="TextBox 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87" name="TextBox 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88" name="TextBox 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89" name="TextBox 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90" name="TextBox 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91" name="TextBox 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92" name="TextBox 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93" name="TextBox 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94" name="TextBox 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95" name="TextBox 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96" name="TextBox 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97" name="TextBox 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98" name="TextBox 1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99" name="TextBox 1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5" dur="indefinite" restart="never" nodeType="tmRoot">
          <p:childTnLst>
            <p:seq>
              <p:cTn id="236" dur="indefinite" nodeType="mainSeq">
                <p:childTnLst>
                  <p:par>
                    <p:cTn id="237" fill="hold">
                      <p:stCondLst>
                        <p:cond delay="indefinite"/>
                      </p:stCondLst>
                      <p:childTnLst>
                        <p:par>
                          <p:cTn id="238" fill="hold">
                            <p:stCondLst>
                              <p:cond delay="0"/>
                            </p:stCondLst>
                            <p:childTnLst>
                              <p:par>
                                <p:cTn id="239" nodeType="clickEffect" fill="hold" presetClass="exit" presetID="1">
                                  <p:stCondLst>
                                    <p:cond delay="1000"/>
                                  </p:stCondLst>
                                  <p:childTnLst>
                                    <p:set>
                                      <p:cBhvr>
                                        <p:cTn id="240" dur="1" fill="hold">
                                          <p:stCondLst>
                                            <p:cond delay="0"/>
                                          </p:stCondLst>
                                        </p:cTn>
                                        <p:tgtEl>
                                          <p:spTgt spid="199"/>
                                        </p:tgtEl>
                                        <p:attrNameLst>
                                          <p:attrName>style.visibility</p:attrName>
                                        </p:attrNameLst>
                                      </p:cBhvr>
                                      <p:to>
                                        <p:strVal val="hidden"/>
                                      </p:to>
                                    </p:set>
                                  </p:childTnLst>
                                </p:cTn>
                              </p:par>
                            </p:childTnLst>
                          </p:cTn>
                        </p:par>
                        <p:par>
                          <p:cTn id="241" fill="hold">
                            <p:stCondLst>
                              <p:cond delay="1000"/>
                            </p:stCondLst>
                            <p:childTnLst>
                              <p:par>
                                <p:cTn id="242" nodeType="afterEffect" fill="hold" presetClass="exit" presetID="1">
                                  <p:stCondLst>
                                    <p:cond delay="1000"/>
                                  </p:stCondLst>
                                  <p:childTnLst>
                                    <p:set>
                                      <p:cBhvr>
                                        <p:cTn id="243" dur="1" fill="hold">
                                          <p:stCondLst>
                                            <p:cond delay="0"/>
                                          </p:stCondLst>
                                        </p:cTn>
                                        <p:tgtEl>
                                          <p:spTgt spid="198"/>
                                        </p:tgtEl>
                                        <p:attrNameLst>
                                          <p:attrName>style.visibility</p:attrName>
                                        </p:attrNameLst>
                                      </p:cBhvr>
                                      <p:to>
                                        <p:strVal val="hidden"/>
                                      </p:to>
                                    </p:set>
                                  </p:childTnLst>
                                </p:cTn>
                              </p:par>
                            </p:childTnLst>
                          </p:cTn>
                        </p:par>
                        <p:par>
                          <p:cTn id="244" fill="hold">
                            <p:stCondLst>
                              <p:cond delay="2000"/>
                            </p:stCondLst>
                            <p:childTnLst>
                              <p:par>
                                <p:cTn id="245" nodeType="afterEffect" fill="hold" presetClass="exit" presetID="1">
                                  <p:stCondLst>
                                    <p:cond delay="1000"/>
                                  </p:stCondLst>
                                  <p:childTnLst>
                                    <p:set>
                                      <p:cBhvr>
                                        <p:cTn id="246" dur="1" fill="hold">
                                          <p:stCondLst>
                                            <p:cond delay="0"/>
                                          </p:stCondLst>
                                        </p:cTn>
                                        <p:tgtEl>
                                          <p:spTgt spid="197"/>
                                        </p:tgtEl>
                                        <p:attrNameLst>
                                          <p:attrName>style.visibility</p:attrName>
                                        </p:attrNameLst>
                                      </p:cBhvr>
                                      <p:to>
                                        <p:strVal val="hidden"/>
                                      </p:to>
                                    </p:set>
                                  </p:childTnLst>
                                </p:cTn>
                              </p:par>
                            </p:childTnLst>
                          </p:cTn>
                        </p:par>
                        <p:par>
                          <p:cTn id="247" fill="hold">
                            <p:stCondLst>
                              <p:cond delay="3000"/>
                            </p:stCondLst>
                            <p:childTnLst>
                              <p:par>
                                <p:cTn id="248" nodeType="afterEffect" fill="hold" presetClass="exit" presetID="1">
                                  <p:stCondLst>
                                    <p:cond delay="1000"/>
                                  </p:stCondLst>
                                  <p:childTnLst>
                                    <p:set>
                                      <p:cBhvr>
                                        <p:cTn id="249" dur="1" fill="hold">
                                          <p:stCondLst>
                                            <p:cond delay="0"/>
                                          </p:stCondLst>
                                        </p:cTn>
                                        <p:tgtEl>
                                          <p:spTgt spid="196"/>
                                        </p:tgtEl>
                                        <p:attrNameLst>
                                          <p:attrName>style.visibility</p:attrName>
                                        </p:attrNameLst>
                                      </p:cBhvr>
                                      <p:to>
                                        <p:strVal val="hidden"/>
                                      </p:to>
                                    </p:set>
                                  </p:childTnLst>
                                </p:cTn>
                              </p:par>
                            </p:childTnLst>
                          </p:cTn>
                        </p:par>
                        <p:par>
                          <p:cTn id="250" fill="hold">
                            <p:stCondLst>
                              <p:cond delay="4000"/>
                            </p:stCondLst>
                            <p:childTnLst>
                              <p:par>
                                <p:cTn id="251" nodeType="afterEffect" fill="hold" presetClass="exit" presetID="1">
                                  <p:stCondLst>
                                    <p:cond delay="1000"/>
                                  </p:stCondLst>
                                  <p:childTnLst>
                                    <p:set>
                                      <p:cBhvr>
                                        <p:cTn id="252" dur="1" fill="hold">
                                          <p:stCondLst>
                                            <p:cond delay="0"/>
                                          </p:stCondLst>
                                        </p:cTn>
                                        <p:tgtEl>
                                          <p:spTgt spid="195"/>
                                        </p:tgtEl>
                                        <p:attrNameLst>
                                          <p:attrName>style.visibility</p:attrName>
                                        </p:attrNameLst>
                                      </p:cBhvr>
                                      <p:to>
                                        <p:strVal val="hidden"/>
                                      </p:to>
                                    </p:set>
                                  </p:childTnLst>
                                </p:cTn>
                              </p:par>
                            </p:childTnLst>
                          </p:cTn>
                        </p:par>
                        <p:par>
                          <p:cTn id="253" fill="hold">
                            <p:stCondLst>
                              <p:cond delay="5000"/>
                            </p:stCondLst>
                            <p:childTnLst>
                              <p:par>
                                <p:cTn id="254" nodeType="afterEffect" fill="hold" presetClass="exit" presetID="1">
                                  <p:stCondLst>
                                    <p:cond delay="1000"/>
                                  </p:stCondLst>
                                  <p:childTnLst>
                                    <p:set>
                                      <p:cBhvr>
                                        <p:cTn id="255" dur="1" fill="hold">
                                          <p:stCondLst>
                                            <p:cond delay="0"/>
                                          </p:stCondLst>
                                        </p:cTn>
                                        <p:tgtEl>
                                          <p:spTgt spid="194"/>
                                        </p:tgtEl>
                                        <p:attrNameLst>
                                          <p:attrName>style.visibility</p:attrName>
                                        </p:attrNameLst>
                                      </p:cBhvr>
                                      <p:to>
                                        <p:strVal val="hidden"/>
                                      </p:to>
                                    </p:set>
                                  </p:childTnLst>
                                </p:cTn>
                              </p:par>
                            </p:childTnLst>
                          </p:cTn>
                        </p:par>
                        <p:par>
                          <p:cTn id="256" fill="hold">
                            <p:stCondLst>
                              <p:cond delay="6000"/>
                            </p:stCondLst>
                            <p:childTnLst>
                              <p:par>
                                <p:cTn id="257" nodeType="afterEffect" fill="hold" presetClass="exit" presetID="1">
                                  <p:stCondLst>
                                    <p:cond delay="1000"/>
                                  </p:stCondLst>
                                  <p:childTnLst>
                                    <p:set>
                                      <p:cBhvr>
                                        <p:cTn id="258" dur="1" fill="hold">
                                          <p:stCondLst>
                                            <p:cond delay="0"/>
                                          </p:stCondLst>
                                        </p:cTn>
                                        <p:tgtEl>
                                          <p:spTgt spid="193"/>
                                        </p:tgtEl>
                                        <p:attrNameLst>
                                          <p:attrName>style.visibility</p:attrName>
                                        </p:attrNameLst>
                                      </p:cBhvr>
                                      <p:to>
                                        <p:strVal val="hidden"/>
                                      </p:to>
                                    </p:set>
                                  </p:childTnLst>
                                </p:cTn>
                              </p:par>
                            </p:childTnLst>
                          </p:cTn>
                        </p:par>
                        <p:par>
                          <p:cTn id="259" fill="hold">
                            <p:stCondLst>
                              <p:cond delay="7000"/>
                            </p:stCondLst>
                            <p:childTnLst>
                              <p:par>
                                <p:cTn id="260" nodeType="afterEffect" fill="hold" presetClass="exit" presetID="1">
                                  <p:stCondLst>
                                    <p:cond delay="1000"/>
                                  </p:stCondLst>
                                  <p:childTnLst>
                                    <p:set>
                                      <p:cBhvr>
                                        <p:cTn id="261" dur="1" fill="hold">
                                          <p:stCondLst>
                                            <p:cond delay="0"/>
                                          </p:stCondLst>
                                        </p:cTn>
                                        <p:tgtEl>
                                          <p:spTgt spid="192"/>
                                        </p:tgtEl>
                                        <p:attrNameLst>
                                          <p:attrName>style.visibility</p:attrName>
                                        </p:attrNameLst>
                                      </p:cBhvr>
                                      <p:to>
                                        <p:strVal val="hidden"/>
                                      </p:to>
                                    </p:set>
                                  </p:childTnLst>
                                </p:cTn>
                              </p:par>
                            </p:childTnLst>
                          </p:cTn>
                        </p:par>
                        <p:par>
                          <p:cTn id="262" fill="hold">
                            <p:stCondLst>
                              <p:cond delay="8000"/>
                            </p:stCondLst>
                            <p:childTnLst>
                              <p:par>
                                <p:cTn id="263" nodeType="afterEffect" fill="hold" presetClass="exit" presetID="1">
                                  <p:stCondLst>
                                    <p:cond delay="1000"/>
                                  </p:stCondLst>
                                  <p:childTnLst>
                                    <p:set>
                                      <p:cBhvr>
                                        <p:cTn id="264" dur="1" fill="hold">
                                          <p:stCondLst>
                                            <p:cond delay="0"/>
                                          </p:stCondLst>
                                        </p:cTn>
                                        <p:tgtEl>
                                          <p:spTgt spid="191"/>
                                        </p:tgtEl>
                                        <p:attrNameLst>
                                          <p:attrName>style.visibility</p:attrName>
                                        </p:attrNameLst>
                                      </p:cBhvr>
                                      <p:to>
                                        <p:strVal val="hidden"/>
                                      </p:to>
                                    </p:set>
                                  </p:childTnLst>
                                </p:cTn>
                              </p:par>
                            </p:childTnLst>
                          </p:cTn>
                        </p:par>
                        <p:par>
                          <p:cTn id="265" fill="hold">
                            <p:stCondLst>
                              <p:cond delay="9000"/>
                            </p:stCondLst>
                            <p:childTnLst>
                              <p:par>
                                <p:cTn id="266" nodeType="afterEffect" fill="hold" presetClass="exit" presetID="1">
                                  <p:stCondLst>
                                    <p:cond delay="1000"/>
                                  </p:stCondLst>
                                  <p:childTnLst>
                                    <p:set>
                                      <p:cBhvr>
                                        <p:cTn id="267" dur="1" fill="hold">
                                          <p:stCondLst>
                                            <p:cond delay="0"/>
                                          </p:stCondLst>
                                        </p:cTn>
                                        <p:tgtEl>
                                          <p:spTgt spid="190"/>
                                        </p:tgtEl>
                                        <p:attrNameLst>
                                          <p:attrName>style.visibility</p:attrName>
                                        </p:attrNameLst>
                                      </p:cBhvr>
                                      <p:to>
                                        <p:strVal val="hidden"/>
                                      </p:to>
                                    </p:set>
                                  </p:childTnLst>
                                </p:cTn>
                              </p:par>
                            </p:childTnLst>
                          </p:cTn>
                        </p:par>
                        <p:par>
                          <p:cTn id="268" fill="hold">
                            <p:stCondLst>
                              <p:cond delay="10000"/>
                            </p:stCondLst>
                            <p:childTnLst>
                              <p:par>
                                <p:cTn id="269" nodeType="afterEffect" fill="hold" presetClass="exit" presetID="1">
                                  <p:stCondLst>
                                    <p:cond delay="1000"/>
                                  </p:stCondLst>
                                  <p:childTnLst>
                                    <p:set>
                                      <p:cBhvr>
                                        <p:cTn id="270" dur="1" fill="hold">
                                          <p:stCondLst>
                                            <p:cond delay="0"/>
                                          </p:stCondLst>
                                        </p:cTn>
                                        <p:tgtEl>
                                          <p:spTgt spid="189"/>
                                        </p:tgtEl>
                                        <p:attrNameLst>
                                          <p:attrName>style.visibility</p:attrName>
                                        </p:attrNameLst>
                                      </p:cBhvr>
                                      <p:to>
                                        <p:strVal val="hidden"/>
                                      </p:to>
                                    </p:set>
                                  </p:childTnLst>
                                </p:cTn>
                              </p:par>
                            </p:childTnLst>
                          </p:cTn>
                        </p:par>
                        <p:par>
                          <p:cTn id="271" fill="hold">
                            <p:stCondLst>
                              <p:cond delay="11000"/>
                            </p:stCondLst>
                            <p:childTnLst>
                              <p:par>
                                <p:cTn id="272" nodeType="afterEffect" fill="hold" presetClass="exit" presetID="1">
                                  <p:stCondLst>
                                    <p:cond delay="1000"/>
                                  </p:stCondLst>
                                  <p:childTnLst>
                                    <p:set>
                                      <p:cBhvr>
                                        <p:cTn id="273" dur="1" fill="hold">
                                          <p:stCondLst>
                                            <p:cond delay="0"/>
                                          </p:stCondLst>
                                        </p:cTn>
                                        <p:tgtEl>
                                          <p:spTgt spid="188"/>
                                        </p:tgtEl>
                                        <p:attrNameLst>
                                          <p:attrName>style.visibility</p:attrName>
                                        </p:attrNameLst>
                                      </p:cBhvr>
                                      <p:to>
                                        <p:strVal val="hidden"/>
                                      </p:to>
                                    </p:set>
                                  </p:childTnLst>
                                </p:cTn>
                              </p:par>
                            </p:childTnLst>
                          </p:cTn>
                        </p:par>
                        <p:par>
                          <p:cTn id="274" fill="hold">
                            <p:stCondLst>
                              <p:cond delay="12000"/>
                            </p:stCondLst>
                            <p:childTnLst>
                              <p:par>
                                <p:cTn id="275" nodeType="afterEffect" fill="hold" presetClass="exit" presetID="1">
                                  <p:stCondLst>
                                    <p:cond delay="1000"/>
                                  </p:stCondLst>
                                  <p:childTnLst>
                                    <p:set>
                                      <p:cBhvr>
                                        <p:cTn id="276" dur="1" fill="hold">
                                          <p:stCondLst>
                                            <p:cond delay="0"/>
                                          </p:stCondLst>
                                        </p:cTn>
                                        <p:tgtEl>
                                          <p:spTgt spid="187"/>
                                        </p:tgtEl>
                                        <p:attrNameLst>
                                          <p:attrName>style.visibility</p:attrName>
                                        </p:attrNameLst>
                                      </p:cBhvr>
                                      <p:to>
                                        <p:strVal val="hidden"/>
                                      </p:to>
                                    </p:set>
                                  </p:childTnLst>
                                </p:cTn>
                              </p:par>
                            </p:childTnLst>
                          </p:cTn>
                        </p:par>
                        <p:par>
                          <p:cTn id="277" fill="hold">
                            <p:stCondLst>
                              <p:cond delay="13000"/>
                            </p:stCondLst>
                            <p:childTnLst>
                              <p:par>
                                <p:cTn id="278" nodeType="afterEffect" fill="hold" presetClass="exit" presetID="1">
                                  <p:stCondLst>
                                    <p:cond delay="1000"/>
                                  </p:stCondLst>
                                  <p:childTnLst>
                                    <p:set>
                                      <p:cBhvr>
                                        <p:cTn id="279" dur="1" fill="hold">
                                          <p:stCondLst>
                                            <p:cond delay="0"/>
                                          </p:stCondLst>
                                        </p:cTn>
                                        <p:tgtEl>
                                          <p:spTgt spid="186"/>
                                        </p:tgtEl>
                                        <p:attrNameLst>
                                          <p:attrName>style.visibility</p:attrName>
                                        </p:attrNameLst>
                                      </p:cBhvr>
                                      <p:to>
                                        <p:strVal val="hidden"/>
                                      </p:to>
                                    </p:set>
                                  </p:childTnLst>
                                </p:cTn>
                              </p:par>
                            </p:childTnLst>
                          </p:cTn>
                        </p:par>
                        <p:par>
                          <p:cTn id="280" fill="hold">
                            <p:stCondLst>
                              <p:cond delay="14000"/>
                            </p:stCondLst>
                            <p:childTnLst>
                              <p:par>
                                <p:cTn id="281" nodeType="afterEffect" fill="hold" presetClass="exit" presetID="1">
                                  <p:stCondLst>
                                    <p:cond delay="1000"/>
                                  </p:stCondLst>
                                  <p:childTnLst>
                                    <p:set>
                                      <p:cBhvr>
                                        <p:cTn id="282" dur="1" fill="hold">
                                          <p:stCondLst>
                                            <p:cond delay="0"/>
                                          </p:stCondLst>
                                        </p:cTn>
                                        <p:tgtEl>
                                          <p:spTgt spid="185"/>
                                        </p:tgtEl>
                                        <p:attrNameLst>
                                          <p:attrName>style.visibility</p:attrName>
                                        </p:attrNameLst>
                                      </p:cBhvr>
                                      <p:to>
                                        <p:strVal val="hidden"/>
                                      </p:to>
                                    </p:set>
                                  </p:childTnLst>
                                </p:cTn>
                              </p:par>
                            </p:childTnLst>
                          </p:cTn>
                        </p:par>
                        <p:par>
                          <p:cTn id="283" fill="hold">
                            <p:stCondLst>
                              <p:cond delay="15000"/>
                            </p:stCondLst>
                            <p:childTnLst>
                              <p:par>
                                <p:cTn id="284" nodeType="afterEffect" fill="hold" presetClass="exit" presetID="1">
                                  <p:stCondLst>
                                    <p:cond delay="1000"/>
                                  </p:stCondLst>
                                  <p:childTnLst>
                                    <p:set>
                                      <p:cBhvr>
                                        <p:cTn id="285" dur="1" fill="hold">
                                          <p:stCondLst>
                                            <p:cond delay="0"/>
                                          </p:stCondLst>
                                        </p:cTn>
                                        <p:tgtEl>
                                          <p:spTgt spid="184"/>
                                        </p:tgtEl>
                                        <p:attrNameLst>
                                          <p:attrName>style.visibility</p:attrName>
                                        </p:attrNameLst>
                                      </p:cBhvr>
                                      <p:to>
                                        <p:strVal val="hidden"/>
                                      </p:to>
                                    </p:set>
                                  </p:childTnLst>
                                </p:cTn>
                              </p:par>
                            </p:childTnLst>
                          </p:cTn>
                        </p:par>
                        <p:par>
                          <p:cTn id="286" fill="hold">
                            <p:stCondLst>
                              <p:cond delay="16000"/>
                            </p:stCondLst>
                            <p:childTnLst>
                              <p:par>
                                <p:cTn id="287" nodeType="afterEffect" fill="hold" presetClass="exit" presetID="1">
                                  <p:stCondLst>
                                    <p:cond delay="1000"/>
                                  </p:stCondLst>
                                  <p:childTnLst>
                                    <p:set>
                                      <p:cBhvr>
                                        <p:cTn id="288" dur="1" fill="hold">
                                          <p:stCondLst>
                                            <p:cond delay="0"/>
                                          </p:stCondLst>
                                        </p:cTn>
                                        <p:tgtEl>
                                          <p:spTgt spid="183"/>
                                        </p:tgtEl>
                                        <p:attrNameLst>
                                          <p:attrName>style.visibility</p:attrName>
                                        </p:attrNameLst>
                                      </p:cBhvr>
                                      <p:to>
                                        <p:strVal val="hidden"/>
                                      </p:to>
                                    </p:set>
                                  </p:childTnLst>
                                </p:cTn>
                              </p:par>
                            </p:childTnLst>
                          </p:cTn>
                        </p:par>
                        <p:par>
                          <p:cTn id="289" fill="hold">
                            <p:stCondLst>
                              <p:cond delay="17000"/>
                            </p:stCondLst>
                            <p:childTnLst>
                              <p:par>
                                <p:cTn id="290" nodeType="afterEffect" fill="hold" presetClass="exit" presetID="1">
                                  <p:stCondLst>
                                    <p:cond delay="1000"/>
                                  </p:stCondLst>
                                  <p:childTnLst>
                                    <p:set>
                                      <p:cBhvr>
                                        <p:cTn id="291" dur="1" fill="hold">
                                          <p:stCondLst>
                                            <p:cond delay="0"/>
                                          </p:stCondLst>
                                        </p:cTn>
                                        <p:tgtEl>
                                          <p:spTgt spid="182"/>
                                        </p:tgtEl>
                                        <p:attrNameLst>
                                          <p:attrName>style.visibility</p:attrName>
                                        </p:attrNameLst>
                                      </p:cBhvr>
                                      <p:to>
                                        <p:strVal val="hidden"/>
                                      </p:to>
                                    </p:set>
                                  </p:childTnLst>
                                </p:cTn>
                              </p:par>
                            </p:childTnLst>
                          </p:cTn>
                        </p:par>
                        <p:par>
                          <p:cTn id="292" fill="hold">
                            <p:stCondLst>
                              <p:cond delay="18000"/>
                            </p:stCondLst>
                            <p:childTnLst>
                              <p:par>
                                <p:cTn id="293" nodeType="afterEffect" fill="hold" presetClass="exit" presetID="1">
                                  <p:stCondLst>
                                    <p:cond delay="1000"/>
                                  </p:stCondLst>
                                  <p:childTnLst>
                                    <p:set>
                                      <p:cBhvr>
                                        <p:cTn id="294" dur="1" fill="hold">
                                          <p:stCondLst>
                                            <p:cond delay="0"/>
                                          </p:stCondLst>
                                        </p:cTn>
                                        <p:tgtEl>
                                          <p:spTgt spid="181"/>
                                        </p:tgtEl>
                                        <p:attrNameLst>
                                          <p:attrName>style.visibility</p:attrName>
                                        </p:attrNameLst>
                                      </p:cBhvr>
                                      <p:to>
                                        <p:strVal val="hidden"/>
                                      </p:to>
                                    </p:set>
                                  </p:childTnLst>
                                </p:cTn>
                              </p:par>
                            </p:childTnLst>
                          </p:cTn>
                        </p:par>
                        <p:par>
                          <p:cTn id="295" fill="hold">
                            <p:stCondLst>
                              <p:cond delay="19000"/>
                            </p:stCondLst>
                            <p:childTnLst>
                              <p:par>
                                <p:cTn id="296" nodeType="afterEffect" fill="hold" presetClass="exit" presetID="1">
                                  <p:stCondLst>
                                    <p:cond delay="1000"/>
                                  </p:stCondLst>
                                  <p:childTnLst>
                                    <p:set>
                                      <p:cBhvr>
                                        <p:cTn id="297" dur="1" fill="hold">
                                          <p:stCondLst>
                                            <p:cond delay="0"/>
                                          </p:stCondLst>
                                        </p:cTn>
                                        <p:tgtEl>
                                          <p:spTgt spid="180"/>
                                        </p:tgtEl>
                                        <p:attrNameLst>
                                          <p:attrName>style.visibility</p:attrName>
                                        </p:attrNameLst>
                                      </p:cBhvr>
                                      <p:to>
                                        <p:strVal val="hidden"/>
                                      </p:to>
                                    </p:set>
                                  </p:childTnLst>
                                </p:cTn>
                              </p:par>
                            </p:childTnLst>
                          </p:cTn>
                        </p:par>
                        <p:par>
                          <p:cTn id="298" fill="hold">
                            <p:stCondLst>
                              <p:cond delay="20000"/>
                            </p:stCondLst>
                            <p:childTnLst>
                              <p:par>
                                <p:cTn id="299" nodeType="afterEffect" fill="hold" presetClass="exit" presetID="1">
                                  <p:stCondLst>
                                    <p:cond delay="1000"/>
                                  </p:stCondLst>
                                  <p:childTnLst>
                                    <p:set>
                                      <p:cBhvr>
                                        <p:cTn id="300" dur="1" fill="hold">
                                          <p:stCondLst>
                                            <p:cond delay="0"/>
                                          </p:stCondLst>
                                        </p:cTn>
                                        <p:tgtEl>
                                          <p:spTgt spid="179"/>
                                        </p:tgtEl>
                                        <p:attrNameLst>
                                          <p:attrName>style.visibility</p:attrName>
                                        </p:attrNameLst>
                                      </p:cBhvr>
                                      <p:to>
                                        <p:strVal val="hidden"/>
                                      </p:to>
                                    </p:set>
                                  </p:childTnLst>
                                </p:cTn>
                              </p:par>
                            </p:childTnLst>
                          </p:cTn>
                        </p:par>
                        <p:par>
                          <p:cTn id="301" fill="hold">
                            <p:stCondLst>
                              <p:cond delay="21000"/>
                            </p:stCondLst>
                            <p:childTnLst>
                              <p:par>
                                <p:cTn id="302" nodeType="afterEffect" fill="hold" presetClass="exit" presetID="1">
                                  <p:stCondLst>
                                    <p:cond delay="1000"/>
                                  </p:stCondLst>
                                  <p:childTnLst>
                                    <p:set>
                                      <p:cBhvr>
                                        <p:cTn id="303" dur="1" fill="hold">
                                          <p:stCondLst>
                                            <p:cond delay="0"/>
                                          </p:stCondLst>
                                        </p:cTn>
                                        <p:tgtEl>
                                          <p:spTgt spid="178"/>
                                        </p:tgtEl>
                                        <p:attrNameLst>
                                          <p:attrName>style.visibility</p:attrName>
                                        </p:attrNameLst>
                                      </p:cBhvr>
                                      <p:to>
                                        <p:strVal val="hidden"/>
                                      </p:to>
                                    </p:set>
                                  </p:childTnLst>
                                </p:cTn>
                              </p:par>
                            </p:childTnLst>
                          </p:cTn>
                        </p:par>
                        <p:par>
                          <p:cTn id="304" fill="hold">
                            <p:stCondLst>
                              <p:cond delay="22000"/>
                            </p:stCondLst>
                            <p:childTnLst>
                              <p:par>
                                <p:cTn id="305" nodeType="afterEffect" fill="hold" presetClass="exit" presetID="1">
                                  <p:stCondLst>
                                    <p:cond delay="1000"/>
                                  </p:stCondLst>
                                  <p:childTnLst>
                                    <p:set>
                                      <p:cBhvr>
                                        <p:cTn id="306" dur="1" fill="hold">
                                          <p:stCondLst>
                                            <p:cond delay="0"/>
                                          </p:stCondLst>
                                        </p:cTn>
                                        <p:tgtEl>
                                          <p:spTgt spid="177"/>
                                        </p:tgtEl>
                                        <p:attrNameLst>
                                          <p:attrName>style.visibility</p:attrName>
                                        </p:attrNameLst>
                                      </p:cBhvr>
                                      <p:to>
                                        <p:strVal val="hidden"/>
                                      </p:to>
                                    </p:set>
                                  </p:childTnLst>
                                </p:cTn>
                              </p:par>
                            </p:childTnLst>
                          </p:cTn>
                        </p:par>
                        <p:par>
                          <p:cTn id="307" fill="hold">
                            <p:stCondLst>
                              <p:cond delay="23000"/>
                            </p:stCondLst>
                            <p:childTnLst>
                              <p:par>
                                <p:cTn id="308" nodeType="afterEffect" fill="hold" presetClass="exit" presetID="1">
                                  <p:stCondLst>
                                    <p:cond delay="1000"/>
                                  </p:stCondLst>
                                  <p:childTnLst>
                                    <p:set>
                                      <p:cBhvr>
                                        <p:cTn id="309" dur="1" fill="hold">
                                          <p:stCondLst>
                                            <p:cond delay="0"/>
                                          </p:stCondLst>
                                        </p:cTn>
                                        <p:tgtEl>
                                          <p:spTgt spid="176"/>
                                        </p:tgtEl>
                                        <p:attrNameLst>
                                          <p:attrName>style.visibility</p:attrName>
                                        </p:attrNameLst>
                                      </p:cBhvr>
                                      <p:to>
                                        <p:strVal val="hidden"/>
                                      </p:to>
                                    </p:set>
                                  </p:childTnLst>
                                </p:cTn>
                              </p:par>
                            </p:childTnLst>
                          </p:cTn>
                        </p:par>
                        <p:par>
                          <p:cTn id="310" fill="hold">
                            <p:stCondLst>
                              <p:cond delay="24000"/>
                            </p:stCondLst>
                            <p:childTnLst>
                              <p:par>
                                <p:cTn id="311" nodeType="afterEffect" fill="hold" presetClass="exit" presetID="1">
                                  <p:stCondLst>
                                    <p:cond delay="1000"/>
                                  </p:stCondLst>
                                  <p:childTnLst>
                                    <p:set>
                                      <p:cBhvr>
                                        <p:cTn id="312" dur="1" fill="hold">
                                          <p:stCondLst>
                                            <p:cond delay="9"/>
                                          </p:stCondLst>
                                        </p:cTn>
                                        <p:tgtEl>
                                          <p:spTgt spid="17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a:t>
            </a:r>
            <a:endParaRPr b="0" lang="en-US" sz="4400" strike="noStrike" u="none">
              <a:solidFill>
                <a:srgbClr val="ffffff"/>
              </a:solidFill>
              <a:uFillTx/>
              <a:latin typeface="Arial"/>
            </a:endParaRPr>
          </a:p>
        </p:txBody>
      </p:sp>
      <p:sp>
        <p:nvSpPr>
          <p:cNvPr id="201" name="PlaceHolder 3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it is raised a spiritual body.  </a:t>
            </a:r>
            <a:endParaRPr b="0" lang="en-US" sz="3200" strike="noStrike" u="none">
              <a:solidFill>
                <a:srgbClr val="ffffff"/>
              </a:solidFill>
              <a:uFillTx/>
              <a:latin typeface="Arial"/>
            </a:endParaRPr>
          </a:p>
        </p:txBody>
      </p:sp>
      <p:sp>
        <p:nvSpPr>
          <p:cNvPr id="202" name="PlaceHolder 3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resucitará cuerpo espiritual. </a:t>
            </a:r>
            <a:endParaRPr b="0" lang="en-US" sz="3200" strike="noStrike" u="none">
              <a:solidFill>
                <a:srgbClr val="ffffff"/>
              </a:solidFill>
              <a:uFillTx/>
              <a:latin typeface="Arial"/>
            </a:endParaRPr>
          </a:p>
        </p:txBody>
      </p:sp>
      <p:sp>
        <p:nvSpPr>
          <p:cNvPr id="203" name="PlaceHolder 3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ressuscite corps spirituel.</a:t>
            </a:r>
            <a:endParaRPr b="0" lang="en-US" sz="3200" strike="noStrike" u="none">
              <a:solidFill>
                <a:srgbClr val="ffffff"/>
              </a:solidFill>
              <a:uFillTx/>
              <a:latin typeface="Arial"/>
            </a:endParaRPr>
          </a:p>
        </p:txBody>
      </p:sp>
      <p:sp>
        <p:nvSpPr>
          <p:cNvPr id="204" name="PlaceHolder 3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ἐγείρεται σῶμα πνευματικόν.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0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#5</a:t>
            </a:r>
            <a:endParaRPr b="0" lang="en-US" sz="4400" strike="noStrike" u="none">
              <a:solidFill>
                <a:srgbClr val="ffffff"/>
              </a:solidFill>
              <a:uFillTx/>
              <a:latin typeface="Arial"/>
            </a:endParaRPr>
          </a:p>
        </p:txBody>
      </p:sp>
      <p:sp>
        <p:nvSpPr>
          <p:cNvPr id="20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15:40, what categories of bodies are described?  </a:t>
            </a:r>
            <a:endParaRPr b="0" lang="en-US" sz="3200" strike="noStrike" u="none">
              <a:solidFill>
                <a:srgbClr val="ffffff"/>
              </a:solidFill>
              <a:uFillTx/>
              <a:latin typeface="Arial"/>
            </a:endParaRPr>
          </a:p>
        </p:txBody>
      </p:sp>
      <p:sp>
        <p:nvSpPr>
          <p:cNvPr id="207" name="PlaceHolder 1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15:40, ¿qué categorías de cuerpos se describen? </a:t>
            </a:r>
            <a:endParaRPr b="0" lang="en-US" sz="3200" strike="noStrike" u="none">
              <a:solidFill>
                <a:srgbClr val="ffffff"/>
              </a:solidFill>
              <a:uFillTx/>
              <a:latin typeface="Arial"/>
            </a:endParaRPr>
          </a:p>
        </p:txBody>
      </p:sp>
      <p:sp>
        <p:nvSpPr>
          <p:cNvPr id="208" name="PlaceHolder 1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:40, quelles catégories de corps sont décrites ?</a:t>
            </a:r>
            <a:endParaRPr b="0" lang="en-US" sz="3200" strike="noStrike" u="none">
              <a:solidFill>
                <a:srgbClr val="ffffff"/>
              </a:solidFill>
              <a:uFillTx/>
              <a:latin typeface="Arial"/>
            </a:endParaRPr>
          </a:p>
        </p:txBody>
      </p:sp>
      <p:sp>
        <p:nvSpPr>
          <p:cNvPr id="209" name="TextBox 10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10" name="TextBox 1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11" name="TextBox 1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12" name="TextBox 1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13" name="TextBox 1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14" name="TextBox 1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15" name="TextBox 1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16" name="TextBox 1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17" name="TextBox 1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18" name="TextBox 1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19" name="TextBox 1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20" name="TextBox 1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21" name="TextBox 1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22" name="TextBox 1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23" name="TextBox 1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24" name="TextBox 1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25" name="TextBox 1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26" name="TextBox 1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27" name="TextBox 1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28" name="TextBox 1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29" name="TextBox 1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30" name="TextBox 1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31" name="TextBox 1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32" name="TextBox 1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33" name="TextBox 1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34" name="TextBox 1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3" dur="indefinite" restart="never" nodeType="tmRoot">
          <p:childTnLst>
            <p:seq>
              <p:cTn id="314" dur="indefinite" nodeType="mainSeq">
                <p:childTnLst>
                  <p:par>
                    <p:cTn id="315" fill="hold">
                      <p:stCondLst>
                        <p:cond delay="indefinite"/>
                      </p:stCondLst>
                      <p:childTnLst>
                        <p:par>
                          <p:cTn id="316" fill="hold">
                            <p:stCondLst>
                              <p:cond delay="0"/>
                            </p:stCondLst>
                            <p:childTnLst>
                              <p:par>
                                <p:cTn id="317" nodeType="clickEffect" fill="hold" presetClass="exit" presetID="1">
                                  <p:stCondLst>
                                    <p:cond delay="1000"/>
                                  </p:stCondLst>
                                  <p:childTnLst>
                                    <p:set>
                                      <p:cBhvr>
                                        <p:cTn id="318" dur="1" fill="hold">
                                          <p:stCondLst>
                                            <p:cond delay="0"/>
                                          </p:stCondLst>
                                        </p:cTn>
                                        <p:tgtEl>
                                          <p:spTgt spid="234"/>
                                        </p:tgtEl>
                                        <p:attrNameLst>
                                          <p:attrName>style.visibility</p:attrName>
                                        </p:attrNameLst>
                                      </p:cBhvr>
                                      <p:to>
                                        <p:strVal val="hidden"/>
                                      </p:to>
                                    </p:set>
                                  </p:childTnLst>
                                </p:cTn>
                              </p:par>
                            </p:childTnLst>
                          </p:cTn>
                        </p:par>
                        <p:par>
                          <p:cTn id="319" fill="hold">
                            <p:stCondLst>
                              <p:cond delay="1000"/>
                            </p:stCondLst>
                            <p:childTnLst>
                              <p:par>
                                <p:cTn id="320" nodeType="afterEffect" fill="hold" presetClass="exit" presetID="1">
                                  <p:stCondLst>
                                    <p:cond delay="1000"/>
                                  </p:stCondLst>
                                  <p:childTnLst>
                                    <p:set>
                                      <p:cBhvr>
                                        <p:cTn id="321" dur="1" fill="hold">
                                          <p:stCondLst>
                                            <p:cond delay="0"/>
                                          </p:stCondLst>
                                        </p:cTn>
                                        <p:tgtEl>
                                          <p:spTgt spid="233"/>
                                        </p:tgtEl>
                                        <p:attrNameLst>
                                          <p:attrName>style.visibility</p:attrName>
                                        </p:attrNameLst>
                                      </p:cBhvr>
                                      <p:to>
                                        <p:strVal val="hidden"/>
                                      </p:to>
                                    </p:set>
                                  </p:childTnLst>
                                </p:cTn>
                              </p:par>
                            </p:childTnLst>
                          </p:cTn>
                        </p:par>
                        <p:par>
                          <p:cTn id="322" fill="hold">
                            <p:stCondLst>
                              <p:cond delay="2000"/>
                            </p:stCondLst>
                            <p:childTnLst>
                              <p:par>
                                <p:cTn id="323" nodeType="afterEffect" fill="hold" presetClass="exit" presetID="1">
                                  <p:stCondLst>
                                    <p:cond delay="1000"/>
                                  </p:stCondLst>
                                  <p:childTnLst>
                                    <p:set>
                                      <p:cBhvr>
                                        <p:cTn id="324" dur="1" fill="hold">
                                          <p:stCondLst>
                                            <p:cond delay="0"/>
                                          </p:stCondLst>
                                        </p:cTn>
                                        <p:tgtEl>
                                          <p:spTgt spid="232"/>
                                        </p:tgtEl>
                                        <p:attrNameLst>
                                          <p:attrName>style.visibility</p:attrName>
                                        </p:attrNameLst>
                                      </p:cBhvr>
                                      <p:to>
                                        <p:strVal val="hidden"/>
                                      </p:to>
                                    </p:set>
                                  </p:childTnLst>
                                </p:cTn>
                              </p:par>
                            </p:childTnLst>
                          </p:cTn>
                        </p:par>
                        <p:par>
                          <p:cTn id="325" fill="hold">
                            <p:stCondLst>
                              <p:cond delay="3000"/>
                            </p:stCondLst>
                            <p:childTnLst>
                              <p:par>
                                <p:cTn id="326" nodeType="afterEffect" fill="hold" presetClass="exit" presetID="1">
                                  <p:stCondLst>
                                    <p:cond delay="1000"/>
                                  </p:stCondLst>
                                  <p:childTnLst>
                                    <p:set>
                                      <p:cBhvr>
                                        <p:cTn id="327" dur="1" fill="hold">
                                          <p:stCondLst>
                                            <p:cond delay="0"/>
                                          </p:stCondLst>
                                        </p:cTn>
                                        <p:tgtEl>
                                          <p:spTgt spid="231"/>
                                        </p:tgtEl>
                                        <p:attrNameLst>
                                          <p:attrName>style.visibility</p:attrName>
                                        </p:attrNameLst>
                                      </p:cBhvr>
                                      <p:to>
                                        <p:strVal val="hidden"/>
                                      </p:to>
                                    </p:set>
                                  </p:childTnLst>
                                </p:cTn>
                              </p:par>
                            </p:childTnLst>
                          </p:cTn>
                        </p:par>
                        <p:par>
                          <p:cTn id="328" fill="hold">
                            <p:stCondLst>
                              <p:cond delay="4000"/>
                            </p:stCondLst>
                            <p:childTnLst>
                              <p:par>
                                <p:cTn id="329" nodeType="afterEffect" fill="hold" presetClass="exit" presetID="1">
                                  <p:stCondLst>
                                    <p:cond delay="1000"/>
                                  </p:stCondLst>
                                  <p:childTnLst>
                                    <p:set>
                                      <p:cBhvr>
                                        <p:cTn id="330" dur="1" fill="hold">
                                          <p:stCondLst>
                                            <p:cond delay="0"/>
                                          </p:stCondLst>
                                        </p:cTn>
                                        <p:tgtEl>
                                          <p:spTgt spid="230"/>
                                        </p:tgtEl>
                                        <p:attrNameLst>
                                          <p:attrName>style.visibility</p:attrName>
                                        </p:attrNameLst>
                                      </p:cBhvr>
                                      <p:to>
                                        <p:strVal val="hidden"/>
                                      </p:to>
                                    </p:set>
                                  </p:childTnLst>
                                </p:cTn>
                              </p:par>
                            </p:childTnLst>
                          </p:cTn>
                        </p:par>
                        <p:par>
                          <p:cTn id="331" fill="hold">
                            <p:stCondLst>
                              <p:cond delay="5000"/>
                            </p:stCondLst>
                            <p:childTnLst>
                              <p:par>
                                <p:cTn id="332" nodeType="afterEffect" fill="hold" presetClass="exit" presetID="1">
                                  <p:stCondLst>
                                    <p:cond delay="1000"/>
                                  </p:stCondLst>
                                  <p:childTnLst>
                                    <p:set>
                                      <p:cBhvr>
                                        <p:cTn id="333" dur="1" fill="hold">
                                          <p:stCondLst>
                                            <p:cond delay="0"/>
                                          </p:stCondLst>
                                        </p:cTn>
                                        <p:tgtEl>
                                          <p:spTgt spid="229"/>
                                        </p:tgtEl>
                                        <p:attrNameLst>
                                          <p:attrName>style.visibility</p:attrName>
                                        </p:attrNameLst>
                                      </p:cBhvr>
                                      <p:to>
                                        <p:strVal val="hidden"/>
                                      </p:to>
                                    </p:set>
                                  </p:childTnLst>
                                </p:cTn>
                              </p:par>
                            </p:childTnLst>
                          </p:cTn>
                        </p:par>
                        <p:par>
                          <p:cTn id="334" fill="hold">
                            <p:stCondLst>
                              <p:cond delay="6000"/>
                            </p:stCondLst>
                            <p:childTnLst>
                              <p:par>
                                <p:cTn id="335" nodeType="afterEffect" fill="hold" presetClass="exit" presetID="1">
                                  <p:stCondLst>
                                    <p:cond delay="1000"/>
                                  </p:stCondLst>
                                  <p:childTnLst>
                                    <p:set>
                                      <p:cBhvr>
                                        <p:cTn id="336" dur="1" fill="hold">
                                          <p:stCondLst>
                                            <p:cond delay="0"/>
                                          </p:stCondLst>
                                        </p:cTn>
                                        <p:tgtEl>
                                          <p:spTgt spid="228"/>
                                        </p:tgtEl>
                                        <p:attrNameLst>
                                          <p:attrName>style.visibility</p:attrName>
                                        </p:attrNameLst>
                                      </p:cBhvr>
                                      <p:to>
                                        <p:strVal val="hidden"/>
                                      </p:to>
                                    </p:set>
                                  </p:childTnLst>
                                </p:cTn>
                              </p:par>
                            </p:childTnLst>
                          </p:cTn>
                        </p:par>
                        <p:par>
                          <p:cTn id="337" fill="hold">
                            <p:stCondLst>
                              <p:cond delay="7000"/>
                            </p:stCondLst>
                            <p:childTnLst>
                              <p:par>
                                <p:cTn id="338" nodeType="afterEffect" fill="hold" presetClass="exit" presetID="1">
                                  <p:stCondLst>
                                    <p:cond delay="1000"/>
                                  </p:stCondLst>
                                  <p:childTnLst>
                                    <p:set>
                                      <p:cBhvr>
                                        <p:cTn id="339" dur="1" fill="hold">
                                          <p:stCondLst>
                                            <p:cond delay="0"/>
                                          </p:stCondLst>
                                        </p:cTn>
                                        <p:tgtEl>
                                          <p:spTgt spid="227"/>
                                        </p:tgtEl>
                                        <p:attrNameLst>
                                          <p:attrName>style.visibility</p:attrName>
                                        </p:attrNameLst>
                                      </p:cBhvr>
                                      <p:to>
                                        <p:strVal val="hidden"/>
                                      </p:to>
                                    </p:set>
                                  </p:childTnLst>
                                </p:cTn>
                              </p:par>
                            </p:childTnLst>
                          </p:cTn>
                        </p:par>
                        <p:par>
                          <p:cTn id="340" fill="hold">
                            <p:stCondLst>
                              <p:cond delay="8000"/>
                            </p:stCondLst>
                            <p:childTnLst>
                              <p:par>
                                <p:cTn id="341" nodeType="afterEffect" fill="hold" presetClass="exit" presetID="1">
                                  <p:stCondLst>
                                    <p:cond delay="1000"/>
                                  </p:stCondLst>
                                  <p:childTnLst>
                                    <p:set>
                                      <p:cBhvr>
                                        <p:cTn id="342" dur="1" fill="hold">
                                          <p:stCondLst>
                                            <p:cond delay="0"/>
                                          </p:stCondLst>
                                        </p:cTn>
                                        <p:tgtEl>
                                          <p:spTgt spid="226"/>
                                        </p:tgtEl>
                                        <p:attrNameLst>
                                          <p:attrName>style.visibility</p:attrName>
                                        </p:attrNameLst>
                                      </p:cBhvr>
                                      <p:to>
                                        <p:strVal val="hidden"/>
                                      </p:to>
                                    </p:set>
                                  </p:childTnLst>
                                </p:cTn>
                              </p:par>
                            </p:childTnLst>
                          </p:cTn>
                        </p:par>
                        <p:par>
                          <p:cTn id="343" fill="hold">
                            <p:stCondLst>
                              <p:cond delay="9000"/>
                            </p:stCondLst>
                            <p:childTnLst>
                              <p:par>
                                <p:cTn id="344" nodeType="afterEffect" fill="hold" presetClass="exit" presetID="1">
                                  <p:stCondLst>
                                    <p:cond delay="1000"/>
                                  </p:stCondLst>
                                  <p:childTnLst>
                                    <p:set>
                                      <p:cBhvr>
                                        <p:cTn id="345" dur="1" fill="hold">
                                          <p:stCondLst>
                                            <p:cond delay="0"/>
                                          </p:stCondLst>
                                        </p:cTn>
                                        <p:tgtEl>
                                          <p:spTgt spid="225"/>
                                        </p:tgtEl>
                                        <p:attrNameLst>
                                          <p:attrName>style.visibility</p:attrName>
                                        </p:attrNameLst>
                                      </p:cBhvr>
                                      <p:to>
                                        <p:strVal val="hidden"/>
                                      </p:to>
                                    </p:set>
                                  </p:childTnLst>
                                </p:cTn>
                              </p:par>
                            </p:childTnLst>
                          </p:cTn>
                        </p:par>
                        <p:par>
                          <p:cTn id="346" fill="hold">
                            <p:stCondLst>
                              <p:cond delay="10000"/>
                            </p:stCondLst>
                            <p:childTnLst>
                              <p:par>
                                <p:cTn id="347" nodeType="afterEffect" fill="hold" presetClass="exit" presetID="1">
                                  <p:stCondLst>
                                    <p:cond delay="1000"/>
                                  </p:stCondLst>
                                  <p:childTnLst>
                                    <p:set>
                                      <p:cBhvr>
                                        <p:cTn id="348" dur="1" fill="hold">
                                          <p:stCondLst>
                                            <p:cond delay="0"/>
                                          </p:stCondLst>
                                        </p:cTn>
                                        <p:tgtEl>
                                          <p:spTgt spid="224"/>
                                        </p:tgtEl>
                                        <p:attrNameLst>
                                          <p:attrName>style.visibility</p:attrName>
                                        </p:attrNameLst>
                                      </p:cBhvr>
                                      <p:to>
                                        <p:strVal val="hidden"/>
                                      </p:to>
                                    </p:set>
                                  </p:childTnLst>
                                </p:cTn>
                              </p:par>
                            </p:childTnLst>
                          </p:cTn>
                        </p:par>
                        <p:par>
                          <p:cTn id="349" fill="hold">
                            <p:stCondLst>
                              <p:cond delay="11000"/>
                            </p:stCondLst>
                            <p:childTnLst>
                              <p:par>
                                <p:cTn id="350" nodeType="afterEffect" fill="hold" presetClass="exit" presetID="1">
                                  <p:stCondLst>
                                    <p:cond delay="1000"/>
                                  </p:stCondLst>
                                  <p:childTnLst>
                                    <p:set>
                                      <p:cBhvr>
                                        <p:cTn id="351" dur="1" fill="hold">
                                          <p:stCondLst>
                                            <p:cond delay="0"/>
                                          </p:stCondLst>
                                        </p:cTn>
                                        <p:tgtEl>
                                          <p:spTgt spid="223"/>
                                        </p:tgtEl>
                                        <p:attrNameLst>
                                          <p:attrName>style.visibility</p:attrName>
                                        </p:attrNameLst>
                                      </p:cBhvr>
                                      <p:to>
                                        <p:strVal val="hidden"/>
                                      </p:to>
                                    </p:set>
                                  </p:childTnLst>
                                </p:cTn>
                              </p:par>
                            </p:childTnLst>
                          </p:cTn>
                        </p:par>
                        <p:par>
                          <p:cTn id="352" fill="hold">
                            <p:stCondLst>
                              <p:cond delay="12000"/>
                            </p:stCondLst>
                            <p:childTnLst>
                              <p:par>
                                <p:cTn id="353" nodeType="afterEffect" fill="hold" presetClass="exit" presetID="1">
                                  <p:stCondLst>
                                    <p:cond delay="1000"/>
                                  </p:stCondLst>
                                  <p:childTnLst>
                                    <p:set>
                                      <p:cBhvr>
                                        <p:cTn id="354" dur="1" fill="hold">
                                          <p:stCondLst>
                                            <p:cond delay="0"/>
                                          </p:stCondLst>
                                        </p:cTn>
                                        <p:tgtEl>
                                          <p:spTgt spid="222"/>
                                        </p:tgtEl>
                                        <p:attrNameLst>
                                          <p:attrName>style.visibility</p:attrName>
                                        </p:attrNameLst>
                                      </p:cBhvr>
                                      <p:to>
                                        <p:strVal val="hidden"/>
                                      </p:to>
                                    </p:set>
                                  </p:childTnLst>
                                </p:cTn>
                              </p:par>
                            </p:childTnLst>
                          </p:cTn>
                        </p:par>
                        <p:par>
                          <p:cTn id="355" fill="hold">
                            <p:stCondLst>
                              <p:cond delay="13000"/>
                            </p:stCondLst>
                            <p:childTnLst>
                              <p:par>
                                <p:cTn id="356" nodeType="afterEffect" fill="hold" presetClass="exit" presetID="1">
                                  <p:stCondLst>
                                    <p:cond delay="1000"/>
                                  </p:stCondLst>
                                  <p:childTnLst>
                                    <p:set>
                                      <p:cBhvr>
                                        <p:cTn id="357" dur="1" fill="hold">
                                          <p:stCondLst>
                                            <p:cond delay="0"/>
                                          </p:stCondLst>
                                        </p:cTn>
                                        <p:tgtEl>
                                          <p:spTgt spid="221"/>
                                        </p:tgtEl>
                                        <p:attrNameLst>
                                          <p:attrName>style.visibility</p:attrName>
                                        </p:attrNameLst>
                                      </p:cBhvr>
                                      <p:to>
                                        <p:strVal val="hidden"/>
                                      </p:to>
                                    </p:set>
                                  </p:childTnLst>
                                </p:cTn>
                              </p:par>
                            </p:childTnLst>
                          </p:cTn>
                        </p:par>
                        <p:par>
                          <p:cTn id="358" fill="hold">
                            <p:stCondLst>
                              <p:cond delay="14000"/>
                            </p:stCondLst>
                            <p:childTnLst>
                              <p:par>
                                <p:cTn id="359" nodeType="afterEffect" fill="hold" presetClass="exit" presetID="1">
                                  <p:stCondLst>
                                    <p:cond delay="1000"/>
                                  </p:stCondLst>
                                  <p:childTnLst>
                                    <p:set>
                                      <p:cBhvr>
                                        <p:cTn id="360" dur="1" fill="hold">
                                          <p:stCondLst>
                                            <p:cond delay="0"/>
                                          </p:stCondLst>
                                        </p:cTn>
                                        <p:tgtEl>
                                          <p:spTgt spid="220"/>
                                        </p:tgtEl>
                                        <p:attrNameLst>
                                          <p:attrName>style.visibility</p:attrName>
                                        </p:attrNameLst>
                                      </p:cBhvr>
                                      <p:to>
                                        <p:strVal val="hidden"/>
                                      </p:to>
                                    </p:set>
                                  </p:childTnLst>
                                </p:cTn>
                              </p:par>
                            </p:childTnLst>
                          </p:cTn>
                        </p:par>
                        <p:par>
                          <p:cTn id="361" fill="hold">
                            <p:stCondLst>
                              <p:cond delay="15000"/>
                            </p:stCondLst>
                            <p:childTnLst>
                              <p:par>
                                <p:cTn id="362" nodeType="afterEffect" fill="hold" presetClass="exit" presetID="1">
                                  <p:stCondLst>
                                    <p:cond delay="1000"/>
                                  </p:stCondLst>
                                  <p:childTnLst>
                                    <p:set>
                                      <p:cBhvr>
                                        <p:cTn id="363" dur="1" fill="hold">
                                          <p:stCondLst>
                                            <p:cond delay="0"/>
                                          </p:stCondLst>
                                        </p:cTn>
                                        <p:tgtEl>
                                          <p:spTgt spid="219"/>
                                        </p:tgtEl>
                                        <p:attrNameLst>
                                          <p:attrName>style.visibility</p:attrName>
                                        </p:attrNameLst>
                                      </p:cBhvr>
                                      <p:to>
                                        <p:strVal val="hidden"/>
                                      </p:to>
                                    </p:set>
                                  </p:childTnLst>
                                </p:cTn>
                              </p:par>
                            </p:childTnLst>
                          </p:cTn>
                        </p:par>
                        <p:par>
                          <p:cTn id="364" fill="hold">
                            <p:stCondLst>
                              <p:cond delay="16000"/>
                            </p:stCondLst>
                            <p:childTnLst>
                              <p:par>
                                <p:cTn id="365" nodeType="afterEffect" fill="hold" presetClass="exit" presetID="1">
                                  <p:stCondLst>
                                    <p:cond delay="1000"/>
                                  </p:stCondLst>
                                  <p:childTnLst>
                                    <p:set>
                                      <p:cBhvr>
                                        <p:cTn id="366" dur="1" fill="hold">
                                          <p:stCondLst>
                                            <p:cond delay="0"/>
                                          </p:stCondLst>
                                        </p:cTn>
                                        <p:tgtEl>
                                          <p:spTgt spid="218"/>
                                        </p:tgtEl>
                                        <p:attrNameLst>
                                          <p:attrName>style.visibility</p:attrName>
                                        </p:attrNameLst>
                                      </p:cBhvr>
                                      <p:to>
                                        <p:strVal val="hidden"/>
                                      </p:to>
                                    </p:set>
                                  </p:childTnLst>
                                </p:cTn>
                              </p:par>
                            </p:childTnLst>
                          </p:cTn>
                        </p:par>
                        <p:par>
                          <p:cTn id="367" fill="hold">
                            <p:stCondLst>
                              <p:cond delay="17000"/>
                            </p:stCondLst>
                            <p:childTnLst>
                              <p:par>
                                <p:cTn id="368" nodeType="afterEffect" fill="hold" presetClass="exit" presetID="1">
                                  <p:stCondLst>
                                    <p:cond delay="1000"/>
                                  </p:stCondLst>
                                  <p:childTnLst>
                                    <p:set>
                                      <p:cBhvr>
                                        <p:cTn id="369" dur="1" fill="hold">
                                          <p:stCondLst>
                                            <p:cond delay="0"/>
                                          </p:stCondLst>
                                        </p:cTn>
                                        <p:tgtEl>
                                          <p:spTgt spid="217"/>
                                        </p:tgtEl>
                                        <p:attrNameLst>
                                          <p:attrName>style.visibility</p:attrName>
                                        </p:attrNameLst>
                                      </p:cBhvr>
                                      <p:to>
                                        <p:strVal val="hidden"/>
                                      </p:to>
                                    </p:set>
                                  </p:childTnLst>
                                </p:cTn>
                              </p:par>
                            </p:childTnLst>
                          </p:cTn>
                        </p:par>
                        <p:par>
                          <p:cTn id="370" fill="hold">
                            <p:stCondLst>
                              <p:cond delay="18000"/>
                            </p:stCondLst>
                            <p:childTnLst>
                              <p:par>
                                <p:cTn id="371" nodeType="afterEffect" fill="hold" presetClass="exit" presetID="1">
                                  <p:stCondLst>
                                    <p:cond delay="1000"/>
                                  </p:stCondLst>
                                  <p:childTnLst>
                                    <p:set>
                                      <p:cBhvr>
                                        <p:cTn id="372" dur="1" fill="hold">
                                          <p:stCondLst>
                                            <p:cond delay="0"/>
                                          </p:stCondLst>
                                        </p:cTn>
                                        <p:tgtEl>
                                          <p:spTgt spid="216"/>
                                        </p:tgtEl>
                                        <p:attrNameLst>
                                          <p:attrName>style.visibility</p:attrName>
                                        </p:attrNameLst>
                                      </p:cBhvr>
                                      <p:to>
                                        <p:strVal val="hidden"/>
                                      </p:to>
                                    </p:set>
                                  </p:childTnLst>
                                </p:cTn>
                              </p:par>
                            </p:childTnLst>
                          </p:cTn>
                        </p:par>
                        <p:par>
                          <p:cTn id="373" fill="hold">
                            <p:stCondLst>
                              <p:cond delay="19000"/>
                            </p:stCondLst>
                            <p:childTnLst>
                              <p:par>
                                <p:cTn id="374" nodeType="afterEffect" fill="hold" presetClass="exit" presetID="1">
                                  <p:stCondLst>
                                    <p:cond delay="1000"/>
                                  </p:stCondLst>
                                  <p:childTnLst>
                                    <p:set>
                                      <p:cBhvr>
                                        <p:cTn id="375" dur="1" fill="hold">
                                          <p:stCondLst>
                                            <p:cond delay="0"/>
                                          </p:stCondLst>
                                        </p:cTn>
                                        <p:tgtEl>
                                          <p:spTgt spid="215"/>
                                        </p:tgtEl>
                                        <p:attrNameLst>
                                          <p:attrName>style.visibility</p:attrName>
                                        </p:attrNameLst>
                                      </p:cBhvr>
                                      <p:to>
                                        <p:strVal val="hidden"/>
                                      </p:to>
                                    </p:set>
                                  </p:childTnLst>
                                </p:cTn>
                              </p:par>
                            </p:childTnLst>
                          </p:cTn>
                        </p:par>
                        <p:par>
                          <p:cTn id="376" fill="hold">
                            <p:stCondLst>
                              <p:cond delay="20000"/>
                            </p:stCondLst>
                            <p:childTnLst>
                              <p:par>
                                <p:cTn id="377" nodeType="afterEffect" fill="hold" presetClass="exit" presetID="1">
                                  <p:stCondLst>
                                    <p:cond delay="1000"/>
                                  </p:stCondLst>
                                  <p:childTnLst>
                                    <p:set>
                                      <p:cBhvr>
                                        <p:cTn id="378" dur="1" fill="hold">
                                          <p:stCondLst>
                                            <p:cond delay="0"/>
                                          </p:stCondLst>
                                        </p:cTn>
                                        <p:tgtEl>
                                          <p:spTgt spid="214"/>
                                        </p:tgtEl>
                                        <p:attrNameLst>
                                          <p:attrName>style.visibility</p:attrName>
                                        </p:attrNameLst>
                                      </p:cBhvr>
                                      <p:to>
                                        <p:strVal val="hidden"/>
                                      </p:to>
                                    </p:set>
                                  </p:childTnLst>
                                </p:cTn>
                              </p:par>
                            </p:childTnLst>
                          </p:cTn>
                        </p:par>
                        <p:par>
                          <p:cTn id="379" fill="hold">
                            <p:stCondLst>
                              <p:cond delay="21000"/>
                            </p:stCondLst>
                            <p:childTnLst>
                              <p:par>
                                <p:cTn id="380" nodeType="afterEffect" fill="hold" presetClass="exit" presetID="1">
                                  <p:stCondLst>
                                    <p:cond delay="1000"/>
                                  </p:stCondLst>
                                  <p:childTnLst>
                                    <p:set>
                                      <p:cBhvr>
                                        <p:cTn id="381" dur="1" fill="hold">
                                          <p:stCondLst>
                                            <p:cond delay="0"/>
                                          </p:stCondLst>
                                        </p:cTn>
                                        <p:tgtEl>
                                          <p:spTgt spid="213"/>
                                        </p:tgtEl>
                                        <p:attrNameLst>
                                          <p:attrName>style.visibility</p:attrName>
                                        </p:attrNameLst>
                                      </p:cBhvr>
                                      <p:to>
                                        <p:strVal val="hidden"/>
                                      </p:to>
                                    </p:set>
                                  </p:childTnLst>
                                </p:cTn>
                              </p:par>
                            </p:childTnLst>
                          </p:cTn>
                        </p:par>
                        <p:par>
                          <p:cTn id="382" fill="hold">
                            <p:stCondLst>
                              <p:cond delay="22000"/>
                            </p:stCondLst>
                            <p:childTnLst>
                              <p:par>
                                <p:cTn id="383" nodeType="afterEffect" fill="hold" presetClass="exit" presetID="1">
                                  <p:stCondLst>
                                    <p:cond delay="1000"/>
                                  </p:stCondLst>
                                  <p:childTnLst>
                                    <p:set>
                                      <p:cBhvr>
                                        <p:cTn id="384" dur="1" fill="hold">
                                          <p:stCondLst>
                                            <p:cond delay="0"/>
                                          </p:stCondLst>
                                        </p:cTn>
                                        <p:tgtEl>
                                          <p:spTgt spid="212"/>
                                        </p:tgtEl>
                                        <p:attrNameLst>
                                          <p:attrName>style.visibility</p:attrName>
                                        </p:attrNameLst>
                                      </p:cBhvr>
                                      <p:to>
                                        <p:strVal val="hidden"/>
                                      </p:to>
                                    </p:set>
                                  </p:childTnLst>
                                </p:cTn>
                              </p:par>
                            </p:childTnLst>
                          </p:cTn>
                        </p:par>
                        <p:par>
                          <p:cTn id="385" fill="hold">
                            <p:stCondLst>
                              <p:cond delay="23000"/>
                            </p:stCondLst>
                            <p:childTnLst>
                              <p:par>
                                <p:cTn id="386" nodeType="afterEffect" fill="hold" presetClass="exit" presetID="1">
                                  <p:stCondLst>
                                    <p:cond delay="1000"/>
                                  </p:stCondLst>
                                  <p:childTnLst>
                                    <p:set>
                                      <p:cBhvr>
                                        <p:cTn id="387" dur="1" fill="hold">
                                          <p:stCondLst>
                                            <p:cond delay="0"/>
                                          </p:stCondLst>
                                        </p:cTn>
                                        <p:tgtEl>
                                          <p:spTgt spid="211"/>
                                        </p:tgtEl>
                                        <p:attrNameLst>
                                          <p:attrName>style.visibility</p:attrName>
                                        </p:attrNameLst>
                                      </p:cBhvr>
                                      <p:to>
                                        <p:strVal val="hidden"/>
                                      </p:to>
                                    </p:set>
                                  </p:childTnLst>
                                </p:cTn>
                              </p:par>
                            </p:childTnLst>
                          </p:cTn>
                        </p:par>
                        <p:par>
                          <p:cTn id="388" fill="hold">
                            <p:stCondLst>
                              <p:cond delay="24000"/>
                            </p:stCondLst>
                            <p:childTnLst>
                              <p:par>
                                <p:cTn id="389" nodeType="afterEffect" fill="hold" presetClass="exit" presetID="1">
                                  <p:stCondLst>
                                    <p:cond delay="1000"/>
                                  </p:stCondLst>
                                  <p:childTnLst>
                                    <p:set>
                                      <p:cBhvr>
                                        <p:cTn id="390" dur="1" fill="hold">
                                          <p:stCondLst>
                                            <p:cond delay="9"/>
                                          </p:stCondLst>
                                        </p:cTn>
                                        <p:tgtEl>
                                          <p:spTgt spid="21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#5</a:t>
            </a:r>
            <a:endParaRPr b="0" lang="en-US" sz="4400" strike="noStrike" u="none">
              <a:solidFill>
                <a:srgbClr val="ffffff"/>
              </a:solidFill>
              <a:uFillTx/>
              <a:latin typeface="Arial"/>
            </a:endParaRPr>
          </a:p>
        </p:txBody>
      </p:sp>
      <p:sp>
        <p:nvSpPr>
          <p:cNvPr id="236" name="PlaceHolder 2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There are also celestial bodies and terrestrial bodies;  </a:t>
            </a:r>
            <a:endParaRPr b="0" lang="en-US" sz="3200" strike="noStrike" u="none">
              <a:solidFill>
                <a:srgbClr val="ffffff"/>
              </a:solidFill>
              <a:uFillTx/>
              <a:latin typeface="Arial"/>
            </a:endParaRPr>
          </a:p>
        </p:txBody>
      </p:sp>
      <p:sp>
        <p:nvSpPr>
          <p:cNvPr id="237" name="PlaceHolder 2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Hay cuerpos celestiales y cuerpos terrenales; </a:t>
            </a:r>
            <a:endParaRPr b="0" lang="en-US" sz="3200" strike="noStrike" u="none">
              <a:solidFill>
                <a:srgbClr val="ffffff"/>
              </a:solidFill>
              <a:uFillTx/>
              <a:latin typeface="Arial"/>
            </a:endParaRPr>
          </a:p>
        </p:txBody>
      </p:sp>
      <p:sp>
        <p:nvSpPr>
          <p:cNvPr id="238" name="PlaceHolder 2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y a aussi des corps célestes et des corps terrestres;</a:t>
            </a:r>
            <a:endParaRPr b="0" lang="en-US" sz="3200" strike="noStrike" u="none">
              <a:solidFill>
                <a:srgbClr val="ffffff"/>
              </a:solidFill>
              <a:uFillTx/>
              <a:latin typeface="Arial"/>
            </a:endParaRPr>
          </a:p>
        </p:txBody>
      </p:sp>
      <p:sp>
        <p:nvSpPr>
          <p:cNvPr id="239" name="PlaceHolder 3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σώματα ἐπουράνια, καὶ σώματα ἐπίγεια·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4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#6</a:t>
            </a:r>
            <a:endParaRPr b="0" lang="en-US" sz="4400" strike="noStrike" u="none">
              <a:solidFill>
                <a:srgbClr val="ffffff"/>
              </a:solidFill>
              <a:uFillTx/>
              <a:latin typeface="Arial"/>
            </a:endParaRPr>
          </a:p>
        </p:txBody>
      </p:sp>
      <p:sp>
        <p:nvSpPr>
          <p:cNvPr id="24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15:48, what two things are heavenly?  </a:t>
            </a:r>
            <a:endParaRPr b="0" lang="en-US" sz="3200" strike="noStrike" u="none">
              <a:solidFill>
                <a:srgbClr val="ffffff"/>
              </a:solidFill>
              <a:uFillTx/>
              <a:latin typeface="Arial"/>
            </a:endParaRPr>
          </a:p>
        </p:txBody>
      </p:sp>
      <p:sp>
        <p:nvSpPr>
          <p:cNvPr id="242" name="PlaceHolder 3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15:48, ¿qué dos cosas son celestiales? </a:t>
            </a:r>
            <a:endParaRPr b="0" lang="en-US" sz="3200" strike="noStrike" u="none">
              <a:solidFill>
                <a:srgbClr val="ffffff"/>
              </a:solidFill>
              <a:uFillTx/>
              <a:latin typeface="Arial"/>
            </a:endParaRPr>
          </a:p>
        </p:txBody>
      </p:sp>
      <p:sp>
        <p:nvSpPr>
          <p:cNvPr id="243" name="PlaceHolder 3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:48, quelles sont les deux choses qui sont célestes ?</a:t>
            </a:r>
            <a:endParaRPr b="0" lang="en-US" sz="3200" strike="noStrike" u="none">
              <a:solidFill>
                <a:srgbClr val="ffffff"/>
              </a:solidFill>
              <a:uFillTx/>
              <a:latin typeface="Arial"/>
            </a:endParaRPr>
          </a:p>
        </p:txBody>
      </p:sp>
      <p:sp>
        <p:nvSpPr>
          <p:cNvPr id="244" name="TextBox 13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45" name="TextBox 1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46" name="TextBox 1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47" name="TextBox 1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48" name="TextBox 1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49" name="TextBox 1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50" name="TextBox 1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51" name="TextBox 1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52" name="TextBox 1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53" name="TextBox 1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54" name="TextBox 1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55" name="TextBox 1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56" name="TextBox 1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57" name="TextBox 1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58" name="TextBox 1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59" name="TextBox 1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60" name="TextBox 1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61" name="TextBox 1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62" name="TextBox 1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63" name="TextBox 1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64" name="TextBox 1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265" name="TextBox 1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266" name="TextBox 1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267" name="TextBox 1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268" name="TextBox 1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269" name="TextBox 1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91" dur="indefinite" restart="never" nodeType="tmRoot">
          <p:childTnLst>
            <p:seq>
              <p:cTn id="392" dur="indefinite" nodeType="mainSeq">
                <p:childTnLst>
                  <p:par>
                    <p:cTn id="393" fill="hold">
                      <p:stCondLst>
                        <p:cond delay="indefinite"/>
                      </p:stCondLst>
                      <p:childTnLst>
                        <p:par>
                          <p:cTn id="394" fill="hold">
                            <p:stCondLst>
                              <p:cond delay="0"/>
                            </p:stCondLst>
                            <p:childTnLst>
                              <p:par>
                                <p:cTn id="395" nodeType="clickEffect" fill="hold" presetClass="exit" presetID="1">
                                  <p:stCondLst>
                                    <p:cond delay="1000"/>
                                  </p:stCondLst>
                                  <p:childTnLst>
                                    <p:set>
                                      <p:cBhvr>
                                        <p:cTn id="396" dur="1" fill="hold">
                                          <p:stCondLst>
                                            <p:cond delay="0"/>
                                          </p:stCondLst>
                                        </p:cTn>
                                        <p:tgtEl>
                                          <p:spTgt spid="269"/>
                                        </p:tgtEl>
                                        <p:attrNameLst>
                                          <p:attrName>style.visibility</p:attrName>
                                        </p:attrNameLst>
                                      </p:cBhvr>
                                      <p:to>
                                        <p:strVal val="hidden"/>
                                      </p:to>
                                    </p:set>
                                  </p:childTnLst>
                                </p:cTn>
                              </p:par>
                            </p:childTnLst>
                          </p:cTn>
                        </p:par>
                        <p:par>
                          <p:cTn id="397" fill="hold">
                            <p:stCondLst>
                              <p:cond delay="1000"/>
                            </p:stCondLst>
                            <p:childTnLst>
                              <p:par>
                                <p:cTn id="398" nodeType="afterEffect" fill="hold" presetClass="exit" presetID="1">
                                  <p:stCondLst>
                                    <p:cond delay="1000"/>
                                  </p:stCondLst>
                                  <p:childTnLst>
                                    <p:set>
                                      <p:cBhvr>
                                        <p:cTn id="399" dur="1" fill="hold">
                                          <p:stCondLst>
                                            <p:cond delay="0"/>
                                          </p:stCondLst>
                                        </p:cTn>
                                        <p:tgtEl>
                                          <p:spTgt spid="268"/>
                                        </p:tgtEl>
                                        <p:attrNameLst>
                                          <p:attrName>style.visibility</p:attrName>
                                        </p:attrNameLst>
                                      </p:cBhvr>
                                      <p:to>
                                        <p:strVal val="hidden"/>
                                      </p:to>
                                    </p:set>
                                  </p:childTnLst>
                                </p:cTn>
                              </p:par>
                            </p:childTnLst>
                          </p:cTn>
                        </p:par>
                        <p:par>
                          <p:cTn id="400" fill="hold">
                            <p:stCondLst>
                              <p:cond delay="2000"/>
                            </p:stCondLst>
                            <p:childTnLst>
                              <p:par>
                                <p:cTn id="401" nodeType="afterEffect" fill="hold" presetClass="exit" presetID="1">
                                  <p:stCondLst>
                                    <p:cond delay="1000"/>
                                  </p:stCondLst>
                                  <p:childTnLst>
                                    <p:set>
                                      <p:cBhvr>
                                        <p:cTn id="402" dur="1" fill="hold">
                                          <p:stCondLst>
                                            <p:cond delay="0"/>
                                          </p:stCondLst>
                                        </p:cTn>
                                        <p:tgtEl>
                                          <p:spTgt spid="267"/>
                                        </p:tgtEl>
                                        <p:attrNameLst>
                                          <p:attrName>style.visibility</p:attrName>
                                        </p:attrNameLst>
                                      </p:cBhvr>
                                      <p:to>
                                        <p:strVal val="hidden"/>
                                      </p:to>
                                    </p:set>
                                  </p:childTnLst>
                                </p:cTn>
                              </p:par>
                            </p:childTnLst>
                          </p:cTn>
                        </p:par>
                        <p:par>
                          <p:cTn id="403" fill="hold">
                            <p:stCondLst>
                              <p:cond delay="3000"/>
                            </p:stCondLst>
                            <p:childTnLst>
                              <p:par>
                                <p:cTn id="404" nodeType="afterEffect" fill="hold" presetClass="exit" presetID="1">
                                  <p:stCondLst>
                                    <p:cond delay="1000"/>
                                  </p:stCondLst>
                                  <p:childTnLst>
                                    <p:set>
                                      <p:cBhvr>
                                        <p:cTn id="405" dur="1" fill="hold">
                                          <p:stCondLst>
                                            <p:cond delay="0"/>
                                          </p:stCondLst>
                                        </p:cTn>
                                        <p:tgtEl>
                                          <p:spTgt spid="266"/>
                                        </p:tgtEl>
                                        <p:attrNameLst>
                                          <p:attrName>style.visibility</p:attrName>
                                        </p:attrNameLst>
                                      </p:cBhvr>
                                      <p:to>
                                        <p:strVal val="hidden"/>
                                      </p:to>
                                    </p:set>
                                  </p:childTnLst>
                                </p:cTn>
                              </p:par>
                            </p:childTnLst>
                          </p:cTn>
                        </p:par>
                        <p:par>
                          <p:cTn id="406" fill="hold">
                            <p:stCondLst>
                              <p:cond delay="4000"/>
                            </p:stCondLst>
                            <p:childTnLst>
                              <p:par>
                                <p:cTn id="407" nodeType="afterEffect" fill="hold" presetClass="exit" presetID="1">
                                  <p:stCondLst>
                                    <p:cond delay="1000"/>
                                  </p:stCondLst>
                                  <p:childTnLst>
                                    <p:set>
                                      <p:cBhvr>
                                        <p:cTn id="408" dur="1" fill="hold">
                                          <p:stCondLst>
                                            <p:cond delay="0"/>
                                          </p:stCondLst>
                                        </p:cTn>
                                        <p:tgtEl>
                                          <p:spTgt spid="265"/>
                                        </p:tgtEl>
                                        <p:attrNameLst>
                                          <p:attrName>style.visibility</p:attrName>
                                        </p:attrNameLst>
                                      </p:cBhvr>
                                      <p:to>
                                        <p:strVal val="hidden"/>
                                      </p:to>
                                    </p:set>
                                  </p:childTnLst>
                                </p:cTn>
                              </p:par>
                            </p:childTnLst>
                          </p:cTn>
                        </p:par>
                        <p:par>
                          <p:cTn id="409" fill="hold">
                            <p:stCondLst>
                              <p:cond delay="5000"/>
                            </p:stCondLst>
                            <p:childTnLst>
                              <p:par>
                                <p:cTn id="410" nodeType="afterEffect" fill="hold" presetClass="exit" presetID="1">
                                  <p:stCondLst>
                                    <p:cond delay="1000"/>
                                  </p:stCondLst>
                                  <p:childTnLst>
                                    <p:set>
                                      <p:cBhvr>
                                        <p:cTn id="411" dur="1" fill="hold">
                                          <p:stCondLst>
                                            <p:cond delay="0"/>
                                          </p:stCondLst>
                                        </p:cTn>
                                        <p:tgtEl>
                                          <p:spTgt spid="264"/>
                                        </p:tgtEl>
                                        <p:attrNameLst>
                                          <p:attrName>style.visibility</p:attrName>
                                        </p:attrNameLst>
                                      </p:cBhvr>
                                      <p:to>
                                        <p:strVal val="hidden"/>
                                      </p:to>
                                    </p:set>
                                  </p:childTnLst>
                                </p:cTn>
                              </p:par>
                            </p:childTnLst>
                          </p:cTn>
                        </p:par>
                        <p:par>
                          <p:cTn id="412" fill="hold">
                            <p:stCondLst>
                              <p:cond delay="6000"/>
                            </p:stCondLst>
                            <p:childTnLst>
                              <p:par>
                                <p:cTn id="413" nodeType="afterEffect" fill="hold" presetClass="exit" presetID="1">
                                  <p:stCondLst>
                                    <p:cond delay="1000"/>
                                  </p:stCondLst>
                                  <p:childTnLst>
                                    <p:set>
                                      <p:cBhvr>
                                        <p:cTn id="414" dur="1" fill="hold">
                                          <p:stCondLst>
                                            <p:cond delay="0"/>
                                          </p:stCondLst>
                                        </p:cTn>
                                        <p:tgtEl>
                                          <p:spTgt spid="263"/>
                                        </p:tgtEl>
                                        <p:attrNameLst>
                                          <p:attrName>style.visibility</p:attrName>
                                        </p:attrNameLst>
                                      </p:cBhvr>
                                      <p:to>
                                        <p:strVal val="hidden"/>
                                      </p:to>
                                    </p:set>
                                  </p:childTnLst>
                                </p:cTn>
                              </p:par>
                            </p:childTnLst>
                          </p:cTn>
                        </p:par>
                        <p:par>
                          <p:cTn id="415" fill="hold">
                            <p:stCondLst>
                              <p:cond delay="7000"/>
                            </p:stCondLst>
                            <p:childTnLst>
                              <p:par>
                                <p:cTn id="416" nodeType="afterEffect" fill="hold" presetClass="exit" presetID="1">
                                  <p:stCondLst>
                                    <p:cond delay="1000"/>
                                  </p:stCondLst>
                                  <p:childTnLst>
                                    <p:set>
                                      <p:cBhvr>
                                        <p:cTn id="417" dur="1" fill="hold">
                                          <p:stCondLst>
                                            <p:cond delay="0"/>
                                          </p:stCondLst>
                                        </p:cTn>
                                        <p:tgtEl>
                                          <p:spTgt spid="262"/>
                                        </p:tgtEl>
                                        <p:attrNameLst>
                                          <p:attrName>style.visibility</p:attrName>
                                        </p:attrNameLst>
                                      </p:cBhvr>
                                      <p:to>
                                        <p:strVal val="hidden"/>
                                      </p:to>
                                    </p:set>
                                  </p:childTnLst>
                                </p:cTn>
                              </p:par>
                            </p:childTnLst>
                          </p:cTn>
                        </p:par>
                        <p:par>
                          <p:cTn id="418" fill="hold">
                            <p:stCondLst>
                              <p:cond delay="8000"/>
                            </p:stCondLst>
                            <p:childTnLst>
                              <p:par>
                                <p:cTn id="419" nodeType="afterEffect" fill="hold" presetClass="exit" presetID="1">
                                  <p:stCondLst>
                                    <p:cond delay="1000"/>
                                  </p:stCondLst>
                                  <p:childTnLst>
                                    <p:set>
                                      <p:cBhvr>
                                        <p:cTn id="420" dur="1" fill="hold">
                                          <p:stCondLst>
                                            <p:cond delay="0"/>
                                          </p:stCondLst>
                                        </p:cTn>
                                        <p:tgtEl>
                                          <p:spTgt spid="261"/>
                                        </p:tgtEl>
                                        <p:attrNameLst>
                                          <p:attrName>style.visibility</p:attrName>
                                        </p:attrNameLst>
                                      </p:cBhvr>
                                      <p:to>
                                        <p:strVal val="hidden"/>
                                      </p:to>
                                    </p:set>
                                  </p:childTnLst>
                                </p:cTn>
                              </p:par>
                            </p:childTnLst>
                          </p:cTn>
                        </p:par>
                        <p:par>
                          <p:cTn id="421" fill="hold">
                            <p:stCondLst>
                              <p:cond delay="9000"/>
                            </p:stCondLst>
                            <p:childTnLst>
                              <p:par>
                                <p:cTn id="422" nodeType="afterEffect" fill="hold" presetClass="exit" presetID="1">
                                  <p:stCondLst>
                                    <p:cond delay="1000"/>
                                  </p:stCondLst>
                                  <p:childTnLst>
                                    <p:set>
                                      <p:cBhvr>
                                        <p:cTn id="423" dur="1" fill="hold">
                                          <p:stCondLst>
                                            <p:cond delay="0"/>
                                          </p:stCondLst>
                                        </p:cTn>
                                        <p:tgtEl>
                                          <p:spTgt spid="260"/>
                                        </p:tgtEl>
                                        <p:attrNameLst>
                                          <p:attrName>style.visibility</p:attrName>
                                        </p:attrNameLst>
                                      </p:cBhvr>
                                      <p:to>
                                        <p:strVal val="hidden"/>
                                      </p:to>
                                    </p:set>
                                  </p:childTnLst>
                                </p:cTn>
                              </p:par>
                            </p:childTnLst>
                          </p:cTn>
                        </p:par>
                        <p:par>
                          <p:cTn id="424" fill="hold">
                            <p:stCondLst>
                              <p:cond delay="10000"/>
                            </p:stCondLst>
                            <p:childTnLst>
                              <p:par>
                                <p:cTn id="425" nodeType="afterEffect" fill="hold" presetClass="exit" presetID="1">
                                  <p:stCondLst>
                                    <p:cond delay="1000"/>
                                  </p:stCondLst>
                                  <p:childTnLst>
                                    <p:set>
                                      <p:cBhvr>
                                        <p:cTn id="426" dur="1" fill="hold">
                                          <p:stCondLst>
                                            <p:cond delay="0"/>
                                          </p:stCondLst>
                                        </p:cTn>
                                        <p:tgtEl>
                                          <p:spTgt spid="259"/>
                                        </p:tgtEl>
                                        <p:attrNameLst>
                                          <p:attrName>style.visibility</p:attrName>
                                        </p:attrNameLst>
                                      </p:cBhvr>
                                      <p:to>
                                        <p:strVal val="hidden"/>
                                      </p:to>
                                    </p:set>
                                  </p:childTnLst>
                                </p:cTn>
                              </p:par>
                            </p:childTnLst>
                          </p:cTn>
                        </p:par>
                        <p:par>
                          <p:cTn id="427" fill="hold">
                            <p:stCondLst>
                              <p:cond delay="11000"/>
                            </p:stCondLst>
                            <p:childTnLst>
                              <p:par>
                                <p:cTn id="428" nodeType="afterEffect" fill="hold" presetClass="exit" presetID="1">
                                  <p:stCondLst>
                                    <p:cond delay="1000"/>
                                  </p:stCondLst>
                                  <p:childTnLst>
                                    <p:set>
                                      <p:cBhvr>
                                        <p:cTn id="429" dur="1" fill="hold">
                                          <p:stCondLst>
                                            <p:cond delay="0"/>
                                          </p:stCondLst>
                                        </p:cTn>
                                        <p:tgtEl>
                                          <p:spTgt spid="258"/>
                                        </p:tgtEl>
                                        <p:attrNameLst>
                                          <p:attrName>style.visibility</p:attrName>
                                        </p:attrNameLst>
                                      </p:cBhvr>
                                      <p:to>
                                        <p:strVal val="hidden"/>
                                      </p:to>
                                    </p:set>
                                  </p:childTnLst>
                                </p:cTn>
                              </p:par>
                            </p:childTnLst>
                          </p:cTn>
                        </p:par>
                        <p:par>
                          <p:cTn id="430" fill="hold">
                            <p:stCondLst>
                              <p:cond delay="12000"/>
                            </p:stCondLst>
                            <p:childTnLst>
                              <p:par>
                                <p:cTn id="431" nodeType="afterEffect" fill="hold" presetClass="exit" presetID="1">
                                  <p:stCondLst>
                                    <p:cond delay="1000"/>
                                  </p:stCondLst>
                                  <p:childTnLst>
                                    <p:set>
                                      <p:cBhvr>
                                        <p:cTn id="432" dur="1" fill="hold">
                                          <p:stCondLst>
                                            <p:cond delay="0"/>
                                          </p:stCondLst>
                                        </p:cTn>
                                        <p:tgtEl>
                                          <p:spTgt spid="257"/>
                                        </p:tgtEl>
                                        <p:attrNameLst>
                                          <p:attrName>style.visibility</p:attrName>
                                        </p:attrNameLst>
                                      </p:cBhvr>
                                      <p:to>
                                        <p:strVal val="hidden"/>
                                      </p:to>
                                    </p:set>
                                  </p:childTnLst>
                                </p:cTn>
                              </p:par>
                            </p:childTnLst>
                          </p:cTn>
                        </p:par>
                        <p:par>
                          <p:cTn id="433" fill="hold">
                            <p:stCondLst>
                              <p:cond delay="13000"/>
                            </p:stCondLst>
                            <p:childTnLst>
                              <p:par>
                                <p:cTn id="434" nodeType="afterEffect" fill="hold" presetClass="exit" presetID="1">
                                  <p:stCondLst>
                                    <p:cond delay="1000"/>
                                  </p:stCondLst>
                                  <p:childTnLst>
                                    <p:set>
                                      <p:cBhvr>
                                        <p:cTn id="435" dur="1" fill="hold">
                                          <p:stCondLst>
                                            <p:cond delay="0"/>
                                          </p:stCondLst>
                                        </p:cTn>
                                        <p:tgtEl>
                                          <p:spTgt spid="256"/>
                                        </p:tgtEl>
                                        <p:attrNameLst>
                                          <p:attrName>style.visibility</p:attrName>
                                        </p:attrNameLst>
                                      </p:cBhvr>
                                      <p:to>
                                        <p:strVal val="hidden"/>
                                      </p:to>
                                    </p:set>
                                  </p:childTnLst>
                                </p:cTn>
                              </p:par>
                            </p:childTnLst>
                          </p:cTn>
                        </p:par>
                        <p:par>
                          <p:cTn id="436" fill="hold">
                            <p:stCondLst>
                              <p:cond delay="14000"/>
                            </p:stCondLst>
                            <p:childTnLst>
                              <p:par>
                                <p:cTn id="437" nodeType="afterEffect" fill="hold" presetClass="exit" presetID="1">
                                  <p:stCondLst>
                                    <p:cond delay="1000"/>
                                  </p:stCondLst>
                                  <p:childTnLst>
                                    <p:set>
                                      <p:cBhvr>
                                        <p:cTn id="438" dur="1" fill="hold">
                                          <p:stCondLst>
                                            <p:cond delay="0"/>
                                          </p:stCondLst>
                                        </p:cTn>
                                        <p:tgtEl>
                                          <p:spTgt spid="255"/>
                                        </p:tgtEl>
                                        <p:attrNameLst>
                                          <p:attrName>style.visibility</p:attrName>
                                        </p:attrNameLst>
                                      </p:cBhvr>
                                      <p:to>
                                        <p:strVal val="hidden"/>
                                      </p:to>
                                    </p:set>
                                  </p:childTnLst>
                                </p:cTn>
                              </p:par>
                            </p:childTnLst>
                          </p:cTn>
                        </p:par>
                        <p:par>
                          <p:cTn id="439" fill="hold">
                            <p:stCondLst>
                              <p:cond delay="15000"/>
                            </p:stCondLst>
                            <p:childTnLst>
                              <p:par>
                                <p:cTn id="440" nodeType="afterEffect" fill="hold" presetClass="exit" presetID="1">
                                  <p:stCondLst>
                                    <p:cond delay="1000"/>
                                  </p:stCondLst>
                                  <p:childTnLst>
                                    <p:set>
                                      <p:cBhvr>
                                        <p:cTn id="441" dur="1" fill="hold">
                                          <p:stCondLst>
                                            <p:cond delay="0"/>
                                          </p:stCondLst>
                                        </p:cTn>
                                        <p:tgtEl>
                                          <p:spTgt spid="254"/>
                                        </p:tgtEl>
                                        <p:attrNameLst>
                                          <p:attrName>style.visibility</p:attrName>
                                        </p:attrNameLst>
                                      </p:cBhvr>
                                      <p:to>
                                        <p:strVal val="hidden"/>
                                      </p:to>
                                    </p:set>
                                  </p:childTnLst>
                                </p:cTn>
                              </p:par>
                            </p:childTnLst>
                          </p:cTn>
                        </p:par>
                        <p:par>
                          <p:cTn id="442" fill="hold">
                            <p:stCondLst>
                              <p:cond delay="16000"/>
                            </p:stCondLst>
                            <p:childTnLst>
                              <p:par>
                                <p:cTn id="443" nodeType="afterEffect" fill="hold" presetClass="exit" presetID="1">
                                  <p:stCondLst>
                                    <p:cond delay="1000"/>
                                  </p:stCondLst>
                                  <p:childTnLst>
                                    <p:set>
                                      <p:cBhvr>
                                        <p:cTn id="444" dur="1" fill="hold">
                                          <p:stCondLst>
                                            <p:cond delay="0"/>
                                          </p:stCondLst>
                                        </p:cTn>
                                        <p:tgtEl>
                                          <p:spTgt spid="253"/>
                                        </p:tgtEl>
                                        <p:attrNameLst>
                                          <p:attrName>style.visibility</p:attrName>
                                        </p:attrNameLst>
                                      </p:cBhvr>
                                      <p:to>
                                        <p:strVal val="hidden"/>
                                      </p:to>
                                    </p:set>
                                  </p:childTnLst>
                                </p:cTn>
                              </p:par>
                            </p:childTnLst>
                          </p:cTn>
                        </p:par>
                        <p:par>
                          <p:cTn id="445" fill="hold">
                            <p:stCondLst>
                              <p:cond delay="17000"/>
                            </p:stCondLst>
                            <p:childTnLst>
                              <p:par>
                                <p:cTn id="446" nodeType="afterEffect" fill="hold" presetClass="exit" presetID="1">
                                  <p:stCondLst>
                                    <p:cond delay="1000"/>
                                  </p:stCondLst>
                                  <p:childTnLst>
                                    <p:set>
                                      <p:cBhvr>
                                        <p:cTn id="447" dur="1" fill="hold">
                                          <p:stCondLst>
                                            <p:cond delay="0"/>
                                          </p:stCondLst>
                                        </p:cTn>
                                        <p:tgtEl>
                                          <p:spTgt spid="252"/>
                                        </p:tgtEl>
                                        <p:attrNameLst>
                                          <p:attrName>style.visibility</p:attrName>
                                        </p:attrNameLst>
                                      </p:cBhvr>
                                      <p:to>
                                        <p:strVal val="hidden"/>
                                      </p:to>
                                    </p:set>
                                  </p:childTnLst>
                                </p:cTn>
                              </p:par>
                            </p:childTnLst>
                          </p:cTn>
                        </p:par>
                        <p:par>
                          <p:cTn id="448" fill="hold">
                            <p:stCondLst>
                              <p:cond delay="18000"/>
                            </p:stCondLst>
                            <p:childTnLst>
                              <p:par>
                                <p:cTn id="449" nodeType="afterEffect" fill="hold" presetClass="exit" presetID="1">
                                  <p:stCondLst>
                                    <p:cond delay="1000"/>
                                  </p:stCondLst>
                                  <p:childTnLst>
                                    <p:set>
                                      <p:cBhvr>
                                        <p:cTn id="450" dur="1" fill="hold">
                                          <p:stCondLst>
                                            <p:cond delay="0"/>
                                          </p:stCondLst>
                                        </p:cTn>
                                        <p:tgtEl>
                                          <p:spTgt spid="251"/>
                                        </p:tgtEl>
                                        <p:attrNameLst>
                                          <p:attrName>style.visibility</p:attrName>
                                        </p:attrNameLst>
                                      </p:cBhvr>
                                      <p:to>
                                        <p:strVal val="hidden"/>
                                      </p:to>
                                    </p:set>
                                  </p:childTnLst>
                                </p:cTn>
                              </p:par>
                            </p:childTnLst>
                          </p:cTn>
                        </p:par>
                        <p:par>
                          <p:cTn id="451" fill="hold">
                            <p:stCondLst>
                              <p:cond delay="19000"/>
                            </p:stCondLst>
                            <p:childTnLst>
                              <p:par>
                                <p:cTn id="452" nodeType="afterEffect" fill="hold" presetClass="exit" presetID="1">
                                  <p:stCondLst>
                                    <p:cond delay="1000"/>
                                  </p:stCondLst>
                                  <p:childTnLst>
                                    <p:set>
                                      <p:cBhvr>
                                        <p:cTn id="453" dur="1" fill="hold">
                                          <p:stCondLst>
                                            <p:cond delay="0"/>
                                          </p:stCondLst>
                                        </p:cTn>
                                        <p:tgtEl>
                                          <p:spTgt spid="250"/>
                                        </p:tgtEl>
                                        <p:attrNameLst>
                                          <p:attrName>style.visibility</p:attrName>
                                        </p:attrNameLst>
                                      </p:cBhvr>
                                      <p:to>
                                        <p:strVal val="hidden"/>
                                      </p:to>
                                    </p:set>
                                  </p:childTnLst>
                                </p:cTn>
                              </p:par>
                            </p:childTnLst>
                          </p:cTn>
                        </p:par>
                        <p:par>
                          <p:cTn id="454" fill="hold">
                            <p:stCondLst>
                              <p:cond delay="20000"/>
                            </p:stCondLst>
                            <p:childTnLst>
                              <p:par>
                                <p:cTn id="455" nodeType="afterEffect" fill="hold" presetClass="exit" presetID="1">
                                  <p:stCondLst>
                                    <p:cond delay="1000"/>
                                  </p:stCondLst>
                                  <p:childTnLst>
                                    <p:set>
                                      <p:cBhvr>
                                        <p:cTn id="456" dur="1" fill="hold">
                                          <p:stCondLst>
                                            <p:cond delay="0"/>
                                          </p:stCondLst>
                                        </p:cTn>
                                        <p:tgtEl>
                                          <p:spTgt spid="249"/>
                                        </p:tgtEl>
                                        <p:attrNameLst>
                                          <p:attrName>style.visibility</p:attrName>
                                        </p:attrNameLst>
                                      </p:cBhvr>
                                      <p:to>
                                        <p:strVal val="hidden"/>
                                      </p:to>
                                    </p:set>
                                  </p:childTnLst>
                                </p:cTn>
                              </p:par>
                            </p:childTnLst>
                          </p:cTn>
                        </p:par>
                        <p:par>
                          <p:cTn id="457" fill="hold">
                            <p:stCondLst>
                              <p:cond delay="21000"/>
                            </p:stCondLst>
                            <p:childTnLst>
                              <p:par>
                                <p:cTn id="458" nodeType="afterEffect" fill="hold" presetClass="exit" presetID="1">
                                  <p:stCondLst>
                                    <p:cond delay="1000"/>
                                  </p:stCondLst>
                                  <p:childTnLst>
                                    <p:set>
                                      <p:cBhvr>
                                        <p:cTn id="459" dur="1" fill="hold">
                                          <p:stCondLst>
                                            <p:cond delay="0"/>
                                          </p:stCondLst>
                                        </p:cTn>
                                        <p:tgtEl>
                                          <p:spTgt spid="248"/>
                                        </p:tgtEl>
                                        <p:attrNameLst>
                                          <p:attrName>style.visibility</p:attrName>
                                        </p:attrNameLst>
                                      </p:cBhvr>
                                      <p:to>
                                        <p:strVal val="hidden"/>
                                      </p:to>
                                    </p:set>
                                  </p:childTnLst>
                                </p:cTn>
                              </p:par>
                            </p:childTnLst>
                          </p:cTn>
                        </p:par>
                        <p:par>
                          <p:cTn id="460" fill="hold">
                            <p:stCondLst>
                              <p:cond delay="22000"/>
                            </p:stCondLst>
                            <p:childTnLst>
                              <p:par>
                                <p:cTn id="461" nodeType="afterEffect" fill="hold" presetClass="exit" presetID="1">
                                  <p:stCondLst>
                                    <p:cond delay="1000"/>
                                  </p:stCondLst>
                                  <p:childTnLst>
                                    <p:set>
                                      <p:cBhvr>
                                        <p:cTn id="462" dur="1" fill="hold">
                                          <p:stCondLst>
                                            <p:cond delay="0"/>
                                          </p:stCondLst>
                                        </p:cTn>
                                        <p:tgtEl>
                                          <p:spTgt spid="247"/>
                                        </p:tgtEl>
                                        <p:attrNameLst>
                                          <p:attrName>style.visibility</p:attrName>
                                        </p:attrNameLst>
                                      </p:cBhvr>
                                      <p:to>
                                        <p:strVal val="hidden"/>
                                      </p:to>
                                    </p:set>
                                  </p:childTnLst>
                                </p:cTn>
                              </p:par>
                            </p:childTnLst>
                          </p:cTn>
                        </p:par>
                        <p:par>
                          <p:cTn id="463" fill="hold">
                            <p:stCondLst>
                              <p:cond delay="23000"/>
                            </p:stCondLst>
                            <p:childTnLst>
                              <p:par>
                                <p:cTn id="464" nodeType="afterEffect" fill="hold" presetClass="exit" presetID="1">
                                  <p:stCondLst>
                                    <p:cond delay="1000"/>
                                  </p:stCondLst>
                                  <p:childTnLst>
                                    <p:set>
                                      <p:cBhvr>
                                        <p:cTn id="465" dur="1" fill="hold">
                                          <p:stCondLst>
                                            <p:cond delay="0"/>
                                          </p:stCondLst>
                                        </p:cTn>
                                        <p:tgtEl>
                                          <p:spTgt spid="246"/>
                                        </p:tgtEl>
                                        <p:attrNameLst>
                                          <p:attrName>style.visibility</p:attrName>
                                        </p:attrNameLst>
                                      </p:cBhvr>
                                      <p:to>
                                        <p:strVal val="hidden"/>
                                      </p:to>
                                    </p:set>
                                  </p:childTnLst>
                                </p:cTn>
                              </p:par>
                            </p:childTnLst>
                          </p:cTn>
                        </p:par>
                        <p:par>
                          <p:cTn id="466" fill="hold">
                            <p:stCondLst>
                              <p:cond delay="24000"/>
                            </p:stCondLst>
                            <p:childTnLst>
                              <p:par>
                                <p:cTn id="467" nodeType="afterEffect" fill="hold" presetClass="exit" presetID="1">
                                  <p:stCondLst>
                                    <p:cond delay="1000"/>
                                  </p:stCondLst>
                                  <p:childTnLst>
                                    <p:set>
                                      <p:cBhvr>
                                        <p:cTn id="468" dur="1" fill="hold">
                                          <p:stCondLst>
                                            <p:cond delay="9"/>
                                          </p:stCondLst>
                                        </p:cTn>
                                        <p:tgtEl>
                                          <p:spTgt spid="24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#6</a:t>
            </a:r>
            <a:endParaRPr b="0" lang="en-US" sz="4400" strike="noStrike" u="none">
              <a:solidFill>
                <a:srgbClr val="ffffff"/>
              </a:solidFill>
              <a:uFillTx/>
              <a:latin typeface="Arial"/>
            </a:endParaRPr>
          </a:p>
        </p:txBody>
      </p:sp>
      <p:sp>
        <p:nvSpPr>
          <p:cNvPr id="271" name="PlaceHolder 4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as is the heavenly Man, so also are those who are heavenly.  </a:t>
            </a:r>
            <a:endParaRPr b="0" lang="en-US" sz="3200" strike="noStrike" u="none">
              <a:solidFill>
                <a:srgbClr val="ffffff"/>
              </a:solidFill>
              <a:uFillTx/>
              <a:latin typeface="Arial"/>
            </a:endParaRPr>
          </a:p>
        </p:txBody>
      </p:sp>
      <p:sp>
        <p:nvSpPr>
          <p:cNvPr id="272" name="PlaceHolder 4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conforme al celestial, así serán los celestiales. </a:t>
            </a:r>
            <a:endParaRPr b="0" lang="en-US" sz="3200" strike="noStrike" u="none">
              <a:solidFill>
                <a:srgbClr val="ffffff"/>
              </a:solidFill>
              <a:uFillTx/>
              <a:latin typeface="Arial"/>
            </a:endParaRPr>
          </a:p>
        </p:txBody>
      </p:sp>
      <p:sp>
        <p:nvSpPr>
          <p:cNvPr id="273" name="PlaceHolder 4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tel est le céleste, tels sont aussi les célestes.</a:t>
            </a:r>
            <a:endParaRPr b="0" lang="en-US" sz="3200" strike="noStrike" u="none">
              <a:solidFill>
                <a:srgbClr val="ffffff"/>
              </a:solidFill>
              <a:uFillTx/>
              <a:latin typeface="Arial"/>
            </a:endParaRPr>
          </a:p>
        </p:txBody>
      </p:sp>
      <p:sp>
        <p:nvSpPr>
          <p:cNvPr id="274" name="PlaceHolder 4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οἷος ὁ ἐπουράνιος, τοιοῦτοι καὶ οἱ ἐπουράνιοι·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27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#7</a:t>
            </a:r>
            <a:endParaRPr b="0" lang="en-US" sz="4400" strike="noStrike" u="none">
              <a:solidFill>
                <a:srgbClr val="ffffff"/>
              </a:solidFill>
              <a:uFillTx/>
              <a:latin typeface="Arial"/>
            </a:endParaRPr>
          </a:p>
        </p:txBody>
      </p:sp>
      <p:sp>
        <p:nvSpPr>
          <p:cNvPr id="27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15:30, in what situation did Paul and Barnabas find themselves in every hour?  </a:t>
            </a:r>
            <a:endParaRPr b="0" lang="en-US" sz="3200" strike="noStrike" u="none">
              <a:solidFill>
                <a:srgbClr val="ffffff"/>
              </a:solidFill>
              <a:uFillTx/>
              <a:latin typeface="Arial"/>
            </a:endParaRPr>
          </a:p>
        </p:txBody>
      </p:sp>
      <p:sp>
        <p:nvSpPr>
          <p:cNvPr id="277" name="PlaceHolder 4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15:30, ¿en qué situación se encontraban Pablo y Bernabé a cada hora? </a:t>
            </a:r>
            <a:endParaRPr b="0" lang="en-US" sz="3200" strike="noStrike" u="none">
              <a:solidFill>
                <a:srgbClr val="ffffff"/>
              </a:solidFill>
              <a:uFillTx/>
              <a:latin typeface="Arial"/>
            </a:endParaRPr>
          </a:p>
        </p:txBody>
      </p:sp>
      <p:sp>
        <p:nvSpPr>
          <p:cNvPr id="278" name="PlaceHolder 4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:30, dans quelle situation Paul et Barnabas se trouvaient-ils à chaque heure ?</a:t>
            </a:r>
            <a:endParaRPr b="0" lang="en-US" sz="3200" strike="noStrike" u="none">
              <a:solidFill>
                <a:srgbClr val="ffffff"/>
              </a:solidFill>
              <a:uFillTx/>
              <a:latin typeface="Arial"/>
            </a:endParaRPr>
          </a:p>
        </p:txBody>
      </p:sp>
      <p:sp>
        <p:nvSpPr>
          <p:cNvPr id="279" name="TextBox 15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280" name="TextBox 1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281" name="TextBox 1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282" name="TextBox 1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283" name="TextBox 1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284" name="TextBox 1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285" name="TextBox 1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286" name="TextBox 1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287" name="TextBox 1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288" name="TextBox 1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289" name="TextBox 1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290" name="TextBox 1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291" name="TextBox 1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292" name="TextBox 1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293" name="TextBox 1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294" name="TextBox 1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295" name="TextBox 1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296" name="TextBox 1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297" name="TextBox 1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298" name="TextBox 1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299" name="TextBox 1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00" name="TextBox 1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01" name="TextBox 1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02" name="TextBox 1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03" name="TextBox 1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04" name="TextBox 1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469" dur="indefinite" restart="never" nodeType="tmRoot">
          <p:childTnLst>
            <p:seq>
              <p:cTn id="470" dur="indefinite" nodeType="mainSeq">
                <p:childTnLst>
                  <p:par>
                    <p:cTn id="471" fill="hold">
                      <p:stCondLst>
                        <p:cond delay="indefinite"/>
                      </p:stCondLst>
                      <p:childTnLst>
                        <p:par>
                          <p:cTn id="472" fill="hold">
                            <p:stCondLst>
                              <p:cond delay="0"/>
                            </p:stCondLst>
                            <p:childTnLst>
                              <p:par>
                                <p:cTn id="473" nodeType="clickEffect" fill="hold" presetClass="exit" presetID="1">
                                  <p:stCondLst>
                                    <p:cond delay="1000"/>
                                  </p:stCondLst>
                                  <p:childTnLst>
                                    <p:set>
                                      <p:cBhvr>
                                        <p:cTn id="474" dur="1" fill="hold">
                                          <p:stCondLst>
                                            <p:cond delay="0"/>
                                          </p:stCondLst>
                                        </p:cTn>
                                        <p:tgtEl>
                                          <p:spTgt spid="304"/>
                                        </p:tgtEl>
                                        <p:attrNameLst>
                                          <p:attrName>style.visibility</p:attrName>
                                        </p:attrNameLst>
                                      </p:cBhvr>
                                      <p:to>
                                        <p:strVal val="hidden"/>
                                      </p:to>
                                    </p:set>
                                  </p:childTnLst>
                                </p:cTn>
                              </p:par>
                            </p:childTnLst>
                          </p:cTn>
                        </p:par>
                        <p:par>
                          <p:cTn id="475" fill="hold">
                            <p:stCondLst>
                              <p:cond delay="1000"/>
                            </p:stCondLst>
                            <p:childTnLst>
                              <p:par>
                                <p:cTn id="476" nodeType="afterEffect" fill="hold" presetClass="exit" presetID="1">
                                  <p:stCondLst>
                                    <p:cond delay="1000"/>
                                  </p:stCondLst>
                                  <p:childTnLst>
                                    <p:set>
                                      <p:cBhvr>
                                        <p:cTn id="477" dur="1" fill="hold">
                                          <p:stCondLst>
                                            <p:cond delay="0"/>
                                          </p:stCondLst>
                                        </p:cTn>
                                        <p:tgtEl>
                                          <p:spTgt spid="303"/>
                                        </p:tgtEl>
                                        <p:attrNameLst>
                                          <p:attrName>style.visibility</p:attrName>
                                        </p:attrNameLst>
                                      </p:cBhvr>
                                      <p:to>
                                        <p:strVal val="hidden"/>
                                      </p:to>
                                    </p:set>
                                  </p:childTnLst>
                                </p:cTn>
                              </p:par>
                            </p:childTnLst>
                          </p:cTn>
                        </p:par>
                        <p:par>
                          <p:cTn id="478" fill="hold">
                            <p:stCondLst>
                              <p:cond delay="2000"/>
                            </p:stCondLst>
                            <p:childTnLst>
                              <p:par>
                                <p:cTn id="479" nodeType="afterEffect" fill="hold" presetClass="exit" presetID="1">
                                  <p:stCondLst>
                                    <p:cond delay="1000"/>
                                  </p:stCondLst>
                                  <p:childTnLst>
                                    <p:set>
                                      <p:cBhvr>
                                        <p:cTn id="480" dur="1" fill="hold">
                                          <p:stCondLst>
                                            <p:cond delay="0"/>
                                          </p:stCondLst>
                                        </p:cTn>
                                        <p:tgtEl>
                                          <p:spTgt spid="302"/>
                                        </p:tgtEl>
                                        <p:attrNameLst>
                                          <p:attrName>style.visibility</p:attrName>
                                        </p:attrNameLst>
                                      </p:cBhvr>
                                      <p:to>
                                        <p:strVal val="hidden"/>
                                      </p:to>
                                    </p:set>
                                  </p:childTnLst>
                                </p:cTn>
                              </p:par>
                            </p:childTnLst>
                          </p:cTn>
                        </p:par>
                        <p:par>
                          <p:cTn id="481" fill="hold">
                            <p:stCondLst>
                              <p:cond delay="3000"/>
                            </p:stCondLst>
                            <p:childTnLst>
                              <p:par>
                                <p:cTn id="482" nodeType="afterEffect" fill="hold" presetClass="exit" presetID="1">
                                  <p:stCondLst>
                                    <p:cond delay="1000"/>
                                  </p:stCondLst>
                                  <p:childTnLst>
                                    <p:set>
                                      <p:cBhvr>
                                        <p:cTn id="483" dur="1" fill="hold">
                                          <p:stCondLst>
                                            <p:cond delay="0"/>
                                          </p:stCondLst>
                                        </p:cTn>
                                        <p:tgtEl>
                                          <p:spTgt spid="301"/>
                                        </p:tgtEl>
                                        <p:attrNameLst>
                                          <p:attrName>style.visibility</p:attrName>
                                        </p:attrNameLst>
                                      </p:cBhvr>
                                      <p:to>
                                        <p:strVal val="hidden"/>
                                      </p:to>
                                    </p:set>
                                  </p:childTnLst>
                                </p:cTn>
                              </p:par>
                            </p:childTnLst>
                          </p:cTn>
                        </p:par>
                        <p:par>
                          <p:cTn id="484" fill="hold">
                            <p:stCondLst>
                              <p:cond delay="4000"/>
                            </p:stCondLst>
                            <p:childTnLst>
                              <p:par>
                                <p:cTn id="485" nodeType="afterEffect" fill="hold" presetClass="exit" presetID="1">
                                  <p:stCondLst>
                                    <p:cond delay="1000"/>
                                  </p:stCondLst>
                                  <p:childTnLst>
                                    <p:set>
                                      <p:cBhvr>
                                        <p:cTn id="486" dur="1" fill="hold">
                                          <p:stCondLst>
                                            <p:cond delay="0"/>
                                          </p:stCondLst>
                                        </p:cTn>
                                        <p:tgtEl>
                                          <p:spTgt spid="300"/>
                                        </p:tgtEl>
                                        <p:attrNameLst>
                                          <p:attrName>style.visibility</p:attrName>
                                        </p:attrNameLst>
                                      </p:cBhvr>
                                      <p:to>
                                        <p:strVal val="hidden"/>
                                      </p:to>
                                    </p:set>
                                  </p:childTnLst>
                                </p:cTn>
                              </p:par>
                            </p:childTnLst>
                          </p:cTn>
                        </p:par>
                        <p:par>
                          <p:cTn id="487" fill="hold">
                            <p:stCondLst>
                              <p:cond delay="5000"/>
                            </p:stCondLst>
                            <p:childTnLst>
                              <p:par>
                                <p:cTn id="488" nodeType="afterEffect" fill="hold" presetClass="exit" presetID="1">
                                  <p:stCondLst>
                                    <p:cond delay="1000"/>
                                  </p:stCondLst>
                                  <p:childTnLst>
                                    <p:set>
                                      <p:cBhvr>
                                        <p:cTn id="489" dur="1" fill="hold">
                                          <p:stCondLst>
                                            <p:cond delay="0"/>
                                          </p:stCondLst>
                                        </p:cTn>
                                        <p:tgtEl>
                                          <p:spTgt spid="299"/>
                                        </p:tgtEl>
                                        <p:attrNameLst>
                                          <p:attrName>style.visibility</p:attrName>
                                        </p:attrNameLst>
                                      </p:cBhvr>
                                      <p:to>
                                        <p:strVal val="hidden"/>
                                      </p:to>
                                    </p:set>
                                  </p:childTnLst>
                                </p:cTn>
                              </p:par>
                            </p:childTnLst>
                          </p:cTn>
                        </p:par>
                        <p:par>
                          <p:cTn id="490" fill="hold">
                            <p:stCondLst>
                              <p:cond delay="6000"/>
                            </p:stCondLst>
                            <p:childTnLst>
                              <p:par>
                                <p:cTn id="491" nodeType="afterEffect" fill="hold" presetClass="exit" presetID="1">
                                  <p:stCondLst>
                                    <p:cond delay="1000"/>
                                  </p:stCondLst>
                                  <p:childTnLst>
                                    <p:set>
                                      <p:cBhvr>
                                        <p:cTn id="492" dur="1" fill="hold">
                                          <p:stCondLst>
                                            <p:cond delay="0"/>
                                          </p:stCondLst>
                                        </p:cTn>
                                        <p:tgtEl>
                                          <p:spTgt spid="298"/>
                                        </p:tgtEl>
                                        <p:attrNameLst>
                                          <p:attrName>style.visibility</p:attrName>
                                        </p:attrNameLst>
                                      </p:cBhvr>
                                      <p:to>
                                        <p:strVal val="hidden"/>
                                      </p:to>
                                    </p:set>
                                  </p:childTnLst>
                                </p:cTn>
                              </p:par>
                            </p:childTnLst>
                          </p:cTn>
                        </p:par>
                        <p:par>
                          <p:cTn id="493" fill="hold">
                            <p:stCondLst>
                              <p:cond delay="7000"/>
                            </p:stCondLst>
                            <p:childTnLst>
                              <p:par>
                                <p:cTn id="494" nodeType="afterEffect" fill="hold" presetClass="exit" presetID="1">
                                  <p:stCondLst>
                                    <p:cond delay="1000"/>
                                  </p:stCondLst>
                                  <p:childTnLst>
                                    <p:set>
                                      <p:cBhvr>
                                        <p:cTn id="495" dur="1" fill="hold">
                                          <p:stCondLst>
                                            <p:cond delay="0"/>
                                          </p:stCondLst>
                                        </p:cTn>
                                        <p:tgtEl>
                                          <p:spTgt spid="297"/>
                                        </p:tgtEl>
                                        <p:attrNameLst>
                                          <p:attrName>style.visibility</p:attrName>
                                        </p:attrNameLst>
                                      </p:cBhvr>
                                      <p:to>
                                        <p:strVal val="hidden"/>
                                      </p:to>
                                    </p:set>
                                  </p:childTnLst>
                                </p:cTn>
                              </p:par>
                            </p:childTnLst>
                          </p:cTn>
                        </p:par>
                        <p:par>
                          <p:cTn id="496" fill="hold">
                            <p:stCondLst>
                              <p:cond delay="8000"/>
                            </p:stCondLst>
                            <p:childTnLst>
                              <p:par>
                                <p:cTn id="497" nodeType="afterEffect" fill="hold" presetClass="exit" presetID="1">
                                  <p:stCondLst>
                                    <p:cond delay="1000"/>
                                  </p:stCondLst>
                                  <p:childTnLst>
                                    <p:set>
                                      <p:cBhvr>
                                        <p:cTn id="498" dur="1" fill="hold">
                                          <p:stCondLst>
                                            <p:cond delay="0"/>
                                          </p:stCondLst>
                                        </p:cTn>
                                        <p:tgtEl>
                                          <p:spTgt spid="296"/>
                                        </p:tgtEl>
                                        <p:attrNameLst>
                                          <p:attrName>style.visibility</p:attrName>
                                        </p:attrNameLst>
                                      </p:cBhvr>
                                      <p:to>
                                        <p:strVal val="hidden"/>
                                      </p:to>
                                    </p:set>
                                  </p:childTnLst>
                                </p:cTn>
                              </p:par>
                            </p:childTnLst>
                          </p:cTn>
                        </p:par>
                        <p:par>
                          <p:cTn id="499" fill="hold">
                            <p:stCondLst>
                              <p:cond delay="9000"/>
                            </p:stCondLst>
                            <p:childTnLst>
                              <p:par>
                                <p:cTn id="500" nodeType="afterEffect" fill="hold" presetClass="exit" presetID="1">
                                  <p:stCondLst>
                                    <p:cond delay="1000"/>
                                  </p:stCondLst>
                                  <p:childTnLst>
                                    <p:set>
                                      <p:cBhvr>
                                        <p:cTn id="501" dur="1" fill="hold">
                                          <p:stCondLst>
                                            <p:cond delay="0"/>
                                          </p:stCondLst>
                                        </p:cTn>
                                        <p:tgtEl>
                                          <p:spTgt spid="295"/>
                                        </p:tgtEl>
                                        <p:attrNameLst>
                                          <p:attrName>style.visibility</p:attrName>
                                        </p:attrNameLst>
                                      </p:cBhvr>
                                      <p:to>
                                        <p:strVal val="hidden"/>
                                      </p:to>
                                    </p:set>
                                  </p:childTnLst>
                                </p:cTn>
                              </p:par>
                            </p:childTnLst>
                          </p:cTn>
                        </p:par>
                        <p:par>
                          <p:cTn id="502" fill="hold">
                            <p:stCondLst>
                              <p:cond delay="10000"/>
                            </p:stCondLst>
                            <p:childTnLst>
                              <p:par>
                                <p:cTn id="503" nodeType="afterEffect" fill="hold" presetClass="exit" presetID="1">
                                  <p:stCondLst>
                                    <p:cond delay="1000"/>
                                  </p:stCondLst>
                                  <p:childTnLst>
                                    <p:set>
                                      <p:cBhvr>
                                        <p:cTn id="504" dur="1" fill="hold">
                                          <p:stCondLst>
                                            <p:cond delay="0"/>
                                          </p:stCondLst>
                                        </p:cTn>
                                        <p:tgtEl>
                                          <p:spTgt spid="294"/>
                                        </p:tgtEl>
                                        <p:attrNameLst>
                                          <p:attrName>style.visibility</p:attrName>
                                        </p:attrNameLst>
                                      </p:cBhvr>
                                      <p:to>
                                        <p:strVal val="hidden"/>
                                      </p:to>
                                    </p:set>
                                  </p:childTnLst>
                                </p:cTn>
                              </p:par>
                            </p:childTnLst>
                          </p:cTn>
                        </p:par>
                        <p:par>
                          <p:cTn id="505" fill="hold">
                            <p:stCondLst>
                              <p:cond delay="11000"/>
                            </p:stCondLst>
                            <p:childTnLst>
                              <p:par>
                                <p:cTn id="506" nodeType="afterEffect" fill="hold" presetClass="exit" presetID="1">
                                  <p:stCondLst>
                                    <p:cond delay="1000"/>
                                  </p:stCondLst>
                                  <p:childTnLst>
                                    <p:set>
                                      <p:cBhvr>
                                        <p:cTn id="507" dur="1" fill="hold">
                                          <p:stCondLst>
                                            <p:cond delay="0"/>
                                          </p:stCondLst>
                                        </p:cTn>
                                        <p:tgtEl>
                                          <p:spTgt spid="293"/>
                                        </p:tgtEl>
                                        <p:attrNameLst>
                                          <p:attrName>style.visibility</p:attrName>
                                        </p:attrNameLst>
                                      </p:cBhvr>
                                      <p:to>
                                        <p:strVal val="hidden"/>
                                      </p:to>
                                    </p:set>
                                  </p:childTnLst>
                                </p:cTn>
                              </p:par>
                            </p:childTnLst>
                          </p:cTn>
                        </p:par>
                        <p:par>
                          <p:cTn id="508" fill="hold">
                            <p:stCondLst>
                              <p:cond delay="12000"/>
                            </p:stCondLst>
                            <p:childTnLst>
                              <p:par>
                                <p:cTn id="509" nodeType="afterEffect" fill="hold" presetClass="exit" presetID="1">
                                  <p:stCondLst>
                                    <p:cond delay="1000"/>
                                  </p:stCondLst>
                                  <p:childTnLst>
                                    <p:set>
                                      <p:cBhvr>
                                        <p:cTn id="510" dur="1" fill="hold">
                                          <p:stCondLst>
                                            <p:cond delay="0"/>
                                          </p:stCondLst>
                                        </p:cTn>
                                        <p:tgtEl>
                                          <p:spTgt spid="292"/>
                                        </p:tgtEl>
                                        <p:attrNameLst>
                                          <p:attrName>style.visibility</p:attrName>
                                        </p:attrNameLst>
                                      </p:cBhvr>
                                      <p:to>
                                        <p:strVal val="hidden"/>
                                      </p:to>
                                    </p:set>
                                  </p:childTnLst>
                                </p:cTn>
                              </p:par>
                            </p:childTnLst>
                          </p:cTn>
                        </p:par>
                        <p:par>
                          <p:cTn id="511" fill="hold">
                            <p:stCondLst>
                              <p:cond delay="13000"/>
                            </p:stCondLst>
                            <p:childTnLst>
                              <p:par>
                                <p:cTn id="512" nodeType="afterEffect" fill="hold" presetClass="exit" presetID="1">
                                  <p:stCondLst>
                                    <p:cond delay="1000"/>
                                  </p:stCondLst>
                                  <p:childTnLst>
                                    <p:set>
                                      <p:cBhvr>
                                        <p:cTn id="513" dur="1" fill="hold">
                                          <p:stCondLst>
                                            <p:cond delay="0"/>
                                          </p:stCondLst>
                                        </p:cTn>
                                        <p:tgtEl>
                                          <p:spTgt spid="291"/>
                                        </p:tgtEl>
                                        <p:attrNameLst>
                                          <p:attrName>style.visibility</p:attrName>
                                        </p:attrNameLst>
                                      </p:cBhvr>
                                      <p:to>
                                        <p:strVal val="hidden"/>
                                      </p:to>
                                    </p:set>
                                  </p:childTnLst>
                                </p:cTn>
                              </p:par>
                            </p:childTnLst>
                          </p:cTn>
                        </p:par>
                        <p:par>
                          <p:cTn id="514" fill="hold">
                            <p:stCondLst>
                              <p:cond delay="14000"/>
                            </p:stCondLst>
                            <p:childTnLst>
                              <p:par>
                                <p:cTn id="515" nodeType="afterEffect" fill="hold" presetClass="exit" presetID="1">
                                  <p:stCondLst>
                                    <p:cond delay="1000"/>
                                  </p:stCondLst>
                                  <p:childTnLst>
                                    <p:set>
                                      <p:cBhvr>
                                        <p:cTn id="516" dur="1" fill="hold">
                                          <p:stCondLst>
                                            <p:cond delay="0"/>
                                          </p:stCondLst>
                                        </p:cTn>
                                        <p:tgtEl>
                                          <p:spTgt spid="290"/>
                                        </p:tgtEl>
                                        <p:attrNameLst>
                                          <p:attrName>style.visibility</p:attrName>
                                        </p:attrNameLst>
                                      </p:cBhvr>
                                      <p:to>
                                        <p:strVal val="hidden"/>
                                      </p:to>
                                    </p:set>
                                  </p:childTnLst>
                                </p:cTn>
                              </p:par>
                            </p:childTnLst>
                          </p:cTn>
                        </p:par>
                        <p:par>
                          <p:cTn id="517" fill="hold">
                            <p:stCondLst>
                              <p:cond delay="15000"/>
                            </p:stCondLst>
                            <p:childTnLst>
                              <p:par>
                                <p:cTn id="518" nodeType="afterEffect" fill="hold" presetClass="exit" presetID="1">
                                  <p:stCondLst>
                                    <p:cond delay="1000"/>
                                  </p:stCondLst>
                                  <p:childTnLst>
                                    <p:set>
                                      <p:cBhvr>
                                        <p:cTn id="519" dur="1" fill="hold">
                                          <p:stCondLst>
                                            <p:cond delay="0"/>
                                          </p:stCondLst>
                                        </p:cTn>
                                        <p:tgtEl>
                                          <p:spTgt spid="289"/>
                                        </p:tgtEl>
                                        <p:attrNameLst>
                                          <p:attrName>style.visibility</p:attrName>
                                        </p:attrNameLst>
                                      </p:cBhvr>
                                      <p:to>
                                        <p:strVal val="hidden"/>
                                      </p:to>
                                    </p:set>
                                  </p:childTnLst>
                                </p:cTn>
                              </p:par>
                            </p:childTnLst>
                          </p:cTn>
                        </p:par>
                        <p:par>
                          <p:cTn id="520" fill="hold">
                            <p:stCondLst>
                              <p:cond delay="16000"/>
                            </p:stCondLst>
                            <p:childTnLst>
                              <p:par>
                                <p:cTn id="521" nodeType="afterEffect" fill="hold" presetClass="exit" presetID="1">
                                  <p:stCondLst>
                                    <p:cond delay="1000"/>
                                  </p:stCondLst>
                                  <p:childTnLst>
                                    <p:set>
                                      <p:cBhvr>
                                        <p:cTn id="522" dur="1" fill="hold">
                                          <p:stCondLst>
                                            <p:cond delay="0"/>
                                          </p:stCondLst>
                                        </p:cTn>
                                        <p:tgtEl>
                                          <p:spTgt spid="288"/>
                                        </p:tgtEl>
                                        <p:attrNameLst>
                                          <p:attrName>style.visibility</p:attrName>
                                        </p:attrNameLst>
                                      </p:cBhvr>
                                      <p:to>
                                        <p:strVal val="hidden"/>
                                      </p:to>
                                    </p:set>
                                  </p:childTnLst>
                                </p:cTn>
                              </p:par>
                            </p:childTnLst>
                          </p:cTn>
                        </p:par>
                        <p:par>
                          <p:cTn id="523" fill="hold">
                            <p:stCondLst>
                              <p:cond delay="17000"/>
                            </p:stCondLst>
                            <p:childTnLst>
                              <p:par>
                                <p:cTn id="524" nodeType="afterEffect" fill="hold" presetClass="exit" presetID="1">
                                  <p:stCondLst>
                                    <p:cond delay="1000"/>
                                  </p:stCondLst>
                                  <p:childTnLst>
                                    <p:set>
                                      <p:cBhvr>
                                        <p:cTn id="525" dur="1" fill="hold">
                                          <p:stCondLst>
                                            <p:cond delay="0"/>
                                          </p:stCondLst>
                                        </p:cTn>
                                        <p:tgtEl>
                                          <p:spTgt spid="287"/>
                                        </p:tgtEl>
                                        <p:attrNameLst>
                                          <p:attrName>style.visibility</p:attrName>
                                        </p:attrNameLst>
                                      </p:cBhvr>
                                      <p:to>
                                        <p:strVal val="hidden"/>
                                      </p:to>
                                    </p:set>
                                  </p:childTnLst>
                                </p:cTn>
                              </p:par>
                            </p:childTnLst>
                          </p:cTn>
                        </p:par>
                        <p:par>
                          <p:cTn id="526" fill="hold">
                            <p:stCondLst>
                              <p:cond delay="18000"/>
                            </p:stCondLst>
                            <p:childTnLst>
                              <p:par>
                                <p:cTn id="527" nodeType="afterEffect" fill="hold" presetClass="exit" presetID="1">
                                  <p:stCondLst>
                                    <p:cond delay="1000"/>
                                  </p:stCondLst>
                                  <p:childTnLst>
                                    <p:set>
                                      <p:cBhvr>
                                        <p:cTn id="528" dur="1" fill="hold">
                                          <p:stCondLst>
                                            <p:cond delay="0"/>
                                          </p:stCondLst>
                                        </p:cTn>
                                        <p:tgtEl>
                                          <p:spTgt spid="286"/>
                                        </p:tgtEl>
                                        <p:attrNameLst>
                                          <p:attrName>style.visibility</p:attrName>
                                        </p:attrNameLst>
                                      </p:cBhvr>
                                      <p:to>
                                        <p:strVal val="hidden"/>
                                      </p:to>
                                    </p:set>
                                  </p:childTnLst>
                                </p:cTn>
                              </p:par>
                            </p:childTnLst>
                          </p:cTn>
                        </p:par>
                        <p:par>
                          <p:cTn id="529" fill="hold">
                            <p:stCondLst>
                              <p:cond delay="19000"/>
                            </p:stCondLst>
                            <p:childTnLst>
                              <p:par>
                                <p:cTn id="530" nodeType="afterEffect" fill="hold" presetClass="exit" presetID="1">
                                  <p:stCondLst>
                                    <p:cond delay="1000"/>
                                  </p:stCondLst>
                                  <p:childTnLst>
                                    <p:set>
                                      <p:cBhvr>
                                        <p:cTn id="531" dur="1" fill="hold">
                                          <p:stCondLst>
                                            <p:cond delay="0"/>
                                          </p:stCondLst>
                                        </p:cTn>
                                        <p:tgtEl>
                                          <p:spTgt spid="285"/>
                                        </p:tgtEl>
                                        <p:attrNameLst>
                                          <p:attrName>style.visibility</p:attrName>
                                        </p:attrNameLst>
                                      </p:cBhvr>
                                      <p:to>
                                        <p:strVal val="hidden"/>
                                      </p:to>
                                    </p:set>
                                  </p:childTnLst>
                                </p:cTn>
                              </p:par>
                            </p:childTnLst>
                          </p:cTn>
                        </p:par>
                        <p:par>
                          <p:cTn id="532" fill="hold">
                            <p:stCondLst>
                              <p:cond delay="20000"/>
                            </p:stCondLst>
                            <p:childTnLst>
                              <p:par>
                                <p:cTn id="533" nodeType="afterEffect" fill="hold" presetClass="exit" presetID="1">
                                  <p:stCondLst>
                                    <p:cond delay="1000"/>
                                  </p:stCondLst>
                                  <p:childTnLst>
                                    <p:set>
                                      <p:cBhvr>
                                        <p:cTn id="534" dur="1" fill="hold">
                                          <p:stCondLst>
                                            <p:cond delay="0"/>
                                          </p:stCondLst>
                                        </p:cTn>
                                        <p:tgtEl>
                                          <p:spTgt spid="284"/>
                                        </p:tgtEl>
                                        <p:attrNameLst>
                                          <p:attrName>style.visibility</p:attrName>
                                        </p:attrNameLst>
                                      </p:cBhvr>
                                      <p:to>
                                        <p:strVal val="hidden"/>
                                      </p:to>
                                    </p:set>
                                  </p:childTnLst>
                                </p:cTn>
                              </p:par>
                            </p:childTnLst>
                          </p:cTn>
                        </p:par>
                        <p:par>
                          <p:cTn id="535" fill="hold">
                            <p:stCondLst>
                              <p:cond delay="21000"/>
                            </p:stCondLst>
                            <p:childTnLst>
                              <p:par>
                                <p:cTn id="536" nodeType="afterEffect" fill="hold" presetClass="exit" presetID="1">
                                  <p:stCondLst>
                                    <p:cond delay="1000"/>
                                  </p:stCondLst>
                                  <p:childTnLst>
                                    <p:set>
                                      <p:cBhvr>
                                        <p:cTn id="537" dur="1" fill="hold">
                                          <p:stCondLst>
                                            <p:cond delay="0"/>
                                          </p:stCondLst>
                                        </p:cTn>
                                        <p:tgtEl>
                                          <p:spTgt spid="283"/>
                                        </p:tgtEl>
                                        <p:attrNameLst>
                                          <p:attrName>style.visibility</p:attrName>
                                        </p:attrNameLst>
                                      </p:cBhvr>
                                      <p:to>
                                        <p:strVal val="hidden"/>
                                      </p:to>
                                    </p:set>
                                  </p:childTnLst>
                                </p:cTn>
                              </p:par>
                            </p:childTnLst>
                          </p:cTn>
                        </p:par>
                        <p:par>
                          <p:cTn id="538" fill="hold">
                            <p:stCondLst>
                              <p:cond delay="22000"/>
                            </p:stCondLst>
                            <p:childTnLst>
                              <p:par>
                                <p:cTn id="539" nodeType="afterEffect" fill="hold" presetClass="exit" presetID="1">
                                  <p:stCondLst>
                                    <p:cond delay="1000"/>
                                  </p:stCondLst>
                                  <p:childTnLst>
                                    <p:set>
                                      <p:cBhvr>
                                        <p:cTn id="540" dur="1" fill="hold">
                                          <p:stCondLst>
                                            <p:cond delay="0"/>
                                          </p:stCondLst>
                                        </p:cTn>
                                        <p:tgtEl>
                                          <p:spTgt spid="282"/>
                                        </p:tgtEl>
                                        <p:attrNameLst>
                                          <p:attrName>style.visibility</p:attrName>
                                        </p:attrNameLst>
                                      </p:cBhvr>
                                      <p:to>
                                        <p:strVal val="hidden"/>
                                      </p:to>
                                    </p:set>
                                  </p:childTnLst>
                                </p:cTn>
                              </p:par>
                            </p:childTnLst>
                          </p:cTn>
                        </p:par>
                        <p:par>
                          <p:cTn id="541" fill="hold">
                            <p:stCondLst>
                              <p:cond delay="23000"/>
                            </p:stCondLst>
                            <p:childTnLst>
                              <p:par>
                                <p:cTn id="542" nodeType="afterEffect" fill="hold" presetClass="exit" presetID="1">
                                  <p:stCondLst>
                                    <p:cond delay="1000"/>
                                  </p:stCondLst>
                                  <p:childTnLst>
                                    <p:set>
                                      <p:cBhvr>
                                        <p:cTn id="543" dur="1" fill="hold">
                                          <p:stCondLst>
                                            <p:cond delay="0"/>
                                          </p:stCondLst>
                                        </p:cTn>
                                        <p:tgtEl>
                                          <p:spTgt spid="281"/>
                                        </p:tgtEl>
                                        <p:attrNameLst>
                                          <p:attrName>style.visibility</p:attrName>
                                        </p:attrNameLst>
                                      </p:cBhvr>
                                      <p:to>
                                        <p:strVal val="hidden"/>
                                      </p:to>
                                    </p:set>
                                  </p:childTnLst>
                                </p:cTn>
                              </p:par>
                            </p:childTnLst>
                          </p:cTn>
                        </p:par>
                        <p:par>
                          <p:cTn id="544" fill="hold">
                            <p:stCondLst>
                              <p:cond delay="24000"/>
                            </p:stCondLst>
                            <p:childTnLst>
                              <p:par>
                                <p:cTn id="545" nodeType="afterEffect" fill="hold" presetClass="exit" presetID="1">
                                  <p:stCondLst>
                                    <p:cond delay="1000"/>
                                  </p:stCondLst>
                                  <p:childTnLst>
                                    <p:set>
                                      <p:cBhvr>
                                        <p:cTn id="546" dur="1" fill="hold">
                                          <p:stCondLst>
                                            <p:cond delay="9"/>
                                          </p:stCondLst>
                                        </p:cTn>
                                        <p:tgtEl>
                                          <p:spTgt spid="28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0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#7</a:t>
            </a:r>
            <a:endParaRPr b="0" lang="en-US" sz="4400" strike="noStrike" u="none">
              <a:solidFill>
                <a:srgbClr val="ffffff"/>
              </a:solidFill>
              <a:uFillTx/>
              <a:latin typeface="Arial"/>
            </a:endParaRPr>
          </a:p>
        </p:txBody>
      </p:sp>
      <p:sp>
        <p:nvSpPr>
          <p:cNvPr id="306" name="PlaceHolder 5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why do we stand in jeopardy  </a:t>
            </a:r>
            <a:endParaRPr b="0" lang="en-US" sz="3200" strike="noStrike" u="none">
              <a:solidFill>
                <a:srgbClr val="ffffff"/>
              </a:solidFill>
              <a:uFillTx/>
              <a:latin typeface="Arial"/>
            </a:endParaRPr>
          </a:p>
        </p:txBody>
      </p:sp>
      <p:sp>
        <p:nvSpPr>
          <p:cNvPr id="307" name="PlaceHolder 5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por qué nosotros nos exponemos a peligros </a:t>
            </a:r>
            <a:endParaRPr b="0" lang="en-US" sz="3200" strike="noStrike" u="none">
              <a:solidFill>
                <a:srgbClr val="ffffff"/>
              </a:solidFill>
              <a:uFillTx/>
              <a:latin typeface="Arial"/>
            </a:endParaRPr>
          </a:p>
        </p:txBody>
      </p:sp>
      <p:sp>
        <p:nvSpPr>
          <p:cNvPr id="308" name="PlaceHolder 5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nous, pourquoi sommes-nous à</a:t>
            </a:r>
            <a:endParaRPr b="0" lang="en-US" sz="3200" strike="noStrike" u="none">
              <a:solidFill>
                <a:srgbClr val="ffffff"/>
              </a:solidFill>
              <a:uFillTx/>
              <a:latin typeface="Arial"/>
            </a:endParaRPr>
          </a:p>
        </p:txBody>
      </p:sp>
      <p:sp>
        <p:nvSpPr>
          <p:cNvPr id="309" name="PlaceHolder 5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τί καὶ ἡμεῖς κινδυνεύομεν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1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1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#8</a:t>
            </a:r>
            <a:endParaRPr b="0" lang="en-US" sz="4400" strike="noStrike" u="none">
              <a:solidFill>
                <a:srgbClr val="ffffff"/>
              </a:solidFill>
              <a:uFillTx/>
              <a:latin typeface="Arial"/>
            </a:endParaRPr>
          </a:p>
        </p:txBody>
      </p:sp>
      <p:sp>
        <p:nvSpPr>
          <p:cNvPr id="31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15:36, what is not made alive unless it dies?  </a:t>
            </a:r>
            <a:endParaRPr b="0" lang="en-US" sz="3200" strike="noStrike" u="none">
              <a:solidFill>
                <a:srgbClr val="ffffff"/>
              </a:solidFill>
              <a:uFillTx/>
              <a:latin typeface="Arial"/>
            </a:endParaRPr>
          </a:p>
        </p:txBody>
      </p:sp>
      <p:sp>
        <p:nvSpPr>
          <p:cNvPr id="312" name="PlaceHolder 5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15:36, ¿qué no cobra vida a menos que muera? </a:t>
            </a:r>
            <a:endParaRPr b="0" lang="en-US" sz="3200" strike="noStrike" u="none">
              <a:solidFill>
                <a:srgbClr val="ffffff"/>
              </a:solidFill>
              <a:uFillTx/>
              <a:latin typeface="Arial"/>
            </a:endParaRPr>
          </a:p>
        </p:txBody>
      </p:sp>
      <p:sp>
        <p:nvSpPr>
          <p:cNvPr id="313" name="PlaceHolder 5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:36, qu’est-ce qui ne redevient vivant que s’il meurt ?</a:t>
            </a:r>
            <a:endParaRPr b="0" lang="en-US" sz="3200" strike="noStrike" u="none">
              <a:solidFill>
                <a:srgbClr val="ffffff"/>
              </a:solidFill>
              <a:uFillTx/>
              <a:latin typeface="Arial"/>
            </a:endParaRPr>
          </a:p>
        </p:txBody>
      </p:sp>
      <p:sp>
        <p:nvSpPr>
          <p:cNvPr id="314" name="TextBox 18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15" name="TextBox 1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16" name="TextBox 1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17" name="TextBox 1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18" name="TextBox 1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19" name="TextBox 1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20" name="TextBox 1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21" name="TextBox 1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22" name="TextBox 1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23" name="TextBox 1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24" name="TextBox 1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25" name="TextBox 1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26" name="TextBox 1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27" name="TextBox 1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28" name="TextBox 1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29" name="TextBox 1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30" name="TextBox 2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31" name="TextBox 2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32" name="TextBox 2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33" name="TextBox 2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34" name="TextBox 2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35" name="TextBox 2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36" name="TextBox 2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37" name="TextBox 2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38" name="TextBox 2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39" name="TextBox 2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547" dur="indefinite" restart="never" nodeType="tmRoot">
          <p:childTnLst>
            <p:seq>
              <p:cTn id="548" dur="indefinite" nodeType="mainSeq">
                <p:childTnLst>
                  <p:par>
                    <p:cTn id="549" fill="hold">
                      <p:stCondLst>
                        <p:cond delay="indefinite"/>
                      </p:stCondLst>
                      <p:childTnLst>
                        <p:par>
                          <p:cTn id="550" fill="hold">
                            <p:stCondLst>
                              <p:cond delay="0"/>
                            </p:stCondLst>
                            <p:childTnLst>
                              <p:par>
                                <p:cTn id="551" nodeType="clickEffect" fill="hold" presetClass="exit" presetID="1">
                                  <p:stCondLst>
                                    <p:cond delay="1000"/>
                                  </p:stCondLst>
                                  <p:childTnLst>
                                    <p:set>
                                      <p:cBhvr>
                                        <p:cTn id="552" dur="1" fill="hold">
                                          <p:stCondLst>
                                            <p:cond delay="0"/>
                                          </p:stCondLst>
                                        </p:cTn>
                                        <p:tgtEl>
                                          <p:spTgt spid="339"/>
                                        </p:tgtEl>
                                        <p:attrNameLst>
                                          <p:attrName>style.visibility</p:attrName>
                                        </p:attrNameLst>
                                      </p:cBhvr>
                                      <p:to>
                                        <p:strVal val="hidden"/>
                                      </p:to>
                                    </p:set>
                                  </p:childTnLst>
                                </p:cTn>
                              </p:par>
                            </p:childTnLst>
                          </p:cTn>
                        </p:par>
                        <p:par>
                          <p:cTn id="553" fill="hold">
                            <p:stCondLst>
                              <p:cond delay="1000"/>
                            </p:stCondLst>
                            <p:childTnLst>
                              <p:par>
                                <p:cTn id="554" nodeType="afterEffect" fill="hold" presetClass="exit" presetID="1">
                                  <p:stCondLst>
                                    <p:cond delay="1000"/>
                                  </p:stCondLst>
                                  <p:childTnLst>
                                    <p:set>
                                      <p:cBhvr>
                                        <p:cTn id="555" dur="1" fill="hold">
                                          <p:stCondLst>
                                            <p:cond delay="0"/>
                                          </p:stCondLst>
                                        </p:cTn>
                                        <p:tgtEl>
                                          <p:spTgt spid="338"/>
                                        </p:tgtEl>
                                        <p:attrNameLst>
                                          <p:attrName>style.visibility</p:attrName>
                                        </p:attrNameLst>
                                      </p:cBhvr>
                                      <p:to>
                                        <p:strVal val="hidden"/>
                                      </p:to>
                                    </p:set>
                                  </p:childTnLst>
                                </p:cTn>
                              </p:par>
                            </p:childTnLst>
                          </p:cTn>
                        </p:par>
                        <p:par>
                          <p:cTn id="556" fill="hold">
                            <p:stCondLst>
                              <p:cond delay="2000"/>
                            </p:stCondLst>
                            <p:childTnLst>
                              <p:par>
                                <p:cTn id="557" nodeType="afterEffect" fill="hold" presetClass="exit" presetID="1">
                                  <p:stCondLst>
                                    <p:cond delay="1000"/>
                                  </p:stCondLst>
                                  <p:childTnLst>
                                    <p:set>
                                      <p:cBhvr>
                                        <p:cTn id="558" dur="1" fill="hold">
                                          <p:stCondLst>
                                            <p:cond delay="0"/>
                                          </p:stCondLst>
                                        </p:cTn>
                                        <p:tgtEl>
                                          <p:spTgt spid="337"/>
                                        </p:tgtEl>
                                        <p:attrNameLst>
                                          <p:attrName>style.visibility</p:attrName>
                                        </p:attrNameLst>
                                      </p:cBhvr>
                                      <p:to>
                                        <p:strVal val="hidden"/>
                                      </p:to>
                                    </p:set>
                                  </p:childTnLst>
                                </p:cTn>
                              </p:par>
                            </p:childTnLst>
                          </p:cTn>
                        </p:par>
                        <p:par>
                          <p:cTn id="559" fill="hold">
                            <p:stCondLst>
                              <p:cond delay="3000"/>
                            </p:stCondLst>
                            <p:childTnLst>
                              <p:par>
                                <p:cTn id="560" nodeType="afterEffect" fill="hold" presetClass="exit" presetID="1">
                                  <p:stCondLst>
                                    <p:cond delay="1000"/>
                                  </p:stCondLst>
                                  <p:childTnLst>
                                    <p:set>
                                      <p:cBhvr>
                                        <p:cTn id="561" dur="1" fill="hold">
                                          <p:stCondLst>
                                            <p:cond delay="0"/>
                                          </p:stCondLst>
                                        </p:cTn>
                                        <p:tgtEl>
                                          <p:spTgt spid="336"/>
                                        </p:tgtEl>
                                        <p:attrNameLst>
                                          <p:attrName>style.visibility</p:attrName>
                                        </p:attrNameLst>
                                      </p:cBhvr>
                                      <p:to>
                                        <p:strVal val="hidden"/>
                                      </p:to>
                                    </p:set>
                                  </p:childTnLst>
                                </p:cTn>
                              </p:par>
                            </p:childTnLst>
                          </p:cTn>
                        </p:par>
                        <p:par>
                          <p:cTn id="562" fill="hold">
                            <p:stCondLst>
                              <p:cond delay="4000"/>
                            </p:stCondLst>
                            <p:childTnLst>
                              <p:par>
                                <p:cTn id="563" nodeType="afterEffect" fill="hold" presetClass="exit" presetID="1">
                                  <p:stCondLst>
                                    <p:cond delay="1000"/>
                                  </p:stCondLst>
                                  <p:childTnLst>
                                    <p:set>
                                      <p:cBhvr>
                                        <p:cTn id="564" dur="1" fill="hold">
                                          <p:stCondLst>
                                            <p:cond delay="0"/>
                                          </p:stCondLst>
                                        </p:cTn>
                                        <p:tgtEl>
                                          <p:spTgt spid="335"/>
                                        </p:tgtEl>
                                        <p:attrNameLst>
                                          <p:attrName>style.visibility</p:attrName>
                                        </p:attrNameLst>
                                      </p:cBhvr>
                                      <p:to>
                                        <p:strVal val="hidden"/>
                                      </p:to>
                                    </p:set>
                                  </p:childTnLst>
                                </p:cTn>
                              </p:par>
                            </p:childTnLst>
                          </p:cTn>
                        </p:par>
                        <p:par>
                          <p:cTn id="565" fill="hold">
                            <p:stCondLst>
                              <p:cond delay="5000"/>
                            </p:stCondLst>
                            <p:childTnLst>
                              <p:par>
                                <p:cTn id="566" nodeType="afterEffect" fill="hold" presetClass="exit" presetID="1">
                                  <p:stCondLst>
                                    <p:cond delay="1000"/>
                                  </p:stCondLst>
                                  <p:childTnLst>
                                    <p:set>
                                      <p:cBhvr>
                                        <p:cTn id="567" dur="1" fill="hold">
                                          <p:stCondLst>
                                            <p:cond delay="0"/>
                                          </p:stCondLst>
                                        </p:cTn>
                                        <p:tgtEl>
                                          <p:spTgt spid="334"/>
                                        </p:tgtEl>
                                        <p:attrNameLst>
                                          <p:attrName>style.visibility</p:attrName>
                                        </p:attrNameLst>
                                      </p:cBhvr>
                                      <p:to>
                                        <p:strVal val="hidden"/>
                                      </p:to>
                                    </p:set>
                                  </p:childTnLst>
                                </p:cTn>
                              </p:par>
                            </p:childTnLst>
                          </p:cTn>
                        </p:par>
                        <p:par>
                          <p:cTn id="568" fill="hold">
                            <p:stCondLst>
                              <p:cond delay="6000"/>
                            </p:stCondLst>
                            <p:childTnLst>
                              <p:par>
                                <p:cTn id="569" nodeType="afterEffect" fill="hold" presetClass="exit" presetID="1">
                                  <p:stCondLst>
                                    <p:cond delay="1000"/>
                                  </p:stCondLst>
                                  <p:childTnLst>
                                    <p:set>
                                      <p:cBhvr>
                                        <p:cTn id="570" dur="1" fill="hold">
                                          <p:stCondLst>
                                            <p:cond delay="0"/>
                                          </p:stCondLst>
                                        </p:cTn>
                                        <p:tgtEl>
                                          <p:spTgt spid="333"/>
                                        </p:tgtEl>
                                        <p:attrNameLst>
                                          <p:attrName>style.visibility</p:attrName>
                                        </p:attrNameLst>
                                      </p:cBhvr>
                                      <p:to>
                                        <p:strVal val="hidden"/>
                                      </p:to>
                                    </p:set>
                                  </p:childTnLst>
                                </p:cTn>
                              </p:par>
                            </p:childTnLst>
                          </p:cTn>
                        </p:par>
                        <p:par>
                          <p:cTn id="571" fill="hold">
                            <p:stCondLst>
                              <p:cond delay="7000"/>
                            </p:stCondLst>
                            <p:childTnLst>
                              <p:par>
                                <p:cTn id="572" nodeType="afterEffect" fill="hold" presetClass="exit" presetID="1">
                                  <p:stCondLst>
                                    <p:cond delay="1000"/>
                                  </p:stCondLst>
                                  <p:childTnLst>
                                    <p:set>
                                      <p:cBhvr>
                                        <p:cTn id="573" dur="1" fill="hold">
                                          <p:stCondLst>
                                            <p:cond delay="0"/>
                                          </p:stCondLst>
                                        </p:cTn>
                                        <p:tgtEl>
                                          <p:spTgt spid="332"/>
                                        </p:tgtEl>
                                        <p:attrNameLst>
                                          <p:attrName>style.visibility</p:attrName>
                                        </p:attrNameLst>
                                      </p:cBhvr>
                                      <p:to>
                                        <p:strVal val="hidden"/>
                                      </p:to>
                                    </p:set>
                                  </p:childTnLst>
                                </p:cTn>
                              </p:par>
                            </p:childTnLst>
                          </p:cTn>
                        </p:par>
                        <p:par>
                          <p:cTn id="574" fill="hold">
                            <p:stCondLst>
                              <p:cond delay="8000"/>
                            </p:stCondLst>
                            <p:childTnLst>
                              <p:par>
                                <p:cTn id="575" nodeType="afterEffect" fill="hold" presetClass="exit" presetID="1">
                                  <p:stCondLst>
                                    <p:cond delay="1000"/>
                                  </p:stCondLst>
                                  <p:childTnLst>
                                    <p:set>
                                      <p:cBhvr>
                                        <p:cTn id="576" dur="1" fill="hold">
                                          <p:stCondLst>
                                            <p:cond delay="0"/>
                                          </p:stCondLst>
                                        </p:cTn>
                                        <p:tgtEl>
                                          <p:spTgt spid="331"/>
                                        </p:tgtEl>
                                        <p:attrNameLst>
                                          <p:attrName>style.visibility</p:attrName>
                                        </p:attrNameLst>
                                      </p:cBhvr>
                                      <p:to>
                                        <p:strVal val="hidden"/>
                                      </p:to>
                                    </p:set>
                                  </p:childTnLst>
                                </p:cTn>
                              </p:par>
                            </p:childTnLst>
                          </p:cTn>
                        </p:par>
                        <p:par>
                          <p:cTn id="577" fill="hold">
                            <p:stCondLst>
                              <p:cond delay="9000"/>
                            </p:stCondLst>
                            <p:childTnLst>
                              <p:par>
                                <p:cTn id="578" nodeType="afterEffect" fill="hold" presetClass="exit" presetID="1">
                                  <p:stCondLst>
                                    <p:cond delay="1000"/>
                                  </p:stCondLst>
                                  <p:childTnLst>
                                    <p:set>
                                      <p:cBhvr>
                                        <p:cTn id="579" dur="1" fill="hold">
                                          <p:stCondLst>
                                            <p:cond delay="0"/>
                                          </p:stCondLst>
                                        </p:cTn>
                                        <p:tgtEl>
                                          <p:spTgt spid="330"/>
                                        </p:tgtEl>
                                        <p:attrNameLst>
                                          <p:attrName>style.visibility</p:attrName>
                                        </p:attrNameLst>
                                      </p:cBhvr>
                                      <p:to>
                                        <p:strVal val="hidden"/>
                                      </p:to>
                                    </p:set>
                                  </p:childTnLst>
                                </p:cTn>
                              </p:par>
                            </p:childTnLst>
                          </p:cTn>
                        </p:par>
                        <p:par>
                          <p:cTn id="580" fill="hold">
                            <p:stCondLst>
                              <p:cond delay="10000"/>
                            </p:stCondLst>
                            <p:childTnLst>
                              <p:par>
                                <p:cTn id="581" nodeType="afterEffect" fill="hold" presetClass="exit" presetID="1">
                                  <p:stCondLst>
                                    <p:cond delay="1000"/>
                                  </p:stCondLst>
                                  <p:childTnLst>
                                    <p:set>
                                      <p:cBhvr>
                                        <p:cTn id="582" dur="1" fill="hold">
                                          <p:stCondLst>
                                            <p:cond delay="0"/>
                                          </p:stCondLst>
                                        </p:cTn>
                                        <p:tgtEl>
                                          <p:spTgt spid="329"/>
                                        </p:tgtEl>
                                        <p:attrNameLst>
                                          <p:attrName>style.visibility</p:attrName>
                                        </p:attrNameLst>
                                      </p:cBhvr>
                                      <p:to>
                                        <p:strVal val="hidden"/>
                                      </p:to>
                                    </p:set>
                                  </p:childTnLst>
                                </p:cTn>
                              </p:par>
                            </p:childTnLst>
                          </p:cTn>
                        </p:par>
                        <p:par>
                          <p:cTn id="583" fill="hold">
                            <p:stCondLst>
                              <p:cond delay="11000"/>
                            </p:stCondLst>
                            <p:childTnLst>
                              <p:par>
                                <p:cTn id="584" nodeType="afterEffect" fill="hold" presetClass="exit" presetID="1">
                                  <p:stCondLst>
                                    <p:cond delay="1000"/>
                                  </p:stCondLst>
                                  <p:childTnLst>
                                    <p:set>
                                      <p:cBhvr>
                                        <p:cTn id="585" dur="1" fill="hold">
                                          <p:stCondLst>
                                            <p:cond delay="0"/>
                                          </p:stCondLst>
                                        </p:cTn>
                                        <p:tgtEl>
                                          <p:spTgt spid="328"/>
                                        </p:tgtEl>
                                        <p:attrNameLst>
                                          <p:attrName>style.visibility</p:attrName>
                                        </p:attrNameLst>
                                      </p:cBhvr>
                                      <p:to>
                                        <p:strVal val="hidden"/>
                                      </p:to>
                                    </p:set>
                                  </p:childTnLst>
                                </p:cTn>
                              </p:par>
                            </p:childTnLst>
                          </p:cTn>
                        </p:par>
                        <p:par>
                          <p:cTn id="586" fill="hold">
                            <p:stCondLst>
                              <p:cond delay="12000"/>
                            </p:stCondLst>
                            <p:childTnLst>
                              <p:par>
                                <p:cTn id="587" nodeType="afterEffect" fill="hold" presetClass="exit" presetID="1">
                                  <p:stCondLst>
                                    <p:cond delay="1000"/>
                                  </p:stCondLst>
                                  <p:childTnLst>
                                    <p:set>
                                      <p:cBhvr>
                                        <p:cTn id="588" dur="1" fill="hold">
                                          <p:stCondLst>
                                            <p:cond delay="0"/>
                                          </p:stCondLst>
                                        </p:cTn>
                                        <p:tgtEl>
                                          <p:spTgt spid="327"/>
                                        </p:tgtEl>
                                        <p:attrNameLst>
                                          <p:attrName>style.visibility</p:attrName>
                                        </p:attrNameLst>
                                      </p:cBhvr>
                                      <p:to>
                                        <p:strVal val="hidden"/>
                                      </p:to>
                                    </p:set>
                                  </p:childTnLst>
                                </p:cTn>
                              </p:par>
                            </p:childTnLst>
                          </p:cTn>
                        </p:par>
                        <p:par>
                          <p:cTn id="589" fill="hold">
                            <p:stCondLst>
                              <p:cond delay="13000"/>
                            </p:stCondLst>
                            <p:childTnLst>
                              <p:par>
                                <p:cTn id="590" nodeType="afterEffect" fill="hold" presetClass="exit" presetID="1">
                                  <p:stCondLst>
                                    <p:cond delay="1000"/>
                                  </p:stCondLst>
                                  <p:childTnLst>
                                    <p:set>
                                      <p:cBhvr>
                                        <p:cTn id="591" dur="1" fill="hold">
                                          <p:stCondLst>
                                            <p:cond delay="0"/>
                                          </p:stCondLst>
                                        </p:cTn>
                                        <p:tgtEl>
                                          <p:spTgt spid="326"/>
                                        </p:tgtEl>
                                        <p:attrNameLst>
                                          <p:attrName>style.visibility</p:attrName>
                                        </p:attrNameLst>
                                      </p:cBhvr>
                                      <p:to>
                                        <p:strVal val="hidden"/>
                                      </p:to>
                                    </p:set>
                                  </p:childTnLst>
                                </p:cTn>
                              </p:par>
                            </p:childTnLst>
                          </p:cTn>
                        </p:par>
                        <p:par>
                          <p:cTn id="592" fill="hold">
                            <p:stCondLst>
                              <p:cond delay="14000"/>
                            </p:stCondLst>
                            <p:childTnLst>
                              <p:par>
                                <p:cTn id="593" nodeType="afterEffect" fill="hold" presetClass="exit" presetID="1">
                                  <p:stCondLst>
                                    <p:cond delay="1000"/>
                                  </p:stCondLst>
                                  <p:childTnLst>
                                    <p:set>
                                      <p:cBhvr>
                                        <p:cTn id="594" dur="1" fill="hold">
                                          <p:stCondLst>
                                            <p:cond delay="0"/>
                                          </p:stCondLst>
                                        </p:cTn>
                                        <p:tgtEl>
                                          <p:spTgt spid="325"/>
                                        </p:tgtEl>
                                        <p:attrNameLst>
                                          <p:attrName>style.visibility</p:attrName>
                                        </p:attrNameLst>
                                      </p:cBhvr>
                                      <p:to>
                                        <p:strVal val="hidden"/>
                                      </p:to>
                                    </p:set>
                                  </p:childTnLst>
                                </p:cTn>
                              </p:par>
                            </p:childTnLst>
                          </p:cTn>
                        </p:par>
                        <p:par>
                          <p:cTn id="595" fill="hold">
                            <p:stCondLst>
                              <p:cond delay="15000"/>
                            </p:stCondLst>
                            <p:childTnLst>
                              <p:par>
                                <p:cTn id="596" nodeType="afterEffect" fill="hold" presetClass="exit" presetID="1">
                                  <p:stCondLst>
                                    <p:cond delay="1000"/>
                                  </p:stCondLst>
                                  <p:childTnLst>
                                    <p:set>
                                      <p:cBhvr>
                                        <p:cTn id="597" dur="1" fill="hold">
                                          <p:stCondLst>
                                            <p:cond delay="0"/>
                                          </p:stCondLst>
                                        </p:cTn>
                                        <p:tgtEl>
                                          <p:spTgt spid="324"/>
                                        </p:tgtEl>
                                        <p:attrNameLst>
                                          <p:attrName>style.visibility</p:attrName>
                                        </p:attrNameLst>
                                      </p:cBhvr>
                                      <p:to>
                                        <p:strVal val="hidden"/>
                                      </p:to>
                                    </p:set>
                                  </p:childTnLst>
                                </p:cTn>
                              </p:par>
                            </p:childTnLst>
                          </p:cTn>
                        </p:par>
                        <p:par>
                          <p:cTn id="598" fill="hold">
                            <p:stCondLst>
                              <p:cond delay="16000"/>
                            </p:stCondLst>
                            <p:childTnLst>
                              <p:par>
                                <p:cTn id="599" nodeType="afterEffect" fill="hold" presetClass="exit" presetID="1">
                                  <p:stCondLst>
                                    <p:cond delay="1000"/>
                                  </p:stCondLst>
                                  <p:childTnLst>
                                    <p:set>
                                      <p:cBhvr>
                                        <p:cTn id="600" dur="1" fill="hold">
                                          <p:stCondLst>
                                            <p:cond delay="0"/>
                                          </p:stCondLst>
                                        </p:cTn>
                                        <p:tgtEl>
                                          <p:spTgt spid="323"/>
                                        </p:tgtEl>
                                        <p:attrNameLst>
                                          <p:attrName>style.visibility</p:attrName>
                                        </p:attrNameLst>
                                      </p:cBhvr>
                                      <p:to>
                                        <p:strVal val="hidden"/>
                                      </p:to>
                                    </p:set>
                                  </p:childTnLst>
                                </p:cTn>
                              </p:par>
                            </p:childTnLst>
                          </p:cTn>
                        </p:par>
                        <p:par>
                          <p:cTn id="601" fill="hold">
                            <p:stCondLst>
                              <p:cond delay="17000"/>
                            </p:stCondLst>
                            <p:childTnLst>
                              <p:par>
                                <p:cTn id="602" nodeType="afterEffect" fill="hold" presetClass="exit" presetID="1">
                                  <p:stCondLst>
                                    <p:cond delay="1000"/>
                                  </p:stCondLst>
                                  <p:childTnLst>
                                    <p:set>
                                      <p:cBhvr>
                                        <p:cTn id="603" dur="1" fill="hold">
                                          <p:stCondLst>
                                            <p:cond delay="0"/>
                                          </p:stCondLst>
                                        </p:cTn>
                                        <p:tgtEl>
                                          <p:spTgt spid="322"/>
                                        </p:tgtEl>
                                        <p:attrNameLst>
                                          <p:attrName>style.visibility</p:attrName>
                                        </p:attrNameLst>
                                      </p:cBhvr>
                                      <p:to>
                                        <p:strVal val="hidden"/>
                                      </p:to>
                                    </p:set>
                                  </p:childTnLst>
                                </p:cTn>
                              </p:par>
                            </p:childTnLst>
                          </p:cTn>
                        </p:par>
                        <p:par>
                          <p:cTn id="604" fill="hold">
                            <p:stCondLst>
                              <p:cond delay="18000"/>
                            </p:stCondLst>
                            <p:childTnLst>
                              <p:par>
                                <p:cTn id="605" nodeType="afterEffect" fill="hold" presetClass="exit" presetID="1">
                                  <p:stCondLst>
                                    <p:cond delay="1000"/>
                                  </p:stCondLst>
                                  <p:childTnLst>
                                    <p:set>
                                      <p:cBhvr>
                                        <p:cTn id="606" dur="1" fill="hold">
                                          <p:stCondLst>
                                            <p:cond delay="0"/>
                                          </p:stCondLst>
                                        </p:cTn>
                                        <p:tgtEl>
                                          <p:spTgt spid="321"/>
                                        </p:tgtEl>
                                        <p:attrNameLst>
                                          <p:attrName>style.visibility</p:attrName>
                                        </p:attrNameLst>
                                      </p:cBhvr>
                                      <p:to>
                                        <p:strVal val="hidden"/>
                                      </p:to>
                                    </p:set>
                                  </p:childTnLst>
                                </p:cTn>
                              </p:par>
                            </p:childTnLst>
                          </p:cTn>
                        </p:par>
                        <p:par>
                          <p:cTn id="607" fill="hold">
                            <p:stCondLst>
                              <p:cond delay="19000"/>
                            </p:stCondLst>
                            <p:childTnLst>
                              <p:par>
                                <p:cTn id="608" nodeType="afterEffect" fill="hold" presetClass="exit" presetID="1">
                                  <p:stCondLst>
                                    <p:cond delay="1000"/>
                                  </p:stCondLst>
                                  <p:childTnLst>
                                    <p:set>
                                      <p:cBhvr>
                                        <p:cTn id="609" dur="1" fill="hold">
                                          <p:stCondLst>
                                            <p:cond delay="0"/>
                                          </p:stCondLst>
                                        </p:cTn>
                                        <p:tgtEl>
                                          <p:spTgt spid="320"/>
                                        </p:tgtEl>
                                        <p:attrNameLst>
                                          <p:attrName>style.visibility</p:attrName>
                                        </p:attrNameLst>
                                      </p:cBhvr>
                                      <p:to>
                                        <p:strVal val="hidden"/>
                                      </p:to>
                                    </p:set>
                                  </p:childTnLst>
                                </p:cTn>
                              </p:par>
                            </p:childTnLst>
                          </p:cTn>
                        </p:par>
                        <p:par>
                          <p:cTn id="610" fill="hold">
                            <p:stCondLst>
                              <p:cond delay="20000"/>
                            </p:stCondLst>
                            <p:childTnLst>
                              <p:par>
                                <p:cTn id="611" nodeType="afterEffect" fill="hold" presetClass="exit" presetID="1">
                                  <p:stCondLst>
                                    <p:cond delay="1000"/>
                                  </p:stCondLst>
                                  <p:childTnLst>
                                    <p:set>
                                      <p:cBhvr>
                                        <p:cTn id="612" dur="1" fill="hold">
                                          <p:stCondLst>
                                            <p:cond delay="0"/>
                                          </p:stCondLst>
                                        </p:cTn>
                                        <p:tgtEl>
                                          <p:spTgt spid="319"/>
                                        </p:tgtEl>
                                        <p:attrNameLst>
                                          <p:attrName>style.visibility</p:attrName>
                                        </p:attrNameLst>
                                      </p:cBhvr>
                                      <p:to>
                                        <p:strVal val="hidden"/>
                                      </p:to>
                                    </p:set>
                                  </p:childTnLst>
                                </p:cTn>
                              </p:par>
                            </p:childTnLst>
                          </p:cTn>
                        </p:par>
                        <p:par>
                          <p:cTn id="613" fill="hold">
                            <p:stCondLst>
                              <p:cond delay="21000"/>
                            </p:stCondLst>
                            <p:childTnLst>
                              <p:par>
                                <p:cTn id="614" nodeType="afterEffect" fill="hold" presetClass="exit" presetID="1">
                                  <p:stCondLst>
                                    <p:cond delay="1000"/>
                                  </p:stCondLst>
                                  <p:childTnLst>
                                    <p:set>
                                      <p:cBhvr>
                                        <p:cTn id="615" dur="1" fill="hold">
                                          <p:stCondLst>
                                            <p:cond delay="0"/>
                                          </p:stCondLst>
                                        </p:cTn>
                                        <p:tgtEl>
                                          <p:spTgt spid="318"/>
                                        </p:tgtEl>
                                        <p:attrNameLst>
                                          <p:attrName>style.visibility</p:attrName>
                                        </p:attrNameLst>
                                      </p:cBhvr>
                                      <p:to>
                                        <p:strVal val="hidden"/>
                                      </p:to>
                                    </p:set>
                                  </p:childTnLst>
                                </p:cTn>
                              </p:par>
                            </p:childTnLst>
                          </p:cTn>
                        </p:par>
                        <p:par>
                          <p:cTn id="616" fill="hold">
                            <p:stCondLst>
                              <p:cond delay="22000"/>
                            </p:stCondLst>
                            <p:childTnLst>
                              <p:par>
                                <p:cTn id="617" nodeType="afterEffect" fill="hold" presetClass="exit" presetID="1">
                                  <p:stCondLst>
                                    <p:cond delay="1000"/>
                                  </p:stCondLst>
                                  <p:childTnLst>
                                    <p:set>
                                      <p:cBhvr>
                                        <p:cTn id="618" dur="1" fill="hold">
                                          <p:stCondLst>
                                            <p:cond delay="0"/>
                                          </p:stCondLst>
                                        </p:cTn>
                                        <p:tgtEl>
                                          <p:spTgt spid="317"/>
                                        </p:tgtEl>
                                        <p:attrNameLst>
                                          <p:attrName>style.visibility</p:attrName>
                                        </p:attrNameLst>
                                      </p:cBhvr>
                                      <p:to>
                                        <p:strVal val="hidden"/>
                                      </p:to>
                                    </p:set>
                                  </p:childTnLst>
                                </p:cTn>
                              </p:par>
                            </p:childTnLst>
                          </p:cTn>
                        </p:par>
                        <p:par>
                          <p:cTn id="619" fill="hold">
                            <p:stCondLst>
                              <p:cond delay="23000"/>
                            </p:stCondLst>
                            <p:childTnLst>
                              <p:par>
                                <p:cTn id="620" nodeType="afterEffect" fill="hold" presetClass="exit" presetID="1">
                                  <p:stCondLst>
                                    <p:cond delay="1000"/>
                                  </p:stCondLst>
                                  <p:childTnLst>
                                    <p:set>
                                      <p:cBhvr>
                                        <p:cTn id="621" dur="1" fill="hold">
                                          <p:stCondLst>
                                            <p:cond delay="0"/>
                                          </p:stCondLst>
                                        </p:cTn>
                                        <p:tgtEl>
                                          <p:spTgt spid="316"/>
                                        </p:tgtEl>
                                        <p:attrNameLst>
                                          <p:attrName>style.visibility</p:attrName>
                                        </p:attrNameLst>
                                      </p:cBhvr>
                                      <p:to>
                                        <p:strVal val="hidden"/>
                                      </p:to>
                                    </p:set>
                                  </p:childTnLst>
                                </p:cTn>
                              </p:par>
                            </p:childTnLst>
                          </p:cTn>
                        </p:par>
                        <p:par>
                          <p:cTn id="622" fill="hold">
                            <p:stCondLst>
                              <p:cond delay="24000"/>
                            </p:stCondLst>
                            <p:childTnLst>
                              <p:par>
                                <p:cTn id="623" nodeType="afterEffect" fill="hold" presetClass="exit" presetID="1">
                                  <p:stCondLst>
                                    <p:cond delay="1000"/>
                                  </p:stCondLst>
                                  <p:childTnLst>
                                    <p:set>
                                      <p:cBhvr>
                                        <p:cTn id="624" dur="1" fill="hold">
                                          <p:stCondLst>
                                            <p:cond delay="9"/>
                                          </p:stCondLst>
                                        </p:cTn>
                                        <p:tgtEl>
                                          <p:spTgt spid="31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1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#8</a:t>
            </a:r>
            <a:endParaRPr b="0" lang="en-US" sz="4400" strike="noStrike" u="none">
              <a:solidFill>
                <a:srgbClr val="ffffff"/>
              </a:solidFill>
              <a:uFillTx/>
              <a:latin typeface="Arial"/>
            </a:endParaRPr>
          </a:p>
        </p:txBody>
      </p:sp>
      <p:sp>
        <p:nvSpPr>
          <p:cNvPr id="341" name="PlaceHolder 5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what you sow  </a:t>
            </a:r>
            <a:endParaRPr b="0" lang="en-US" sz="3200" strike="noStrike" u="none">
              <a:solidFill>
                <a:srgbClr val="ffffff"/>
              </a:solidFill>
              <a:uFillTx/>
              <a:latin typeface="Arial"/>
            </a:endParaRPr>
          </a:p>
        </p:txBody>
      </p:sp>
      <p:sp>
        <p:nvSpPr>
          <p:cNvPr id="342" name="PlaceHolder 6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lo que tú siembras </a:t>
            </a:r>
            <a:endParaRPr b="0" lang="en-US" sz="3200" strike="noStrike" u="none">
              <a:solidFill>
                <a:srgbClr val="ffffff"/>
              </a:solidFill>
              <a:uFillTx/>
              <a:latin typeface="Arial"/>
            </a:endParaRPr>
          </a:p>
        </p:txBody>
      </p:sp>
      <p:sp>
        <p:nvSpPr>
          <p:cNvPr id="343" name="PlaceHolder 6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 que tu sèmes</a:t>
            </a:r>
            <a:endParaRPr b="0" lang="en-US" sz="3200" strike="noStrike" u="none">
              <a:solidFill>
                <a:srgbClr val="ffffff"/>
              </a:solidFill>
              <a:uFillTx/>
              <a:latin typeface="Arial"/>
            </a:endParaRPr>
          </a:p>
        </p:txBody>
      </p:sp>
      <p:sp>
        <p:nvSpPr>
          <p:cNvPr id="344" name="PlaceHolder 6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σὺ ὃ σπείρεις,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 name="Content Placeholder 7"/>
          <p:cNvSpPr/>
          <p:nvPr/>
        </p:nvSpPr>
        <p:spPr>
          <a:xfrm>
            <a:off x="228600" y="1920960"/>
            <a:ext cx="8773560" cy="493308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are some differences due to the difference in Bible translations.</a:t>
            </a:r>
            <a:endParaRPr b="0" lang="en-US" sz="2100" strike="noStrike" u="none">
              <a:solidFill>
                <a:srgbClr val="ffffff"/>
              </a:solidFill>
              <a:uFillTx/>
              <a:latin typeface="Arial"/>
            </a:endParaRPr>
          </a:p>
          <a:p>
            <a:pPr defTabSz="457200">
              <a:lnSpc>
                <a:spcPct val="100000"/>
              </a:lnSpc>
              <a:spcBef>
                <a:spcPts val="210"/>
              </a:spcBef>
              <a:tabLst>
                <a:tab algn="l" pos="0"/>
              </a:tabLst>
            </a:pPr>
            <a:endParaRPr b="0" lang="en-US" sz="105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Aviso</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Cuando las preguntas y respuestas de PBE son traducidas al Español o Francés, la traducción no es una traducción directa sino que adaptada, basada en la versión de la Biblia en Español o Francés siendo usada. Pueden haber algunas diferencias debido a la versión de la Biblia.</a:t>
            </a:r>
            <a:endParaRPr b="0" lang="en-US" sz="2100" strike="noStrike" u="none">
              <a:solidFill>
                <a:srgbClr val="ffffff"/>
              </a:solidFill>
              <a:uFillTx/>
              <a:latin typeface="Arial"/>
            </a:endParaRPr>
          </a:p>
          <a:p>
            <a:pPr defTabSz="457200">
              <a:lnSpc>
                <a:spcPct val="100000"/>
              </a:lnSpc>
              <a:spcBef>
                <a:spcPts val="479"/>
              </a:spcBef>
              <a:tabLst>
                <a:tab algn="l" pos="0"/>
              </a:tabLst>
            </a:pP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Avis de non-responsabilité :</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s-US" sz="2100" strike="noStrike" u="none">
                <a:solidFill>
                  <a:schemeClr val="dk1">
                    <a:tint val="75000"/>
                  </a:schemeClr>
                </a:solidFill>
                <a:uFillTx/>
                <a:latin typeface="Georgia"/>
                <a:ea typeface="DejaVu Sans"/>
              </a:rPr>
              <a:t>Lorsque les questions et réponses du PBE sont traduites en espagnol et en français, la traduction n'est pas une traduction directe mais est adaptée, en fonction de la traduction espagnole et française de la Bible utilisée. Il peut y avoir quelques différences dues à la différence entre les traductions de la Bible.</a:t>
            </a:r>
            <a:endParaRPr b="0" lang="en-US" sz="2100" strike="noStrike" u="none">
              <a:solidFill>
                <a:srgbClr val="ffffff"/>
              </a:solidFill>
              <a:uFillTx/>
              <a:latin typeface="Arial"/>
            </a:endParaRPr>
          </a:p>
        </p:txBody>
      </p:sp>
      <p:sp>
        <p:nvSpPr>
          <p:cNvPr id="63" name="TextBox 42"/>
          <p:cNvSpPr/>
          <p:nvPr/>
        </p:nvSpPr>
        <p:spPr>
          <a:xfrm>
            <a:off x="2514600" y="228600"/>
            <a:ext cx="6396840" cy="1957320"/>
          </a:xfrm>
          <a:prstGeom prst="rect">
            <a:avLst/>
          </a:prstGeom>
          <a:noFill/>
          <a:ln w="0">
            <a:noFill/>
          </a:ln>
        </p:spPr>
        <p:style>
          <a:lnRef idx="0"/>
          <a:fillRef idx="0"/>
          <a:effectRef idx="0"/>
          <a:fontRef idx="minor"/>
        </p:style>
        <p:txBody>
          <a:bodyPr lIns="90000" rIns="90000" tIns="45000" bIns="45000" anchor="t">
            <a:noAutofit/>
          </a:bodyPr>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DejaVu Sans"/>
              </a:rPr>
              <a:t>Disclaimer:</a:t>
            </a:r>
            <a:endParaRPr b="0" lang="en-US" sz="2100" strike="noStrike" u="none">
              <a:solidFill>
                <a:srgbClr val="ffffff"/>
              </a:solidFill>
              <a:uFillTx/>
              <a:latin typeface="Arial"/>
            </a:endParaRPr>
          </a:p>
          <a:p>
            <a:pPr defTabSz="457200">
              <a:lnSpc>
                <a:spcPct val="100000"/>
              </a:lnSpc>
              <a:spcBef>
                <a:spcPts val="479"/>
              </a:spcBef>
              <a:tabLst>
                <a:tab algn="l" pos="0"/>
              </a:tabLst>
            </a:pPr>
            <a:r>
              <a:rPr b="0" lang="en-US" sz="2100" strike="noStrike" u="none">
                <a:solidFill>
                  <a:schemeClr val="dk1">
                    <a:tint val="75000"/>
                  </a:schemeClr>
                </a:solidFill>
                <a:uFillTx/>
                <a:latin typeface="Georgia"/>
                <a:ea typeface="Microsoft YaHei"/>
              </a:rPr>
              <a:t>When the PBE questions and answers are translated into Spanish and French, the translation is not a direct translation but is adapted, based on the Spanish and French Bible translation used.  </a:t>
            </a:r>
            <a:r>
              <a:rPr b="0" lang="en-US" sz="2100" strike="noStrike" u="none">
                <a:solidFill>
                  <a:schemeClr val="dk1">
                    <a:tint val="75000"/>
                  </a:schemeClr>
                </a:solidFill>
                <a:uFillTx/>
                <a:latin typeface="Georgia"/>
                <a:ea typeface="DejaVu Sans"/>
              </a:rPr>
              <a:t> There </a:t>
            </a:r>
            <a:endParaRPr b="0" lang="en-US" sz="21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4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#9</a:t>
            </a:r>
            <a:endParaRPr b="0" lang="en-US" sz="4400" strike="noStrike" u="none">
              <a:solidFill>
                <a:srgbClr val="ffffff"/>
              </a:solidFill>
              <a:uFillTx/>
              <a:latin typeface="Arial"/>
            </a:endParaRPr>
          </a:p>
        </p:txBody>
      </p:sp>
      <p:sp>
        <p:nvSpPr>
          <p:cNvPr id="34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15:49, we shall also bear the image of the heavenly Man as we have what?  </a:t>
            </a:r>
            <a:endParaRPr b="0" lang="en-US" sz="3200" strike="noStrike" u="none">
              <a:solidFill>
                <a:srgbClr val="ffffff"/>
              </a:solidFill>
              <a:uFillTx/>
              <a:latin typeface="Arial"/>
            </a:endParaRPr>
          </a:p>
        </p:txBody>
      </p:sp>
      <p:sp>
        <p:nvSpPr>
          <p:cNvPr id="347" name="PlaceHolder 6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15:49, ¿también llevaremos la imagen del Hombre celestial como tenemos qué? </a:t>
            </a:r>
            <a:endParaRPr b="0" lang="en-US" sz="3200" strike="noStrike" u="none">
              <a:solidFill>
                <a:srgbClr val="ffffff"/>
              </a:solidFill>
              <a:uFillTx/>
              <a:latin typeface="Arial"/>
            </a:endParaRPr>
          </a:p>
        </p:txBody>
      </p:sp>
      <p:sp>
        <p:nvSpPr>
          <p:cNvPr id="348" name="PlaceHolder 6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:49, nous porterons aussi l’image de l’Homme céleste comme nous l’avons quoi ?</a:t>
            </a:r>
            <a:endParaRPr b="0" lang="en-US" sz="3200" strike="noStrike" u="none">
              <a:solidFill>
                <a:srgbClr val="ffffff"/>
              </a:solidFill>
              <a:uFillTx/>
              <a:latin typeface="Arial"/>
            </a:endParaRPr>
          </a:p>
        </p:txBody>
      </p:sp>
      <p:sp>
        <p:nvSpPr>
          <p:cNvPr id="349" name="TextBox 21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50" name="TextBox 2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51" name="TextBox 2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52" name="TextBox 2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53" name="TextBox 2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54" name="TextBox 2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55" name="TextBox 2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56" name="TextBox 2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57" name="TextBox 2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58" name="TextBox 2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59" name="TextBox 2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60" name="TextBox 2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61" name="TextBox 2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62" name="TextBox 2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63" name="TextBox 2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64" name="TextBox 2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365" name="TextBox 2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366" name="TextBox 2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367" name="TextBox 2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368" name="TextBox 2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369" name="TextBox 2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370" name="TextBox 2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371" name="TextBox 2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372" name="TextBox 2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373" name="TextBox 2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374" name="TextBox 2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625" dur="indefinite" restart="never" nodeType="tmRoot">
          <p:childTnLst>
            <p:seq>
              <p:cTn id="626" dur="indefinite" nodeType="mainSeq">
                <p:childTnLst>
                  <p:par>
                    <p:cTn id="627" fill="hold">
                      <p:stCondLst>
                        <p:cond delay="indefinite"/>
                      </p:stCondLst>
                      <p:childTnLst>
                        <p:par>
                          <p:cTn id="628" fill="hold">
                            <p:stCondLst>
                              <p:cond delay="0"/>
                            </p:stCondLst>
                            <p:childTnLst>
                              <p:par>
                                <p:cTn id="629" nodeType="clickEffect" fill="hold" presetClass="exit" presetID="1">
                                  <p:stCondLst>
                                    <p:cond delay="1000"/>
                                  </p:stCondLst>
                                  <p:childTnLst>
                                    <p:set>
                                      <p:cBhvr>
                                        <p:cTn id="630" dur="1" fill="hold">
                                          <p:stCondLst>
                                            <p:cond delay="0"/>
                                          </p:stCondLst>
                                        </p:cTn>
                                        <p:tgtEl>
                                          <p:spTgt spid="374"/>
                                        </p:tgtEl>
                                        <p:attrNameLst>
                                          <p:attrName>style.visibility</p:attrName>
                                        </p:attrNameLst>
                                      </p:cBhvr>
                                      <p:to>
                                        <p:strVal val="hidden"/>
                                      </p:to>
                                    </p:set>
                                  </p:childTnLst>
                                </p:cTn>
                              </p:par>
                            </p:childTnLst>
                          </p:cTn>
                        </p:par>
                        <p:par>
                          <p:cTn id="631" fill="hold">
                            <p:stCondLst>
                              <p:cond delay="1000"/>
                            </p:stCondLst>
                            <p:childTnLst>
                              <p:par>
                                <p:cTn id="632" nodeType="afterEffect" fill="hold" presetClass="exit" presetID="1">
                                  <p:stCondLst>
                                    <p:cond delay="1000"/>
                                  </p:stCondLst>
                                  <p:childTnLst>
                                    <p:set>
                                      <p:cBhvr>
                                        <p:cTn id="633" dur="1" fill="hold">
                                          <p:stCondLst>
                                            <p:cond delay="0"/>
                                          </p:stCondLst>
                                        </p:cTn>
                                        <p:tgtEl>
                                          <p:spTgt spid="373"/>
                                        </p:tgtEl>
                                        <p:attrNameLst>
                                          <p:attrName>style.visibility</p:attrName>
                                        </p:attrNameLst>
                                      </p:cBhvr>
                                      <p:to>
                                        <p:strVal val="hidden"/>
                                      </p:to>
                                    </p:set>
                                  </p:childTnLst>
                                </p:cTn>
                              </p:par>
                            </p:childTnLst>
                          </p:cTn>
                        </p:par>
                        <p:par>
                          <p:cTn id="634" fill="hold">
                            <p:stCondLst>
                              <p:cond delay="2000"/>
                            </p:stCondLst>
                            <p:childTnLst>
                              <p:par>
                                <p:cTn id="635" nodeType="afterEffect" fill="hold" presetClass="exit" presetID="1">
                                  <p:stCondLst>
                                    <p:cond delay="1000"/>
                                  </p:stCondLst>
                                  <p:childTnLst>
                                    <p:set>
                                      <p:cBhvr>
                                        <p:cTn id="636" dur="1" fill="hold">
                                          <p:stCondLst>
                                            <p:cond delay="0"/>
                                          </p:stCondLst>
                                        </p:cTn>
                                        <p:tgtEl>
                                          <p:spTgt spid="372"/>
                                        </p:tgtEl>
                                        <p:attrNameLst>
                                          <p:attrName>style.visibility</p:attrName>
                                        </p:attrNameLst>
                                      </p:cBhvr>
                                      <p:to>
                                        <p:strVal val="hidden"/>
                                      </p:to>
                                    </p:set>
                                  </p:childTnLst>
                                </p:cTn>
                              </p:par>
                            </p:childTnLst>
                          </p:cTn>
                        </p:par>
                        <p:par>
                          <p:cTn id="637" fill="hold">
                            <p:stCondLst>
                              <p:cond delay="3000"/>
                            </p:stCondLst>
                            <p:childTnLst>
                              <p:par>
                                <p:cTn id="638" nodeType="afterEffect" fill="hold" presetClass="exit" presetID="1">
                                  <p:stCondLst>
                                    <p:cond delay="1000"/>
                                  </p:stCondLst>
                                  <p:childTnLst>
                                    <p:set>
                                      <p:cBhvr>
                                        <p:cTn id="639" dur="1" fill="hold">
                                          <p:stCondLst>
                                            <p:cond delay="0"/>
                                          </p:stCondLst>
                                        </p:cTn>
                                        <p:tgtEl>
                                          <p:spTgt spid="371"/>
                                        </p:tgtEl>
                                        <p:attrNameLst>
                                          <p:attrName>style.visibility</p:attrName>
                                        </p:attrNameLst>
                                      </p:cBhvr>
                                      <p:to>
                                        <p:strVal val="hidden"/>
                                      </p:to>
                                    </p:set>
                                  </p:childTnLst>
                                </p:cTn>
                              </p:par>
                            </p:childTnLst>
                          </p:cTn>
                        </p:par>
                        <p:par>
                          <p:cTn id="640" fill="hold">
                            <p:stCondLst>
                              <p:cond delay="4000"/>
                            </p:stCondLst>
                            <p:childTnLst>
                              <p:par>
                                <p:cTn id="641" nodeType="afterEffect" fill="hold" presetClass="exit" presetID="1">
                                  <p:stCondLst>
                                    <p:cond delay="1000"/>
                                  </p:stCondLst>
                                  <p:childTnLst>
                                    <p:set>
                                      <p:cBhvr>
                                        <p:cTn id="642" dur="1" fill="hold">
                                          <p:stCondLst>
                                            <p:cond delay="0"/>
                                          </p:stCondLst>
                                        </p:cTn>
                                        <p:tgtEl>
                                          <p:spTgt spid="370"/>
                                        </p:tgtEl>
                                        <p:attrNameLst>
                                          <p:attrName>style.visibility</p:attrName>
                                        </p:attrNameLst>
                                      </p:cBhvr>
                                      <p:to>
                                        <p:strVal val="hidden"/>
                                      </p:to>
                                    </p:set>
                                  </p:childTnLst>
                                </p:cTn>
                              </p:par>
                            </p:childTnLst>
                          </p:cTn>
                        </p:par>
                        <p:par>
                          <p:cTn id="643" fill="hold">
                            <p:stCondLst>
                              <p:cond delay="5000"/>
                            </p:stCondLst>
                            <p:childTnLst>
                              <p:par>
                                <p:cTn id="644" nodeType="afterEffect" fill="hold" presetClass="exit" presetID="1">
                                  <p:stCondLst>
                                    <p:cond delay="1000"/>
                                  </p:stCondLst>
                                  <p:childTnLst>
                                    <p:set>
                                      <p:cBhvr>
                                        <p:cTn id="645" dur="1" fill="hold">
                                          <p:stCondLst>
                                            <p:cond delay="0"/>
                                          </p:stCondLst>
                                        </p:cTn>
                                        <p:tgtEl>
                                          <p:spTgt spid="369"/>
                                        </p:tgtEl>
                                        <p:attrNameLst>
                                          <p:attrName>style.visibility</p:attrName>
                                        </p:attrNameLst>
                                      </p:cBhvr>
                                      <p:to>
                                        <p:strVal val="hidden"/>
                                      </p:to>
                                    </p:set>
                                  </p:childTnLst>
                                </p:cTn>
                              </p:par>
                            </p:childTnLst>
                          </p:cTn>
                        </p:par>
                        <p:par>
                          <p:cTn id="646" fill="hold">
                            <p:stCondLst>
                              <p:cond delay="6000"/>
                            </p:stCondLst>
                            <p:childTnLst>
                              <p:par>
                                <p:cTn id="647" nodeType="afterEffect" fill="hold" presetClass="exit" presetID="1">
                                  <p:stCondLst>
                                    <p:cond delay="1000"/>
                                  </p:stCondLst>
                                  <p:childTnLst>
                                    <p:set>
                                      <p:cBhvr>
                                        <p:cTn id="648" dur="1" fill="hold">
                                          <p:stCondLst>
                                            <p:cond delay="0"/>
                                          </p:stCondLst>
                                        </p:cTn>
                                        <p:tgtEl>
                                          <p:spTgt spid="368"/>
                                        </p:tgtEl>
                                        <p:attrNameLst>
                                          <p:attrName>style.visibility</p:attrName>
                                        </p:attrNameLst>
                                      </p:cBhvr>
                                      <p:to>
                                        <p:strVal val="hidden"/>
                                      </p:to>
                                    </p:set>
                                  </p:childTnLst>
                                </p:cTn>
                              </p:par>
                            </p:childTnLst>
                          </p:cTn>
                        </p:par>
                        <p:par>
                          <p:cTn id="649" fill="hold">
                            <p:stCondLst>
                              <p:cond delay="7000"/>
                            </p:stCondLst>
                            <p:childTnLst>
                              <p:par>
                                <p:cTn id="650" nodeType="afterEffect" fill="hold" presetClass="exit" presetID="1">
                                  <p:stCondLst>
                                    <p:cond delay="1000"/>
                                  </p:stCondLst>
                                  <p:childTnLst>
                                    <p:set>
                                      <p:cBhvr>
                                        <p:cTn id="651" dur="1" fill="hold">
                                          <p:stCondLst>
                                            <p:cond delay="0"/>
                                          </p:stCondLst>
                                        </p:cTn>
                                        <p:tgtEl>
                                          <p:spTgt spid="367"/>
                                        </p:tgtEl>
                                        <p:attrNameLst>
                                          <p:attrName>style.visibility</p:attrName>
                                        </p:attrNameLst>
                                      </p:cBhvr>
                                      <p:to>
                                        <p:strVal val="hidden"/>
                                      </p:to>
                                    </p:set>
                                  </p:childTnLst>
                                </p:cTn>
                              </p:par>
                            </p:childTnLst>
                          </p:cTn>
                        </p:par>
                        <p:par>
                          <p:cTn id="652" fill="hold">
                            <p:stCondLst>
                              <p:cond delay="8000"/>
                            </p:stCondLst>
                            <p:childTnLst>
                              <p:par>
                                <p:cTn id="653" nodeType="afterEffect" fill="hold" presetClass="exit" presetID="1">
                                  <p:stCondLst>
                                    <p:cond delay="1000"/>
                                  </p:stCondLst>
                                  <p:childTnLst>
                                    <p:set>
                                      <p:cBhvr>
                                        <p:cTn id="654" dur="1" fill="hold">
                                          <p:stCondLst>
                                            <p:cond delay="0"/>
                                          </p:stCondLst>
                                        </p:cTn>
                                        <p:tgtEl>
                                          <p:spTgt spid="366"/>
                                        </p:tgtEl>
                                        <p:attrNameLst>
                                          <p:attrName>style.visibility</p:attrName>
                                        </p:attrNameLst>
                                      </p:cBhvr>
                                      <p:to>
                                        <p:strVal val="hidden"/>
                                      </p:to>
                                    </p:set>
                                  </p:childTnLst>
                                </p:cTn>
                              </p:par>
                            </p:childTnLst>
                          </p:cTn>
                        </p:par>
                        <p:par>
                          <p:cTn id="655" fill="hold">
                            <p:stCondLst>
                              <p:cond delay="9000"/>
                            </p:stCondLst>
                            <p:childTnLst>
                              <p:par>
                                <p:cTn id="656" nodeType="afterEffect" fill="hold" presetClass="exit" presetID="1">
                                  <p:stCondLst>
                                    <p:cond delay="1000"/>
                                  </p:stCondLst>
                                  <p:childTnLst>
                                    <p:set>
                                      <p:cBhvr>
                                        <p:cTn id="657" dur="1" fill="hold">
                                          <p:stCondLst>
                                            <p:cond delay="0"/>
                                          </p:stCondLst>
                                        </p:cTn>
                                        <p:tgtEl>
                                          <p:spTgt spid="365"/>
                                        </p:tgtEl>
                                        <p:attrNameLst>
                                          <p:attrName>style.visibility</p:attrName>
                                        </p:attrNameLst>
                                      </p:cBhvr>
                                      <p:to>
                                        <p:strVal val="hidden"/>
                                      </p:to>
                                    </p:set>
                                  </p:childTnLst>
                                </p:cTn>
                              </p:par>
                            </p:childTnLst>
                          </p:cTn>
                        </p:par>
                        <p:par>
                          <p:cTn id="658" fill="hold">
                            <p:stCondLst>
                              <p:cond delay="10000"/>
                            </p:stCondLst>
                            <p:childTnLst>
                              <p:par>
                                <p:cTn id="659" nodeType="afterEffect" fill="hold" presetClass="exit" presetID="1">
                                  <p:stCondLst>
                                    <p:cond delay="1000"/>
                                  </p:stCondLst>
                                  <p:childTnLst>
                                    <p:set>
                                      <p:cBhvr>
                                        <p:cTn id="660" dur="1" fill="hold">
                                          <p:stCondLst>
                                            <p:cond delay="0"/>
                                          </p:stCondLst>
                                        </p:cTn>
                                        <p:tgtEl>
                                          <p:spTgt spid="364"/>
                                        </p:tgtEl>
                                        <p:attrNameLst>
                                          <p:attrName>style.visibility</p:attrName>
                                        </p:attrNameLst>
                                      </p:cBhvr>
                                      <p:to>
                                        <p:strVal val="hidden"/>
                                      </p:to>
                                    </p:set>
                                  </p:childTnLst>
                                </p:cTn>
                              </p:par>
                            </p:childTnLst>
                          </p:cTn>
                        </p:par>
                        <p:par>
                          <p:cTn id="661" fill="hold">
                            <p:stCondLst>
                              <p:cond delay="11000"/>
                            </p:stCondLst>
                            <p:childTnLst>
                              <p:par>
                                <p:cTn id="662" nodeType="afterEffect" fill="hold" presetClass="exit" presetID="1">
                                  <p:stCondLst>
                                    <p:cond delay="1000"/>
                                  </p:stCondLst>
                                  <p:childTnLst>
                                    <p:set>
                                      <p:cBhvr>
                                        <p:cTn id="663" dur="1" fill="hold">
                                          <p:stCondLst>
                                            <p:cond delay="0"/>
                                          </p:stCondLst>
                                        </p:cTn>
                                        <p:tgtEl>
                                          <p:spTgt spid="363"/>
                                        </p:tgtEl>
                                        <p:attrNameLst>
                                          <p:attrName>style.visibility</p:attrName>
                                        </p:attrNameLst>
                                      </p:cBhvr>
                                      <p:to>
                                        <p:strVal val="hidden"/>
                                      </p:to>
                                    </p:set>
                                  </p:childTnLst>
                                </p:cTn>
                              </p:par>
                            </p:childTnLst>
                          </p:cTn>
                        </p:par>
                        <p:par>
                          <p:cTn id="664" fill="hold">
                            <p:stCondLst>
                              <p:cond delay="12000"/>
                            </p:stCondLst>
                            <p:childTnLst>
                              <p:par>
                                <p:cTn id="665" nodeType="afterEffect" fill="hold" presetClass="exit" presetID="1">
                                  <p:stCondLst>
                                    <p:cond delay="1000"/>
                                  </p:stCondLst>
                                  <p:childTnLst>
                                    <p:set>
                                      <p:cBhvr>
                                        <p:cTn id="666" dur="1" fill="hold">
                                          <p:stCondLst>
                                            <p:cond delay="0"/>
                                          </p:stCondLst>
                                        </p:cTn>
                                        <p:tgtEl>
                                          <p:spTgt spid="362"/>
                                        </p:tgtEl>
                                        <p:attrNameLst>
                                          <p:attrName>style.visibility</p:attrName>
                                        </p:attrNameLst>
                                      </p:cBhvr>
                                      <p:to>
                                        <p:strVal val="hidden"/>
                                      </p:to>
                                    </p:set>
                                  </p:childTnLst>
                                </p:cTn>
                              </p:par>
                            </p:childTnLst>
                          </p:cTn>
                        </p:par>
                        <p:par>
                          <p:cTn id="667" fill="hold">
                            <p:stCondLst>
                              <p:cond delay="13000"/>
                            </p:stCondLst>
                            <p:childTnLst>
                              <p:par>
                                <p:cTn id="668" nodeType="afterEffect" fill="hold" presetClass="exit" presetID="1">
                                  <p:stCondLst>
                                    <p:cond delay="1000"/>
                                  </p:stCondLst>
                                  <p:childTnLst>
                                    <p:set>
                                      <p:cBhvr>
                                        <p:cTn id="669" dur="1" fill="hold">
                                          <p:stCondLst>
                                            <p:cond delay="0"/>
                                          </p:stCondLst>
                                        </p:cTn>
                                        <p:tgtEl>
                                          <p:spTgt spid="361"/>
                                        </p:tgtEl>
                                        <p:attrNameLst>
                                          <p:attrName>style.visibility</p:attrName>
                                        </p:attrNameLst>
                                      </p:cBhvr>
                                      <p:to>
                                        <p:strVal val="hidden"/>
                                      </p:to>
                                    </p:set>
                                  </p:childTnLst>
                                </p:cTn>
                              </p:par>
                            </p:childTnLst>
                          </p:cTn>
                        </p:par>
                        <p:par>
                          <p:cTn id="670" fill="hold">
                            <p:stCondLst>
                              <p:cond delay="14000"/>
                            </p:stCondLst>
                            <p:childTnLst>
                              <p:par>
                                <p:cTn id="671" nodeType="afterEffect" fill="hold" presetClass="exit" presetID="1">
                                  <p:stCondLst>
                                    <p:cond delay="1000"/>
                                  </p:stCondLst>
                                  <p:childTnLst>
                                    <p:set>
                                      <p:cBhvr>
                                        <p:cTn id="672" dur="1" fill="hold">
                                          <p:stCondLst>
                                            <p:cond delay="0"/>
                                          </p:stCondLst>
                                        </p:cTn>
                                        <p:tgtEl>
                                          <p:spTgt spid="360"/>
                                        </p:tgtEl>
                                        <p:attrNameLst>
                                          <p:attrName>style.visibility</p:attrName>
                                        </p:attrNameLst>
                                      </p:cBhvr>
                                      <p:to>
                                        <p:strVal val="hidden"/>
                                      </p:to>
                                    </p:set>
                                  </p:childTnLst>
                                </p:cTn>
                              </p:par>
                            </p:childTnLst>
                          </p:cTn>
                        </p:par>
                        <p:par>
                          <p:cTn id="673" fill="hold">
                            <p:stCondLst>
                              <p:cond delay="15000"/>
                            </p:stCondLst>
                            <p:childTnLst>
                              <p:par>
                                <p:cTn id="674" nodeType="afterEffect" fill="hold" presetClass="exit" presetID="1">
                                  <p:stCondLst>
                                    <p:cond delay="1000"/>
                                  </p:stCondLst>
                                  <p:childTnLst>
                                    <p:set>
                                      <p:cBhvr>
                                        <p:cTn id="675" dur="1" fill="hold">
                                          <p:stCondLst>
                                            <p:cond delay="0"/>
                                          </p:stCondLst>
                                        </p:cTn>
                                        <p:tgtEl>
                                          <p:spTgt spid="359"/>
                                        </p:tgtEl>
                                        <p:attrNameLst>
                                          <p:attrName>style.visibility</p:attrName>
                                        </p:attrNameLst>
                                      </p:cBhvr>
                                      <p:to>
                                        <p:strVal val="hidden"/>
                                      </p:to>
                                    </p:set>
                                  </p:childTnLst>
                                </p:cTn>
                              </p:par>
                            </p:childTnLst>
                          </p:cTn>
                        </p:par>
                        <p:par>
                          <p:cTn id="676" fill="hold">
                            <p:stCondLst>
                              <p:cond delay="16000"/>
                            </p:stCondLst>
                            <p:childTnLst>
                              <p:par>
                                <p:cTn id="677" nodeType="afterEffect" fill="hold" presetClass="exit" presetID="1">
                                  <p:stCondLst>
                                    <p:cond delay="1000"/>
                                  </p:stCondLst>
                                  <p:childTnLst>
                                    <p:set>
                                      <p:cBhvr>
                                        <p:cTn id="678" dur="1" fill="hold">
                                          <p:stCondLst>
                                            <p:cond delay="0"/>
                                          </p:stCondLst>
                                        </p:cTn>
                                        <p:tgtEl>
                                          <p:spTgt spid="358"/>
                                        </p:tgtEl>
                                        <p:attrNameLst>
                                          <p:attrName>style.visibility</p:attrName>
                                        </p:attrNameLst>
                                      </p:cBhvr>
                                      <p:to>
                                        <p:strVal val="hidden"/>
                                      </p:to>
                                    </p:set>
                                  </p:childTnLst>
                                </p:cTn>
                              </p:par>
                            </p:childTnLst>
                          </p:cTn>
                        </p:par>
                        <p:par>
                          <p:cTn id="679" fill="hold">
                            <p:stCondLst>
                              <p:cond delay="17000"/>
                            </p:stCondLst>
                            <p:childTnLst>
                              <p:par>
                                <p:cTn id="680" nodeType="afterEffect" fill="hold" presetClass="exit" presetID="1">
                                  <p:stCondLst>
                                    <p:cond delay="1000"/>
                                  </p:stCondLst>
                                  <p:childTnLst>
                                    <p:set>
                                      <p:cBhvr>
                                        <p:cTn id="681" dur="1" fill="hold">
                                          <p:stCondLst>
                                            <p:cond delay="0"/>
                                          </p:stCondLst>
                                        </p:cTn>
                                        <p:tgtEl>
                                          <p:spTgt spid="357"/>
                                        </p:tgtEl>
                                        <p:attrNameLst>
                                          <p:attrName>style.visibility</p:attrName>
                                        </p:attrNameLst>
                                      </p:cBhvr>
                                      <p:to>
                                        <p:strVal val="hidden"/>
                                      </p:to>
                                    </p:set>
                                  </p:childTnLst>
                                </p:cTn>
                              </p:par>
                            </p:childTnLst>
                          </p:cTn>
                        </p:par>
                        <p:par>
                          <p:cTn id="682" fill="hold">
                            <p:stCondLst>
                              <p:cond delay="18000"/>
                            </p:stCondLst>
                            <p:childTnLst>
                              <p:par>
                                <p:cTn id="683" nodeType="afterEffect" fill="hold" presetClass="exit" presetID="1">
                                  <p:stCondLst>
                                    <p:cond delay="1000"/>
                                  </p:stCondLst>
                                  <p:childTnLst>
                                    <p:set>
                                      <p:cBhvr>
                                        <p:cTn id="684" dur="1" fill="hold">
                                          <p:stCondLst>
                                            <p:cond delay="0"/>
                                          </p:stCondLst>
                                        </p:cTn>
                                        <p:tgtEl>
                                          <p:spTgt spid="356"/>
                                        </p:tgtEl>
                                        <p:attrNameLst>
                                          <p:attrName>style.visibility</p:attrName>
                                        </p:attrNameLst>
                                      </p:cBhvr>
                                      <p:to>
                                        <p:strVal val="hidden"/>
                                      </p:to>
                                    </p:set>
                                  </p:childTnLst>
                                </p:cTn>
                              </p:par>
                            </p:childTnLst>
                          </p:cTn>
                        </p:par>
                        <p:par>
                          <p:cTn id="685" fill="hold">
                            <p:stCondLst>
                              <p:cond delay="19000"/>
                            </p:stCondLst>
                            <p:childTnLst>
                              <p:par>
                                <p:cTn id="686" nodeType="afterEffect" fill="hold" presetClass="exit" presetID="1">
                                  <p:stCondLst>
                                    <p:cond delay="1000"/>
                                  </p:stCondLst>
                                  <p:childTnLst>
                                    <p:set>
                                      <p:cBhvr>
                                        <p:cTn id="687" dur="1" fill="hold">
                                          <p:stCondLst>
                                            <p:cond delay="0"/>
                                          </p:stCondLst>
                                        </p:cTn>
                                        <p:tgtEl>
                                          <p:spTgt spid="355"/>
                                        </p:tgtEl>
                                        <p:attrNameLst>
                                          <p:attrName>style.visibility</p:attrName>
                                        </p:attrNameLst>
                                      </p:cBhvr>
                                      <p:to>
                                        <p:strVal val="hidden"/>
                                      </p:to>
                                    </p:set>
                                  </p:childTnLst>
                                </p:cTn>
                              </p:par>
                            </p:childTnLst>
                          </p:cTn>
                        </p:par>
                        <p:par>
                          <p:cTn id="688" fill="hold">
                            <p:stCondLst>
                              <p:cond delay="20000"/>
                            </p:stCondLst>
                            <p:childTnLst>
                              <p:par>
                                <p:cTn id="689" nodeType="afterEffect" fill="hold" presetClass="exit" presetID="1">
                                  <p:stCondLst>
                                    <p:cond delay="1000"/>
                                  </p:stCondLst>
                                  <p:childTnLst>
                                    <p:set>
                                      <p:cBhvr>
                                        <p:cTn id="690" dur="1" fill="hold">
                                          <p:stCondLst>
                                            <p:cond delay="0"/>
                                          </p:stCondLst>
                                        </p:cTn>
                                        <p:tgtEl>
                                          <p:spTgt spid="354"/>
                                        </p:tgtEl>
                                        <p:attrNameLst>
                                          <p:attrName>style.visibility</p:attrName>
                                        </p:attrNameLst>
                                      </p:cBhvr>
                                      <p:to>
                                        <p:strVal val="hidden"/>
                                      </p:to>
                                    </p:set>
                                  </p:childTnLst>
                                </p:cTn>
                              </p:par>
                            </p:childTnLst>
                          </p:cTn>
                        </p:par>
                        <p:par>
                          <p:cTn id="691" fill="hold">
                            <p:stCondLst>
                              <p:cond delay="21000"/>
                            </p:stCondLst>
                            <p:childTnLst>
                              <p:par>
                                <p:cTn id="692" nodeType="afterEffect" fill="hold" presetClass="exit" presetID="1">
                                  <p:stCondLst>
                                    <p:cond delay="1000"/>
                                  </p:stCondLst>
                                  <p:childTnLst>
                                    <p:set>
                                      <p:cBhvr>
                                        <p:cTn id="693" dur="1" fill="hold">
                                          <p:stCondLst>
                                            <p:cond delay="0"/>
                                          </p:stCondLst>
                                        </p:cTn>
                                        <p:tgtEl>
                                          <p:spTgt spid="353"/>
                                        </p:tgtEl>
                                        <p:attrNameLst>
                                          <p:attrName>style.visibility</p:attrName>
                                        </p:attrNameLst>
                                      </p:cBhvr>
                                      <p:to>
                                        <p:strVal val="hidden"/>
                                      </p:to>
                                    </p:set>
                                  </p:childTnLst>
                                </p:cTn>
                              </p:par>
                            </p:childTnLst>
                          </p:cTn>
                        </p:par>
                        <p:par>
                          <p:cTn id="694" fill="hold">
                            <p:stCondLst>
                              <p:cond delay="22000"/>
                            </p:stCondLst>
                            <p:childTnLst>
                              <p:par>
                                <p:cTn id="695" nodeType="afterEffect" fill="hold" presetClass="exit" presetID="1">
                                  <p:stCondLst>
                                    <p:cond delay="1000"/>
                                  </p:stCondLst>
                                  <p:childTnLst>
                                    <p:set>
                                      <p:cBhvr>
                                        <p:cTn id="696" dur="1" fill="hold">
                                          <p:stCondLst>
                                            <p:cond delay="0"/>
                                          </p:stCondLst>
                                        </p:cTn>
                                        <p:tgtEl>
                                          <p:spTgt spid="352"/>
                                        </p:tgtEl>
                                        <p:attrNameLst>
                                          <p:attrName>style.visibility</p:attrName>
                                        </p:attrNameLst>
                                      </p:cBhvr>
                                      <p:to>
                                        <p:strVal val="hidden"/>
                                      </p:to>
                                    </p:set>
                                  </p:childTnLst>
                                </p:cTn>
                              </p:par>
                            </p:childTnLst>
                          </p:cTn>
                        </p:par>
                        <p:par>
                          <p:cTn id="697" fill="hold">
                            <p:stCondLst>
                              <p:cond delay="23000"/>
                            </p:stCondLst>
                            <p:childTnLst>
                              <p:par>
                                <p:cTn id="698" nodeType="afterEffect" fill="hold" presetClass="exit" presetID="1">
                                  <p:stCondLst>
                                    <p:cond delay="1000"/>
                                  </p:stCondLst>
                                  <p:childTnLst>
                                    <p:set>
                                      <p:cBhvr>
                                        <p:cTn id="699" dur="1" fill="hold">
                                          <p:stCondLst>
                                            <p:cond delay="0"/>
                                          </p:stCondLst>
                                        </p:cTn>
                                        <p:tgtEl>
                                          <p:spTgt spid="351"/>
                                        </p:tgtEl>
                                        <p:attrNameLst>
                                          <p:attrName>style.visibility</p:attrName>
                                        </p:attrNameLst>
                                      </p:cBhvr>
                                      <p:to>
                                        <p:strVal val="hidden"/>
                                      </p:to>
                                    </p:set>
                                  </p:childTnLst>
                                </p:cTn>
                              </p:par>
                            </p:childTnLst>
                          </p:cTn>
                        </p:par>
                        <p:par>
                          <p:cTn id="700" fill="hold">
                            <p:stCondLst>
                              <p:cond delay="24000"/>
                            </p:stCondLst>
                            <p:childTnLst>
                              <p:par>
                                <p:cTn id="701" nodeType="afterEffect" fill="hold" presetClass="exit" presetID="1">
                                  <p:stCondLst>
                                    <p:cond delay="1000"/>
                                  </p:stCondLst>
                                  <p:childTnLst>
                                    <p:set>
                                      <p:cBhvr>
                                        <p:cTn id="702" dur="1" fill="hold">
                                          <p:stCondLst>
                                            <p:cond delay="9"/>
                                          </p:stCondLst>
                                        </p:cTn>
                                        <p:tgtEl>
                                          <p:spTgt spid="35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7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#9</a:t>
            </a:r>
            <a:endParaRPr b="0" lang="en-US" sz="4400" strike="noStrike" u="none">
              <a:solidFill>
                <a:srgbClr val="ffffff"/>
              </a:solidFill>
              <a:uFillTx/>
              <a:latin typeface="Arial"/>
            </a:endParaRPr>
          </a:p>
        </p:txBody>
      </p:sp>
      <p:sp>
        <p:nvSpPr>
          <p:cNvPr id="376" name="PlaceHolder 6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as we have borne the image of the man of dust,  </a:t>
            </a:r>
            <a:endParaRPr b="0" lang="en-US" sz="3200" strike="noStrike" u="none">
              <a:solidFill>
                <a:srgbClr val="ffffff"/>
              </a:solidFill>
              <a:uFillTx/>
              <a:latin typeface="Arial"/>
            </a:endParaRPr>
          </a:p>
        </p:txBody>
      </p:sp>
      <p:sp>
        <p:nvSpPr>
          <p:cNvPr id="377" name="PlaceHolder 6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así como hemos traído la imagen del terrenal, </a:t>
            </a:r>
            <a:endParaRPr b="0" lang="en-US" sz="3200" strike="noStrike" u="none">
              <a:solidFill>
                <a:srgbClr val="ffffff"/>
              </a:solidFill>
              <a:uFillTx/>
              <a:latin typeface="Arial"/>
            </a:endParaRPr>
          </a:p>
        </p:txBody>
      </p:sp>
      <p:sp>
        <p:nvSpPr>
          <p:cNvPr id="378" name="PlaceHolder 7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de même que nous avons porté l'image du terrestre,</a:t>
            </a:r>
            <a:endParaRPr b="0" lang="en-US" sz="3200" strike="noStrike" u="none">
              <a:solidFill>
                <a:srgbClr val="ffffff"/>
              </a:solidFill>
              <a:uFillTx/>
              <a:latin typeface="Arial"/>
            </a:endParaRPr>
          </a:p>
        </p:txBody>
      </p:sp>
      <p:sp>
        <p:nvSpPr>
          <p:cNvPr id="379" name="PlaceHolder 7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καθὼς ἐφορέσαμεν τὴν εἰκόνα τοῦ χοϊκοῦ,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38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#10</a:t>
            </a:r>
            <a:endParaRPr b="0" lang="en-US" sz="4400" strike="noStrike" u="none">
              <a:solidFill>
                <a:srgbClr val="ffffff"/>
              </a:solidFill>
              <a:uFillTx/>
              <a:latin typeface="Arial"/>
            </a:endParaRPr>
          </a:p>
        </p:txBody>
      </p:sp>
      <p:sp>
        <p:nvSpPr>
          <p:cNvPr id="38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15:53, what must put on incorruption?  </a:t>
            </a:r>
            <a:endParaRPr b="0" lang="en-US" sz="3200" strike="noStrike" u="none">
              <a:solidFill>
                <a:srgbClr val="ffffff"/>
              </a:solidFill>
              <a:uFillTx/>
              <a:latin typeface="Arial"/>
            </a:endParaRPr>
          </a:p>
        </p:txBody>
      </p:sp>
      <p:sp>
        <p:nvSpPr>
          <p:cNvPr id="382" name="PlaceHolder 7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15:53, ¿qué se debe revestir de incorrupción? </a:t>
            </a:r>
            <a:endParaRPr b="0" lang="en-US" sz="3200" strike="noStrike" u="none">
              <a:solidFill>
                <a:srgbClr val="ffffff"/>
              </a:solidFill>
              <a:uFillTx/>
              <a:latin typeface="Arial"/>
            </a:endParaRPr>
          </a:p>
        </p:txBody>
      </p:sp>
      <p:sp>
        <p:nvSpPr>
          <p:cNvPr id="383" name="PlaceHolder 7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:53, que doit revêtir l’incorruption ?</a:t>
            </a:r>
            <a:endParaRPr b="0" lang="en-US" sz="3200" strike="noStrike" u="none">
              <a:solidFill>
                <a:srgbClr val="ffffff"/>
              </a:solidFill>
              <a:uFillTx/>
              <a:latin typeface="Arial"/>
            </a:endParaRPr>
          </a:p>
        </p:txBody>
      </p:sp>
      <p:sp>
        <p:nvSpPr>
          <p:cNvPr id="384" name="TextBox 23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385" name="TextBox 2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386" name="TextBox 2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387" name="TextBox 2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388" name="TextBox 2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389" name="TextBox 2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390" name="TextBox 2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391" name="TextBox 2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392" name="TextBox 2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393" name="TextBox 2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394" name="TextBox 2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395" name="TextBox 2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396" name="TextBox 2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397" name="TextBox 2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398" name="TextBox 2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399" name="TextBox 2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00" name="TextBox 2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01" name="TextBox 2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02" name="TextBox 2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03" name="TextBox 2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04" name="TextBox 2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05" name="TextBox 2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06" name="TextBox 2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07" name="TextBox 2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08" name="TextBox 2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09" name="TextBox 2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03" dur="indefinite" restart="never" nodeType="tmRoot">
          <p:childTnLst>
            <p:seq>
              <p:cTn id="704" dur="indefinite" nodeType="mainSeq">
                <p:childTnLst>
                  <p:par>
                    <p:cTn id="705" fill="hold">
                      <p:stCondLst>
                        <p:cond delay="indefinite"/>
                      </p:stCondLst>
                      <p:childTnLst>
                        <p:par>
                          <p:cTn id="706" fill="hold">
                            <p:stCondLst>
                              <p:cond delay="0"/>
                            </p:stCondLst>
                            <p:childTnLst>
                              <p:par>
                                <p:cTn id="707" nodeType="clickEffect" fill="hold" presetClass="exit" presetID="1">
                                  <p:stCondLst>
                                    <p:cond delay="1000"/>
                                  </p:stCondLst>
                                  <p:childTnLst>
                                    <p:set>
                                      <p:cBhvr>
                                        <p:cTn id="708" dur="1" fill="hold">
                                          <p:stCondLst>
                                            <p:cond delay="0"/>
                                          </p:stCondLst>
                                        </p:cTn>
                                        <p:tgtEl>
                                          <p:spTgt spid="409"/>
                                        </p:tgtEl>
                                        <p:attrNameLst>
                                          <p:attrName>style.visibility</p:attrName>
                                        </p:attrNameLst>
                                      </p:cBhvr>
                                      <p:to>
                                        <p:strVal val="hidden"/>
                                      </p:to>
                                    </p:set>
                                  </p:childTnLst>
                                </p:cTn>
                              </p:par>
                            </p:childTnLst>
                          </p:cTn>
                        </p:par>
                        <p:par>
                          <p:cTn id="709" fill="hold">
                            <p:stCondLst>
                              <p:cond delay="1000"/>
                            </p:stCondLst>
                            <p:childTnLst>
                              <p:par>
                                <p:cTn id="710" nodeType="afterEffect" fill="hold" presetClass="exit" presetID="1">
                                  <p:stCondLst>
                                    <p:cond delay="1000"/>
                                  </p:stCondLst>
                                  <p:childTnLst>
                                    <p:set>
                                      <p:cBhvr>
                                        <p:cTn id="711" dur="1" fill="hold">
                                          <p:stCondLst>
                                            <p:cond delay="0"/>
                                          </p:stCondLst>
                                        </p:cTn>
                                        <p:tgtEl>
                                          <p:spTgt spid="408"/>
                                        </p:tgtEl>
                                        <p:attrNameLst>
                                          <p:attrName>style.visibility</p:attrName>
                                        </p:attrNameLst>
                                      </p:cBhvr>
                                      <p:to>
                                        <p:strVal val="hidden"/>
                                      </p:to>
                                    </p:set>
                                  </p:childTnLst>
                                </p:cTn>
                              </p:par>
                            </p:childTnLst>
                          </p:cTn>
                        </p:par>
                        <p:par>
                          <p:cTn id="712" fill="hold">
                            <p:stCondLst>
                              <p:cond delay="2000"/>
                            </p:stCondLst>
                            <p:childTnLst>
                              <p:par>
                                <p:cTn id="713" nodeType="afterEffect" fill="hold" presetClass="exit" presetID="1">
                                  <p:stCondLst>
                                    <p:cond delay="1000"/>
                                  </p:stCondLst>
                                  <p:childTnLst>
                                    <p:set>
                                      <p:cBhvr>
                                        <p:cTn id="714" dur="1" fill="hold">
                                          <p:stCondLst>
                                            <p:cond delay="0"/>
                                          </p:stCondLst>
                                        </p:cTn>
                                        <p:tgtEl>
                                          <p:spTgt spid="407"/>
                                        </p:tgtEl>
                                        <p:attrNameLst>
                                          <p:attrName>style.visibility</p:attrName>
                                        </p:attrNameLst>
                                      </p:cBhvr>
                                      <p:to>
                                        <p:strVal val="hidden"/>
                                      </p:to>
                                    </p:set>
                                  </p:childTnLst>
                                </p:cTn>
                              </p:par>
                            </p:childTnLst>
                          </p:cTn>
                        </p:par>
                        <p:par>
                          <p:cTn id="715" fill="hold">
                            <p:stCondLst>
                              <p:cond delay="3000"/>
                            </p:stCondLst>
                            <p:childTnLst>
                              <p:par>
                                <p:cTn id="716" nodeType="afterEffect" fill="hold" presetClass="exit" presetID="1">
                                  <p:stCondLst>
                                    <p:cond delay="1000"/>
                                  </p:stCondLst>
                                  <p:childTnLst>
                                    <p:set>
                                      <p:cBhvr>
                                        <p:cTn id="717" dur="1" fill="hold">
                                          <p:stCondLst>
                                            <p:cond delay="0"/>
                                          </p:stCondLst>
                                        </p:cTn>
                                        <p:tgtEl>
                                          <p:spTgt spid="406"/>
                                        </p:tgtEl>
                                        <p:attrNameLst>
                                          <p:attrName>style.visibility</p:attrName>
                                        </p:attrNameLst>
                                      </p:cBhvr>
                                      <p:to>
                                        <p:strVal val="hidden"/>
                                      </p:to>
                                    </p:set>
                                  </p:childTnLst>
                                </p:cTn>
                              </p:par>
                            </p:childTnLst>
                          </p:cTn>
                        </p:par>
                        <p:par>
                          <p:cTn id="718" fill="hold">
                            <p:stCondLst>
                              <p:cond delay="4000"/>
                            </p:stCondLst>
                            <p:childTnLst>
                              <p:par>
                                <p:cTn id="719" nodeType="afterEffect" fill="hold" presetClass="exit" presetID="1">
                                  <p:stCondLst>
                                    <p:cond delay="1000"/>
                                  </p:stCondLst>
                                  <p:childTnLst>
                                    <p:set>
                                      <p:cBhvr>
                                        <p:cTn id="720" dur="1" fill="hold">
                                          <p:stCondLst>
                                            <p:cond delay="0"/>
                                          </p:stCondLst>
                                        </p:cTn>
                                        <p:tgtEl>
                                          <p:spTgt spid="405"/>
                                        </p:tgtEl>
                                        <p:attrNameLst>
                                          <p:attrName>style.visibility</p:attrName>
                                        </p:attrNameLst>
                                      </p:cBhvr>
                                      <p:to>
                                        <p:strVal val="hidden"/>
                                      </p:to>
                                    </p:set>
                                  </p:childTnLst>
                                </p:cTn>
                              </p:par>
                            </p:childTnLst>
                          </p:cTn>
                        </p:par>
                        <p:par>
                          <p:cTn id="721" fill="hold">
                            <p:stCondLst>
                              <p:cond delay="5000"/>
                            </p:stCondLst>
                            <p:childTnLst>
                              <p:par>
                                <p:cTn id="722" nodeType="afterEffect" fill="hold" presetClass="exit" presetID="1">
                                  <p:stCondLst>
                                    <p:cond delay="1000"/>
                                  </p:stCondLst>
                                  <p:childTnLst>
                                    <p:set>
                                      <p:cBhvr>
                                        <p:cTn id="723" dur="1" fill="hold">
                                          <p:stCondLst>
                                            <p:cond delay="0"/>
                                          </p:stCondLst>
                                        </p:cTn>
                                        <p:tgtEl>
                                          <p:spTgt spid="404"/>
                                        </p:tgtEl>
                                        <p:attrNameLst>
                                          <p:attrName>style.visibility</p:attrName>
                                        </p:attrNameLst>
                                      </p:cBhvr>
                                      <p:to>
                                        <p:strVal val="hidden"/>
                                      </p:to>
                                    </p:set>
                                  </p:childTnLst>
                                </p:cTn>
                              </p:par>
                            </p:childTnLst>
                          </p:cTn>
                        </p:par>
                        <p:par>
                          <p:cTn id="724" fill="hold">
                            <p:stCondLst>
                              <p:cond delay="6000"/>
                            </p:stCondLst>
                            <p:childTnLst>
                              <p:par>
                                <p:cTn id="725" nodeType="afterEffect" fill="hold" presetClass="exit" presetID="1">
                                  <p:stCondLst>
                                    <p:cond delay="1000"/>
                                  </p:stCondLst>
                                  <p:childTnLst>
                                    <p:set>
                                      <p:cBhvr>
                                        <p:cTn id="726" dur="1" fill="hold">
                                          <p:stCondLst>
                                            <p:cond delay="0"/>
                                          </p:stCondLst>
                                        </p:cTn>
                                        <p:tgtEl>
                                          <p:spTgt spid="403"/>
                                        </p:tgtEl>
                                        <p:attrNameLst>
                                          <p:attrName>style.visibility</p:attrName>
                                        </p:attrNameLst>
                                      </p:cBhvr>
                                      <p:to>
                                        <p:strVal val="hidden"/>
                                      </p:to>
                                    </p:set>
                                  </p:childTnLst>
                                </p:cTn>
                              </p:par>
                            </p:childTnLst>
                          </p:cTn>
                        </p:par>
                        <p:par>
                          <p:cTn id="727" fill="hold">
                            <p:stCondLst>
                              <p:cond delay="7000"/>
                            </p:stCondLst>
                            <p:childTnLst>
                              <p:par>
                                <p:cTn id="728" nodeType="afterEffect" fill="hold" presetClass="exit" presetID="1">
                                  <p:stCondLst>
                                    <p:cond delay="1000"/>
                                  </p:stCondLst>
                                  <p:childTnLst>
                                    <p:set>
                                      <p:cBhvr>
                                        <p:cTn id="729" dur="1" fill="hold">
                                          <p:stCondLst>
                                            <p:cond delay="0"/>
                                          </p:stCondLst>
                                        </p:cTn>
                                        <p:tgtEl>
                                          <p:spTgt spid="402"/>
                                        </p:tgtEl>
                                        <p:attrNameLst>
                                          <p:attrName>style.visibility</p:attrName>
                                        </p:attrNameLst>
                                      </p:cBhvr>
                                      <p:to>
                                        <p:strVal val="hidden"/>
                                      </p:to>
                                    </p:set>
                                  </p:childTnLst>
                                </p:cTn>
                              </p:par>
                            </p:childTnLst>
                          </p:cTn>
                        </p:par>
                        <p:par>
                          <p:cTn id="730" fill="hold">
                            <p:stCondLst>
                              <p:cond delay="8000"/>
                            </p:stCondLst>
                            <p:childTnLst>
                              <p:par>
                                <p:cTn id="731" nodeType="afterEffect" fill="hold" presetClass="exit" presetID="1">
                                  <p:stCondLst>
                                    <p:cond delay="1000"/>
                                  </p:stCondLst>
                                  <p:childTnLst>
                                    <p:set>
                                      <p:cBhvr>
                                        <p:cTn id="732" dur="1" fill="hold">
                                          <p:stCondLst>
                                            <p:cond delay="0"/>
                                          </p:stCondLst>
                                        </p:cTn>
                                        <p:tgtEl>
                                          <p:spTgt spid="401"/>
                                        </p:tgtEl>
                                        <p:attrNameLst>
                                          <p:attrName>style.visibility</p:attrName>
                                        </p:attrNameLst>
                                      </p:cBhvr>
                                      <p:to>
                                        <p:strVal val="hidden"/>
                                      </p:to>
                                    </p:set>
                                  </p:childTnLst>
                                </p:cTn>
                              </p:par>
                            </p:childTnLst>
                          </p:cTn>
                        </p:par>
                        <p:par>
                          <p:cTn id="733" fill="hold">
                            <p:stCondLst>
                              <p:cond delay="9000"/>
                            </p:stCondLst>
                            <p:childTnLst>
                              <p:par>
                                <p:cTn id="734" nodeType="afterEffect" fill="hold" presetClass="exit" presetID="1">
                                  <p:stCondLst>
                                    <p:cond delay="1000"/>
                                  </p:stCondLst>
                                  <p:childTnLst>
                                    <p:set>
                                      <p:cBhvr>
                                        <p:cTn id="735" dur="1" fill="hold">
                                          <p:stCondLst>
                                            <p:cond delay="0"/>
                                          </p:stCondLst>
                                        </p:cTn>
                                        <p:tgtEl>
                                          <p:spTgt spid="400"/>
                                        </p:tgtEl>
                                        <p:attrNameLst>
                                          <p:attrName>style.visibility</p:attrName>
                                        </p:attrNameLst>
                                      </p:cBhvr>
                                      <p:to>
                                        <p:strVal val="hidden"/>
                                      </p:to>
                                    </p:set>
                                  </p:childTnLst>
                                </p:cTn>
                              </p:par>
                            </p:childTnLst>
                          </p:cTn>
                        </p:par>
                        <p:par>
                          <p:cTn id="736" fill="hold">
                            <p:stCondLst>
                              <p:cond delay="10000"/>
                            </p:stCondLst>
                            <p:childTnLst>
                              <p:par>
                                <p:cTn id="737" nodeType="afterEffect" fill="hold" presetClass="exit" presetID="1">
                                  <p:stCondLst>
                                    <p:cond delay="1000"/>
                                  </p:stCondLst>
                                  <p:childTnLst>
                                    <p:set>
                                      <p:cBhvr>
                                        <p:cTn id="738" dur="1" fill="hold">
                                          <p:stCondLst>
                                            <p:cond delay="0"/>
                                          </p:stCondLst>
                                        </p:cTn>
                                        <p:tgtEl>
                                          <p:spTgt spid="399"/>
                                        </p:tgtEl>
                                        <p:attrNameLst>
                                          <p:attrName>style.visibility</p:attrName>
                                        </p:attrNameLst>
                                      </p:cBhvr>
                                      <p:to>
                                        <p:strVal val="hidden"/>
                                      </p:to>
                                    </p:set>
                                  </p:childTnLst>
                                </p:cTn>
                              </p:par>
                            </p:childTnLst>
                          </p:cTn>
                        </p:par>
                        <p:par>
                          <p:cTn id="739" fill="hold">
                            <p:stCondLst>
                              <p:cond delay="11000"/>
                            </p:stCondLst>
                            <p:childTnLst>
                              <p:par>
                                <p:cTn id="740" nodeType="afterEffect" fill="hold" presetClass="exit" presetID="1">
                                  <p:stCondLst>
                                    <p:cond delay="1000"/>
                                  </p:stCondLst>
                                  <p:childTnLst>
                                    <p:set>
                                      <p:cBhvr>
                                        <p:cTn id="741" dur="1" fill="hold">
                                          <p:stCondLst>
                                            <p:cond delay="0"/>
                                          </p:stCondLst>
                                        </p:cTn>
                                        <p:tgtEl>
                                          <p:spTgt spid="398"/>
                                        </p:tgtEl>
                                        <p:attrNameLst>
                                          <p:attrName>style.visibility</p:attrName>
                                        </p:attrNameLst>
                                      </p:cBhvr>
                                      <p:to>
                                        <p:strVal val="hidden"/>
                                      </p:to>
                                    </p:set>
                                  </p:childTnLst>
                                </p:cTn>
                              </p:par>
                            </p:childTnLst>
                          </p:cTn>
                        </p:par>
                        <p:par>
                          <p:cTn id="742" fill="hold">
                            <p:stCondLst>
                              <p:cond delay="12000"/>
                            </p:stCondLst>
                            <p:childTnLst>
                              <p:par>
                                <p:cTn id="743" nodeType="afterEffect" fill="hold" presetClass="exit" presetID="1">
                                  <p:stCondLst>
                                    <p:cond delay="1000"/>
                                  </p:stCondLst>
                                  <p:childTnLst>
                                    <p:set>
                                      <p:cBhvr>
                                        <p:cTn id="744" dur="1" fill="hold">
                                          <p:stCondLst>
                                            <p:cond delay="0"/>
                                          </p:stCondLst>
                                        </p:cTn>
                                        <p:tgtEl>
                                          <p:spTgt spid="397"/>
                                        </p:tgtEl>
                                        <p:attrNameLst>
                                          <p:attrName>style.visibility</p:attrName>
                                        </p:attrNameLst>
                                      </p:cBhvr>
                                      <p:to>
                                        <p:strVal val="hidden"/>
                                      </p:to>
                                    </p:set>
                                  </p:childTnLst>
                                </p:cTn>
                              </p:par>
                            </p:childTnLst>
                          </p:cTn>
                        </p:par>
                        <p:par>
                          <p:cTn id="745" fill="hold">
                            <p:stCondLst>
                              <p:cond delay="13000"/>
                            </p:stCondLst>
                            <p:childTnLst>
                              <p:par>
                                <p:cTn id="746" nodeType="afterEffect" fill="hold" presetClass="exit" presetID="1">
                                  <p:stCondLst>
                                    <p:cond delay="1000"/>
                                  </p:stCondLst>
                                  <p:childTnLst>
                                    <p:set>
                                      <p:cBhvr>
                                        <p:cTn id="747" dur="1" fill="hold">
                                          <p:stCondLst>
                                            <p:cond delay="0"/>
                                          </p:stCondLst>
                                        </p:cTn>
                                        <p:tgtEl>
                                          <p:spTgt spid="396"/>
                                        </p:tgtEl>
                                        <p:attrNameLst>
                                          <p:attrName>style.visibility</p:attrName>
                                        </p:attrNameLst>
                                      </p:cBhvr>
                                      <p:to>
                                        <p:strVal val="hidden"/>
                                      </p:to>
                                    </p:set>
                                  </p:childTnLst>
                                </p:cTn>
                              </p:par>
                            </p:childTnLst>
                          </p:cTn>
                        </p:par>
                        <p:par>
                          <p:cTn id="748" fill="hold">
                            <p:stCondLst>
                              <p:cond delay="14000"/>
                            </p:stCondLst>
                            <p:childTnLst>
                              <p:par>
                                <p:cTn id="749" nodeType="afterEffect" fill="hold" presetClass="exit" presetID="1">
                                  <p:stCondLst>
                                    <p:cond delay="1000"/>
                                  </p:stCondLst>
                                  <p:childTnLst>
                                    <p:set>
                                      <p:cBhvr>
                                        <p:cTn id="750" dur="1" fill="hold">
                                          <p:stCondLst>
                                            <p:cond delay="0"/>
                                          </p:stCondLst>
                                        </p:cTn>
                                        <p:tgtEl>
                                          <p:spTgt spid="395"/>
                                        </p:tgtEl>
                                        <p:attrNameLst>
                                          <p:attrName>style.visibility</p:attrName>
                                        </p:attrNameLst>
                                      </p:cBhvr>
                                      <p:to>
                                        <p:strVal val="hidden"/>
                                      </p:to>
                                    </p:set>
                                  </p:childTnLst>
                                </p:cTn>
                              </p:par>
                            </p:childTnLst>
                          </p:cTn>
                        </p:par>
                        <p:par>
                          <p:cTn id="751" fill="hold">
                            <p:stCondLst>
                              <p:cond delay="15000"/>
                            </p:stCondLst>
                            <p:childTnLst>
                              <p:par>
                                <p:cTn id="752" nodeType="afterEffect" fill="hold" presetClass="exit" presetID="1">
                                  <p:stCondLst>
                                    <p:cond delay="1000"/>
                                  </p:stCondLst>
                                  <p:childTnLst>
                                    <p:set>
                                      <p:cBhvr>
                                        <p:cTn id="753" dur="1" fill="hold">
                                          <p:stCondLst>
                                            <p:cond delay="0"/>
                                          </p:stCondLst>
                                        </p:cTn>
                                        <p:tgtEl>
                                          <p:spTgt spid="394"/>
                                        </p:tgtEl>
                                        <p:attrNameLst>
                                          <p:attrName>style.visibility</p:attrName>
                                        </p:attrNameLst>
                                      </p:cBhvr>
                                      <p:to>
                                        <p:strVal val="hidden"/>
                                      </p:to>
                                    </p:set>
                                  </p:childTnLst>
                                </p:cTn>
                              </p:par>
                            </p:childTnLst>
                          </p:cTn>
                        </p:par>
                        <p:par>
                          <p:cTn id="754" fill="hold">
                            <p:stCondLst>
                              <p:cond delay="16000"/>
                            </p:stCondLst>
                            <p:childTnLst>
                              <p:par>
                                <p:cTn id="755" nodeType="afterEffect" fill="hold" presetClass="exit" presetID="1">
                                  <p:stCondLst>
                                    <p:cond delay="1000"/>
                                  </p:stCondLst>
                                  <p:childTnLst>
                                    <p:set>
                                      <p:cBhvr>
                                        <p:cTn id="756" dur="1" fill="hold">
                                          <p:stCondLst>
                                            <p:cond delay="0"/>
                                          </p:stCondLst>
                                        </p:cTn>
                                        <p:tgtEl>
                                          <p:spTgt spid="393"/>
                                        </p:tgtEl>
                                        <p:attrNameLst>
                                          <p:attrName>style.visibility</p:attrName>
                                        </p:attrNameLst>
                                      </p:cBhvr>
                                      <p:to>
                                        <p:strVal val="hidden"/>
                                      </p:to>
                                    </p:set>
                                  </p:childTnLst>
                                </p:cTn>
                              </p:par>
                            </p:childTnLst>
                          </p:cTn>
                        </p:par>
                        <p:par>
                          <p:cTn id="757" fill="hold">
                            <p:stCondLst>
                              <p:cond delay="17000"/>
                            </p:stCondLst>
                            <p:childTnLst>
                              <p:par>
                                <p:cTn id="758" nodeType="afterEffect" fill="hold" presetClass="exit" presetID="1">
                                  <p:stCondLst>
                                    <p:cond delay="1000"/>
                                  </p:stCondLst>
                                  <p:childTnLst>
                                    <p:set>
                                      <p:cBhvr>
                                        <p:cTn id="759" dur="1" fill="hold">
                                          <p:stCondLst>
                                            <p:cond delay="0"/>
                                          </p:stCondLst>
                                        </p:cTn>
                                        <p:tgtEl>
                                          <p:spTgt spid="392"/>
                                        </p:tgtEl>
                                        <p:attrNameLst>
                                          <p:attrName>style.visibility</p:attrName>
                                        </p:attrNameLst>
                                      </p:cBhvr>
                                      <p:to>
                                        <p:strVal val="hidden"/>
                                      </p:to>
                                    </p:set>
                                  </p:childTnLst>
                                </p:cTn>
                              </p:par>
                            </p:childTnLst>
                          </p:cTn>
                        </p:par>
                        <p:par>
                          <p:cTn id="760" fill="hold">
                            <p:stCondLst>
                              <p:cond delay="18000"/>
                            </p:stCondLst>
                            <p:childTnLst>
                              <p:par>
                                <p:cTn id="761" nodeType="afterEffect" fill="hold" presetClass="exit" presetID="1">
                                  <p:stCondLst>
                                    <p:cond delay="1000"/>
                                  </p:stCondLst>
                                  <p:childTnLst>
                                    <p:set>
                                      <p:cBhvr>
                                        <p:cTn id="762" dur="1" fill="hold">
                                          <p:stCondLst>
                                            <p:cond delay="0"/>
                                          </p:stCondLst>
                                        </p:cTn>
                                        <p:tgtEl>
                                          <p:spTgt spid="391"/>
                                        </p:tgtEl>
                                        <p:attrNameLst>
                                          <p:attrName>style.visibility</p:attrName>
                                        </p:attrNameLst>
                                      </p:cBhvr>
                                      <p:to>
                                        <p:strVal val="hidden"/>
                                      </p:to>
                                    </p:set>
                                  </p:childTnLst>
                                </p:cTn>
                              </p:par>
                            </p:childTnLst>
                          </p:cTn>
                        </p:par>
                        <p:par>
                          <p:cTn id="763" fill="hold">
                            <p:stCondLst>
                              <p:cond delay="19000"/>
                            </p:stCondLst>
                            <p:childTnLst>
                              <p:par>
                                <p:cTn id="764" nodeType="afterEffect" fill="hold" presetClass="exit" presetID="1">
                                  <p:stCondLst>
                                    <p:cond delay="1000"/>
                                  </p:stCondLst>
                                  <p:childTnLst>
                                    <p:set>
                                      <p:cBhvr>
                                        <p:cTn id="765" dur="1" fill="hold">
                                          <p:stCondLst>
                                            <p:cond delay="0"/>
                                          </p:stCondLst>
                                        </p:cTn>
                                        <p:tgtEl>
                                          <p:spTgt spid="390"/>
                                        </p:tgtEl>
                                        <p:attrNameLst>
                                          <p:attrName>style.visibility</p:attrName>
                                        </p:attrNameLst>
                                      </p:cBhvr>
                                      <p:to>
                                        <p:strVal val="hidden"/>
                                      </p:to>
                                    </p:set>
                                  </p:childTnLst>
                                </p:cTn>
                              </p:par>
                            </p:childTnLst>
                          </p:cTn>
                        </p:par>
                        <p:par>
                          <p:cTn id="766" fill="hold">
                            <p:stCondLst>
                              <p:cond delay="20000"/>
                            </p:stCondLst>
                            <p:childTnLst>
                              <p:par>
                                <p:cTn id="767" nodeType="afterEffect" fill="hold" presetClass="exit" presetID="1">
                                  <p:stCondLst>
                                    <p:cond delay="1000"/>
                                  </p:stCondLst>
                                  <p:childTnLst>
                                    <p:set>
                                      <p:cBhvr>
                                        <p:cTn id="768" dur="1" fill="hold">
                                          <p:stCondLst>
                                            <p:cond delay="0"/>
                                          </p:stCondLst>
                                        </p:cTn>
                                        <p:tgtEl>
                                          <p:spTgt spid="389"/>
                                        </p:tgtEl>
                                        <p:attrNameLst>
                                          <p:attrName>style.visibility</p:attrName>
                                        </p:attrNameLst>
                                      </p:cBhvr>
                                      <p:to>
                                        <p:strVal val="hidden"/>
                                      </p:to>
                                    </p:set>
                                  </p:childTnLst>
                                </p:cTn>
                              </p:par>
                            </p:childTnLst>
                          </p:cTn>
                        </p:par>
                        <p:par>
                          <p:cTn id="769" fill="hold">
                            <p:stCondLst>
                              <p:cond delay="21000"/>
                            </p:stCondLst>
                            <p:childTnLst>
                              <p:par>
                                <p:cTn id="770" nodeType="afterEffect" fill="hold" presetClass="exit" presetID="1">
                                  <p:stCondLst>
                                    <p:cond delay="1000"/>
                                  </p:stCondLst>
                                  <p:childTnLst>
                                    <p:set>
                                      <p:cBhvr>
                                        <p:cTn id="771" dur="1" fill="hold">
                                          <p:stCondLst>
                                            <p:cond delay="0"/>
                                          </p:stCondLst>
                                        </p:cTn>
                                        <p:tgtEl>
                                          <p:spTgt spid="388"/>
                                        </p:tgtEl>
                                        <p:attrNameLst>
                                          <p:attrName>style.visibility</p:attrName>
                                        </p:attrNameLst>
                                      </p:cBhvr>
                                      <p:to>
                                        <p:strVal val="hidden"/>
                                      </p:to>
                                    </p:set>
                                  </p:childTnLst>
                                </p:cTn>
                              </p:par>
                            </p:childTnLst>
                          </p:cTn>
                        </p:par>
                        <p:par>
                          <p:cTn id="772" fill="hold">
                            <p:stCondLst>
                              <p:cond delay="22000"/>
                            </p:stCondLst>
                            <p:childTnLst>
                              <p:par>
                                <p:cTn id="773" nodeType="afterEffect" fill="hold" presetClass="exit" presetID="1">
                                  <p:stCondLst>
                                    <p:cond delay="1000"/>
                                  </p:stCondLst>
                                  <p:childTnLst>
                                    <p:set>
                                      <p:cBhvr>
                                        <p:cTn id="774" dur="1" fill="hold">
                                          <p:stCondLst>
                                            <p:cond delay="0"/>
                                          </p:stCondLst>
                                        </p:cTn>
                                        <p:tgtEl>
                                          <p:spTgt spid="387"/>
                                        </p:tgtEl>
                                        <p:attrNameLst>
                                          <p:attrName>style.visibility</p:attrName>
                                        </p:attrNameLst>
                                      </p:cBhvr>
                                      <p:to>
                                        <p:strVal val="hidden"/>
                                      </p:to>
                                    </p:set>
                                  </p:childTnLst>
                                </p:cTn>
                              </p:par>
                            </p:childTnLst>
                          </p:cTn>
                        </p:par>
                        <p:par>
                          <p:cTn id="775" fill="hold">
                            <p:stCondLst>
                              <p:cond delay="23000"/>
                            </p:stCondLst>
                            <p:childTnLst>
                              <p:par>
                                <p:cTn id="776" nodeType="afterEffect" fill="hold" presetClass="exit" presetID="1">
                                  <p:stCondLst>
                                    <p:cond delay="1000"/>
                                  </p:stCondLst>
                                  <p:childTnLst>
                                    <p:set>
                                      <p:cBhvr>
                                        <p:cTn id="777" dur="1" fill="hold">
                                          <p:stCondLst>
                                            <p:cond delay="0"/>
                                          </p:stCondLst>
                                        </p:cTn>
                                        <p:tgtEl>
                                          <p:spTgt spid="386"/>
                                        </p:tgtEl>
                                        <p:attrNameLst>
                                          <p:attrName>style.visibility</p:attrName>
                                        </p:attrNameLst>
                                      </p:cBhvr>
                                      <p:to>
                                        <p:strVal val="hidden"/>
                                      </p:to>
                                    </p:set>
                                  </p:childTnLst>
                                </p:cTn>
                              </p:par>
                            </p:childTnLst>
                          </p:cTn>
                        </p:par>
                        <p:par>
                          <p:cTn id="778" fill="hold">
                            <p:stCondLst>
                              <p:cond delay="24000"/>
                            </p:stCondLst>
                            <p:childTnLst>
                              <p:par>
                                <p:cTn id="779" nodeType="afterEffect" fill="hold" presetClass="exit" presetID="1">
                                  <p:stCondLst>
                                    <p:cond delay="1000"/>
                                  </p:stCondLst>
                                  <p:childTnLst>
                                    <p:set>
                                      <p:cBhvr>
                                        <p:cTn id="780" dur="1" fill="hold">
                                          <p:stCondLst>
                                            <p:cond delay="9"/>
                                          </p:stCondLst>
                                        </p:cTn>
                                        <p:tgtEl>
                                          <p:spTgt spid="38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#10</a:t>
            </a:r>
            <a:endParaRPr b="0" lang="en-US" sz="4400" strike="noStrike" u="none">
              <a:solidFill>
                <a:srgbClr val="ffffff"/>
              </a:solidFill>
              <a:uFillTx/>
              <a:latin typeface="Arial"/>
            </a:endParaRPr>
          </a:p>
        </p:txBody>
      </p:sp>
      <p:sp>
        <p:nvSpPr>
          <p:cNvPr id="411" name="PlaceHolder 7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this corruptible must  </a:t>
            </a:r>
            <a:endParaRPr b="0" lang="en-US" sz="3200" strike="noStrike" u="none">
              <a:solidFill>
                <a:srgbClr val="ffffff"/>
              </a:solidFill>
              <a:uFillTx/>
              <a:latin typeface="Arial"/>
            </a:endParaRPr>
          </a:p>
        </p:txBody>
      </p:sp>
      <p:sp>
        <p:nvSpPr>
          <p:cNvPr id="412" name="PlaceHolder 7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es necesario que esto corruptible </a:t>
            </a:r>
            <a:endParaRPr b="0" lang="en-US" sz="3200" strike="noStrike" u="none">
              <a:solidFill>
                <a:srgbClr val="ffffff"/>
              </a:solidFill>
              <a:uFillTx/>
              <a:latin typeface="Arial"/>
            </a:endParaRPr>
          </a:p>
        </p:txBody>
      </p:sp>
      <p:sp>
        <p:nvSpPr>
          <p:cNvPr id="413" name="PlaceHolder 7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Car il faut que ce corps corruptible</a:t>
            </a:r>
            <a:endParaRPr b="0" lang="en-US" sz="3200" strike="noStrike" u="none">
              <a:solidFill>
                <a:srgbClr val="ffffff"/>
              </a:solidFill>
              <a:uFillTx/>
              <a:latin typeface="Arial"/>
            </a:endParaRPr>
          </a:p>
        </p:txBody>
      </p:sp>
      <p:sp>
        <p:nvSpPr>
          <p:cNvPr id="414" name="PlaceHolder 8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δεῖ γὰρ τὸ φθαρτὸν τοῦτο</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1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#11</a:t>
            </a:r>
            <a:endParaRPr b="0" lang="en-US" sz="4400" strike="noStrike" u="none">
              <a:solidFill>
                <a:srgbClr val="ffffff"/>
              </a:solidFill>
              <a:uFillTx/>
              <a:latin typeface="Arial"/>
            </a:endParaRPr>
          </a:p>
        </p:txBody>
      </p:sp>
      <p:sp>
        <p:nvSpPr>
          <p:cNvPr id="41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15:53, what must put on immortality?  </a:t>
            </a:r>
            <a:endParaRPr b="0" lang="en-US" sz="3200" strike="noStrike" u="none">
              <a:solidFill>
                <a:srgbClr val="ffffff"/>
              </a:solidFill>
              <a:uFillTx/>
              <a:latin typeface="Arial"/>
            </a:endParaRPr>
          </a:p>
        </p:txBody>
      </p:sp>
      <p:sp>
        <p:nvSpPr>
          <p:cNvPr id="417" name="PlaceHolder 8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15:53, ¿qué debe vestirse de inmortalidad? </a:t>
            </a:r>
            <a:endParaRPr b="0" lang="en-US" sz="3200" strike="noStrike" u="none">
              <a:solidFill>
                <a:srgbClr val="ffffff"/>
              </a:solidFill>
              <a:uFillTx/>
              <a:latin typeface="Arial"/>
            </a:endParaRPr>
          </a:p>
        </p:txBody>
      </p:sp>
      <p:sp>
        <p:nvSpPr>
          <p:cNvPr id="418" name="PlaceHolder 8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:53, que doit revêtir l’immortalité ?</a:t>
            </a:r>
            <a:endParaRPr b="0" lang="en-US" sz="3200" strike="noStrike" u="none">
              <a:solidFill>
                <a:srgbClr val="ffffff"/>
              </a:solidFill>
              <a:uFillTx/>
              <a:latin typeface="Arial"/>
            </a:endParaRPr>
          </a:p>
        </p:txBody>
      </p:sp>
      <p:sp>
        <p:nvSpPr>
          <p:cNvPr id="419" name="TextBox 26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20" name="TextBox 2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21" name="TextBox 2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22" name="TextBox 2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23" name="TextBox 2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24" name="TextBox 2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25" name="TextBox 2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26" name="TextBox 2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27" name="TextBox 2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28" name="TextBox 2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29" name="TextBox 2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30" name="TextBox 2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31" name="TextBox 2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32" name="TextBox 2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33" name="TextBox 2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34" name="TextBox 2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35" name="TextBox 2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36" name="TextBox 2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37" name="TextBox 2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38" name="TextBox 2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39" name="TextBox 2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40" name="TextBox 2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41" name="TextBox 2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42" name="TextBox 2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43" name="TextBox 2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44" name="TextBox 2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81" dur="indefinite" restart="never" nodeType="tmRoot">
          <p:childTnLst>
            <p:seq>
              <p:cTn id="782" dur="indefinite" nodeType="mainSeq">
                <p:childTnLst>
                  <p:par>
                    <p:cTn id="783" fill="hold">
                      <p:stCondLst>
                        <p:cond delay="indefinite"/>
                      </p:stCondLst>
                      <p:childTnLst>
                        <p:par>
                          <p:cTn id="784" fill="hold">
                            <p:stCondLst>
                              <p:cond delay="0"/>
                            </p:stCondLst>
                            <p:childTnLst>
                              <p:par>
                                <p:cTn id="785" nodeType="clickEffect" fill="hold" presetClass="exit" presetID="1">
                                  <p:stCondLst>
                                    <p:cond delay="1000"/>
                                  </p:stCondLst>
                                  <p:childTnLst>
                                    <p:set>
                                      <p:cBhvr>
                                        <p:cTn id="786" dur="1" fill="hold">
                                          <p:stCondLst>
                                            <p:cond delay="0"/>
                                          </p:stCondLst>
                                        </p:cTn>
                                        <p:tgtEl>
                                          <p:spTgt spid="444"/>
                                        </p:tgtEl>
                                        <p:attrNameLst>
                                          <p:attrName>style.visibility</p:attrName>
                                        </p:attrNameLst>
                                      </p:cBhvr>
                                      <p:to>
                                        <p:strVal val="hidden"/>
                                      </p:to>
                                    </p:set>
                                  </p:childTnLst>
                                </p:cTn>
                              </p:par>
                            </p:childTnLst>
                          </p:cTn>
                        </p:par>
                        <p:par>
                          <p:cTn id="787" fill="hold">
                            <p:stCondLst>
                              <p:cond delay="1000"/>
                            </p:stCondLst>
                            <p:childTnLst>
                              <p:par>
                                <p:cTn id="788" nodeType="afterEffect" fill="hold" presetClass="exit" presetID="1">
                                  <p:stCondLst>
                                    <p:cond delay="1000"/>
                                  </p:stCondLst>
                                  <p:childTnLst>
                                    <p:set>
                                      <p:cBhvr>
                                        <p:cTn id="789" dur="1" fill="hold">
                                          <p:stCondLst>
                                            <p:cond delay="0"/>
                                          </p:stCondLst>
                                        </p:cTn>
                                        <p:tgtEl>
                                          <p:spTgt spid="443"/>
                                        </p:tgtEl>
                                        <p:attrNameLst>
                                          <p:attrName>style.visibility</p:attrName>
                                        </p:attrNameLst>
                                      </p:cBhvr>
                                      <p:to>
                                        <p:strVal val="hidden"/>
                                      </p:to>
                                    </p:set>
                                  </p:childTnLst>
                                </p:cTn>
                              </p:par>
                            </p:childTnLst>
                          </p:cTn>
                        </p:par>
                        <p:par>
                          <p:cTn id="790" fill="hold">
                            <p:stCondLst>
                              <p:cond delay="2000"/>
                            </p:stCondLst>
                            <p:childTnLst>
                              <p:par>
                                <p:cTn id="791" nodeType="afterEffect" fill="hold" presetClass="exit" presetID="1">
                                  <p:stCondLst>
                                    <p:cond delay="1000"/>
                                  </p:stCondLst>
                                  <p:childTnLst>
                                    <p:set>
                                      <p:cBhvr>
                                        <p:cTn id="792" dur="1" fill="hold">
                                          <p:stCondLst>
                                            <p:cond delay="0"/>
                                          </p:stCondLst>
                                        </p:cTn>
                                        <p:tgtEl>
                                          <p:spTgt spid="442"/>
                                        </p:tgtEl>
                                        <p:attrNameLst>
                                          <p:attrName>style.visibility</p:attrName>
                                        </p:attrNameLst>
                                      </p:cBhvr>
                                      <p:to>
                                        <p:strVal val="hidden"/>
                                      </p:to>
                                    </p:set>
                                  </p:childTnLst>
                                </p:cTn>
                              </p:par>
                            </p:childTnLst>
                          </p:cTn>
                        </p:par>
                        <p:par>
                          <p:cTn id="793" fill="hold">
                            <p:stCondLst>
                              <p:cond delay="3000"/>
                            </p:stCondLst>
                            <p:childTnLst>
                              <p:par>
                                <p:cTn id="794" nodeType="afterEffect" fill="hold" presetClass="exit" presetID="1">
                                  <p:stCondLst>
                                    <p:cond delay="1000"/>
                                  </p:stCondLst>
                                  <p:childTnLst>
                                    <p:set>
                                      <p:cBhvr>
                                        <p:cTn id="795" dur="1" fill="hold">
                                          <p:stCondLst>
                                            <p:cond delay="0"/>
                                          </p:stCondLst>
                                        </p:cTn>
                                        <p:tgtEl>
                                          <p:spTgt spid="441"/>
                                        </p:tgtEl>
                                        <p:attrNameLst>
                                          <p:attrName>style.visibility</p:attrName>
                                        </p:attrNameLst>
                                      </p:cBhvr>
                                      <p:to>
                                        <p:strVal val="hidden"/>
                                      </p:to>
                                    </p:set>
                                  </p:childTnLst>
                                </p:cTn>
                              </p:par>
                            </p:childTnLst>
                          </p:cTn>
                        </p:par>
                        <p:par>
                          <p:cTn id="796" fill="hold">
                            <p:stCondLst>
                              <p:cond delay="4000"/>
                            </p:stCondLst>
                            <p:childTnLst>
                              <p:par>
                                <p:cTn id="797" nodeType="afterEffect" fill="hold" presetClass="exit" presetID="1">
                                  <p:stCondLst>
                                    <p:cond delay="1000"/>
                                  </p:stCondLst>
                                  <p:childTnLst>
                                    <p:set>
                                      <p:cBhvr>
                                        <p:cTn id="798" dur="1" fill="hold">
                                          <p:stCondLst>
                                            <p:cond delay="0"/>
                                          </p:stCondLst>
                                        </p:cTn>
                                        <p:tgtEl>
                                          <p:spTgt spid="440"/>
                                        </p:tgtEl>
                                        <p:attrNameLst>
                                          <p:attrName>style.visibility</p:attrName>
                                        </p:attrNameLst>
                                      </p:cBhvr>
                                      <p:to>
                                        <p:strVal val="hidden"/>
                                      </p:to>
                                    </p:set>
                                  </p:childTnLst>
                                </p:cTn>
                              </p:par>
                            </p:childTnLst>
                          </p:cTn>
                        </p:par>
                        <p:par>
                          <p:cTn id="799" fill="hold">
                            <p:stCondLst>
                              <p:cond delay="5000"/>
                            </p:stCondLst>
                            <p:childTnLst>
                              <p:par>
                                <p:cTn id="800" nodeType="afterEffect" fill="hold" presetClass="exit" presetID="1">
                                  <p:stCondLst>
                                    <p:cond delay="1000"/>
                                  </p:stCondLst>
                                  <p:childTnLst>
                                    <p:set>
                                      <p:cBhvr>
                                        <p:cTn id="801" dur="1" fill="hold">
                                          <p:stCondLst>
                                            <p:cond delay="0"/>
                                          </p:stCondLst>
                                        </p:cTn>
                                        <p:tgtEl>
                                          <p:spTgt spid="439"/>
                                        </p:tgtEl>
                                        <p:attrNameLst>
                                          <p:attrName>style.visibility</p:attrName>
                                        </p:attrNameLst>
                                      </p:cBhvr>
                                      <p:to>
                                        <p:strVal val="hidden"/>
                                      </p:to>
                                    </p:set>
                                  </p:childTnLst>
                                </p:cTn>
                              </p:par>
                            </p:childTnLst>
                          </p:cTn>
                        </p:par>
                        <p:par>
                          <p:cTn id="802" fill="hold">
                            <p:stCondLst>
                              <p:cond delay="6000"/>
                            </p:stCondLst>
                            <p:childTnLst>
                              <p:par>
                                <p:cTn id="803" nodeType="afterEffect" fill="hold" presetClass="exit" presetID="1">
                                  <p:stCondLst>
                                    <p:cond delay="1000"/>
                                  </p:stCondLst>
                                  <p:childTnLst>
                                    <p:set>
                                      <p:cBhvr>
                                        <p:cTn id="804" dur="1" fill="hold">
                                          <p:stCondLst>
                                            <p:cond delay="0"/>
                                          </p:stCondLst>
                                        </p:cTn>
                                        <p:tgtEl>
                                          <p:spTgt spid="438"/>
                                        </p:tgtEl>
                                        <p:attrNameLst>
                                          <p:attrName>style.visibility</p:attrName>
                                        </p:attrNameLst>
                                      </p:cBhvr>
                                      <p:to>
                                        <p:strVal val="hidden"/>
                                      </p:to>
                                    </p:set>
                                  </p:childTnLst>
                                </p:cTn>
                              </p:par>
                            </p:childTnLst>
                          </p:cTn>
                        </p:par>
                        <p:par>
                          <p:cTn id="805" fill="hold">
                            <p:stCondLst>
                              <p:cond delay="7000"/>
                            </p:stCondLst>
                            <p:childTnLst>
                              <p:par>
                                <p:cTn id="806" nodeType="afterEffect" fill="hold" presetClass="exit" presetID="1">
                                  <p:stCondLst>
                                    <p:cond delay="1000"/>
                                  </p:stCondLst>
                                  <p:childTnLst>
                                    <p:set>
                                      <p:cBhvr>
                                        <p:cTn id="807" dur="1" fill="hold">
                                          <p:stCondLst>
                                            <p:cond delay="0"/>
                                          </p:stCondLst>
                                        </p:cTn>
                                        <p:tgtEl>
                                          <p:spTgt spid="437"/>
                                        </p:tgtEl>
                                        <p:attrNameLst>
                                          <p:attrName>style.visibility</p:attrName>
                                        </p:attrNameLst>
                                      </p:cBhvr>
                                      <p:to>
                                        <p:strVal val="hidden"/>
                                      </p:to>
                                    </p:set>
                                  </p:childTnLst>
                                </p:cTn>
                              </p:par>
                            </p:childTnLst>
                          </p:cTn>
                        </p:par>
                        <p:par>
                          <p:cTn id="808" fill="hold">
                            <p:stCondLst>
                              <p:cond delay="8000"/>
                            </p:stCondLst>
                            <p:childTnLst>
                              <p:par>
                                <p:cTn id="809" nodeType="afterEffect" fill="hold" presetClass="exit" presetID="1">
                                  <p:stCondLst>
                                    <p:cond delay="1000"/>
                                  </p:stCondLst>
                                  <p:childTnLst>
                                    <p:set>
                                      <p:cBhvr>
                                        <p:cTn id="810" dur="1" fill="hold">
                                          <p:stCondLst>
                                            <p:cond delay="0"/>
                                          </p:stCondLst>
                                        </p:cTn>
                                        <p:tgtEl>
                                          <p:spTgt spid="436"/>
                                        </p:tgtEl>
                                        <p:attrNameLst>
                                          <p:attrName>style.visibility</p:attrName>
                                        </p:attrNameLst>
                                      </p:cBhvr>
                                      <p:to>
                                        <p:strVal val="hidden"/>
                                      </p:to>
                                    </p:set>
                                  </p:childTnLst>
                                </p:cTn>
                              </p:par>
                            </p:childTnLst>
                          </p:cTn>
                        </p:par>
                        <p:par>
                          <p:cTn id="811" fill="hold">
                            <p:stCondLst>
                              <p:cond delay="9000"/>
                            </p:stCondLst>
                            <p:childTnLst>
                              <p:par>
                                <p:cTn id="812" nodeType="afterEffect" fill="hold" presetClass="exit" presetID="1">
                                  <p:stCondLst>
                                    <p:cond delay="1000"/>
                                  </p:stCondLst>
                                  <p:childTnLst>
                                    <p:set>
                                      <p:cBhvr>
                                        <p:cTn id="813" dur="1" fill="hold">
                                          <p:stCondLst>
                                            <p:cond delay="0"/>
                                          </p:stCondLst>
                                        </p:cTn>
                                        <p:tgtEl>
                                          <p:spTgt spid="435"/>
                                        </p:tgtEl>
                                        <p:attrNameLst>
                                          <p:attrName>style.visibility</p:attrName>
                                        </p:attrNameLst>
                                      </p:cBhvr>
                                      <p:to>
                                        <p:strVal val="hidden"/>
                                      </p:to>
                                    </p:set>
                                  </p:childTnLst>
                                </p:cTn>
                              </p:par>
                            </p:childTnLst>
                          </p:cTn>
                        </p:par>
                        <p:par>
                          <p:cTn id="814" fill="hold">
                            <p:stCondLst>
                              <p:cond delay="10000"/>
                            </p:stCondLst>
                            <p:childTnLst>
                              <p:par>
                                <p:cTn id="815" nodeType="afterEffect" fill="hold" presetClass="exit" presetID="1">
                                  <p:stCondLst>
                                    <p:cond delay="1000"/>
                                  </p:stCondLst>
                                  <p:childTnLst>
                                    <p:set>
                                      <p:cBhvr>
                                        <p:cTn id="816" dur="1" fill="hold">
                                          <p:stCondLst>
                                            <p:cond delay="0"/>
                                          </p:stCondLst>
                                        </p:cTn>
                                        <p:tgtEl>
                                          <p:spTgt spid="434"/>
                                        </p:tgtEl>
                                        <p:attrNameLst>
                                          <p:attrName>style.visibility</p:attrName>
                                        </p:attrNameLst>
                                      </p:cBhvr>
                                      <p:to>
                                        <p:strVal val="hidden"/>
                                      </p:to>
                                    </p:set>
                                  </p:childTnLst>
                                </p:cTn>
                              </p:par>
                            </p:childTnLst>
                          </p:cTn>
                        </p:par>
                        <p:par>
                          <p:cTn id="817" fill="hold">
                            <p:stCondLst>
                              <p:cond delay="11000"/>
                            </p:stCondLst>
                            <p:childTnLst>
                              <p:par>
                                <p:cTn id="818" nodeType="afterEffect" fill="hold" presetClass="exit" presetID="1">
                                  <p:stCondLst>
                                    <p:cond delay="1000"/>
                                  </p:stCondLst>
                                  <p:childTnLst>
                                    <p:set>
                                      <p:cBhvr>
                                        <p:cTn id="819" dur="1" fill="hold">
                                          <p:stCondLst>
                                            <p:cond delay="0"/>
                                          </p:stCondLst>
                                        </p:cTn>
                                        <p:tgtEl>
                                          <p:spTgt spid="433"/>
                                        </p:tgtEl>
                                        <p:attrNameLst>
                                          <p:attrName>style.visibility</p:attrName>
                                        </p:attrNameLst>
                                      </p:cBhvr>
                                      <p:to>
                                        <p:strVal val="hidden"/>
                                      </p:to>
                                    </p:set>
                                  </p:childTnLst>
                                </p:cTn>
                              </p:par>
                            </p:childTnLst>
                          </p:cTn>
                        </p:par>
                        <p:par>
                          <p:cTn id="820" fill="hold">
                            <p:stCondLst>
                              <p:cond delay="12000"/>
                            </p:stCondLst>
                            <p:childTnLst>
                              <p:par>
                                <p:cTn id="821" nodeType="afterEffect" fill="hold" presetClass="exit" presetID="1">
                                  <p:stCondLst>
                                    <p:cond delay="1000"/>
                                  </p:stCondLst>
                                  <p:childTnLst>
                                    <p:set>
                                      <p:cBhvr>
                                        <p:cTn id="822" dur="1" fill="hold">
                                          <p:stCondLst>
                                            <p:cond delay="0"/>
                                          </p:stCondLst>
                                        </p:cTn>
                                        <p:tgtEl>
                                          <p:spTgt spid="432"/>
                                        </p:tgtEl>
                                        <p:attrNameLst>
                                          <p:attrName>style.visibility</p:attrName>
                                        </p:attrNameLst>
                                      </p:cBhvr>
                                      <p:to>
                                        <p:strVal val="hidden"/>
                                      </p:to>
                                    </p:set>
                                  </p:childTnLst>
                                </p:cTn>
                              </p:par>
                            </p:childTnLst>
                          </p:cTn>
                        </p:par>
                        <p:par>
                          <p:cTn id="823" fill="hold">
                            <p:stCondLst>
                              <p:cond delay="13000"/>
                            </p:stCondLst>
                            <p:childTnLst>
                              <p:par>
                                <p:cTn id="824" nodeType="afterEffect" fill="hold" presetClass="exit" presetID="1">
                                  <p:stCondLst>
                                    <p:cond delay="1000"/>
                                  </p:stCondLst>
                                  <p:childTnLst>
                                    <p:set>
                                      <p:cBhvr>
                                        <p:cTn id="825" dur="1" fill="hold">
                                          <p:stCondLst>
                                            <p:cond delay="0"/>
                                          </p:stCondLst>
                                        </p:cTn>
                                        <p:tgtEl>
                                          <p:spTgt spid="431"/>
                                        </p:tgtEl>
                                        <p:attrNameLst>
                                          <p:attrName>style.visibility</p:attrName>
                                        </p:attrNameLst>
                                      </p:cBhvr>
                                      <p:to>
                                        <p:strVal val="hidden"/>
                                      </p:to>
                                    </p:set>
                                  </p:childTnLst>
                                </p:cTn>
                              </p:par>
                            </p:childTnLst>
                          </p:cTn>
                        </p:par>
                        <p:par>
                          <p:cTn id="826" fill="hold">
                            <p:stCondLst>
                              <p:cond delay="14000"/>
                            </p:stCondLst>
                            <p:childTnLst>
                              <p:par>
                                <p:cTn id="827" nodeType="afterEffect" fill="hold" presetClass="exit" presetID="1">
                                  <p:stCondLst>
                                    <p:cond delay="1000"/>
                                  </p:stCondLst>
                                  <p:childTnLst>
                                    <p:set>
                                      <p:cBhvr>
                                        <p:cTn id="828" dur="1" fill="hold">
                                          <p:stCondLst>
                                            <p:cond delay="0"/>
                                          </p:stCondLst>
                                        </p:cTn>
                                        <p:tgtEl>
                                          <p:spTgt spid="430"/>
                                        </p:tgtEl>
                                        <p:attrNameLst>
                                          <p:attrName>style.visibility</p:attrName>
                                        </p:attrNameLst>
                                      </p:cBhvr>
                                      <p:to>
                                        <p:strVal val="hidden"/>
                                      </p:to>
                                    </p:set>
                                  </p:childTnLst>
                                </p:cTn>
                              </p:par>
                            </p:childTnLst>
                          </p:cTn>
                        </p:par>
                        <p:par>
                          <p:cTn id="829" fill="hold">
                            <p:stCondLst>
                              <p:cond delay="15000"/>
                            </p:stCondLst>
                            <p:childTnLst>
                              <p:par>
                                <p:cTn id="830" nodeType="afterEffect" fill="hold" presetClass="exit" presetID="1">
                                  <p:stCondLst>
                                    <p:cond delay="1000"/>
                                  </p:stCondLst>
                                  <p:childTnLst>
                                    <p:set>
                                      <p:cBhvr>
                                        <p:cTn id="831" dur="1" fill="hold">
                                          <p:stCondLst>
                                            <p:cond delay="0"/>
                                          </p:stCondLst>
                                        </p:cTn>
                                        <p:tgtEl>
                                          <p:spTgt spid="429"/>
                                        </p:tgtEl>
                                        <p:attrNameLst>
                                          <p:attrName>style.visibility</p:attrName>
                                        </p:attrNameLst>
                                      </p:cBhvr>
                                      <p:to>
                                        <p:strVal val="hidden"/>
                                      </p:to>
                                    </p:set>
                                  </p:childTnLst>
                                </p:cTn>
                              </p:par>
                            </p:childTnLst>
                          </p:cTn>
                        </p:par>
                        <p:par>
                          <p:cTn id="832" fill="hold">
                            <p:stCondLst>
                              <p:cond delay="16000"/>
                            </p:stCondLst>
                            <p:childTnLst>
                              <p:par>
                                <p:cTn id="833" nodeType="afterEffect" fill="hold" presetClass="exit" presetID="1">
                                  <p:stCondLst>
                                    <p:cond delay="1000"/>
                                  </p:stCondLst>
                                  <p:childTnLst>
                                    <p:set>
                                      <p:cBhvr>
                                        <p:cTn id="834" dur="1" fill="hold">
                                          <p:stCondLst>
                                            <p:cond delay="0"/>
                                          </p:stCondLst>
                                        </p:cTn>
                                        <p:tgtEl>
                                          <p:spTgt spid="428"/>
                                        </p:tgtEl>
                                        <p:attrNameLst>
                                          <p:attrName>style.visibility</p:attrName>
                                        </p:attrNameLst>
                                      </p:cBhvr>
                                      <p:to>
                                        <p:strVal val="hidden"/>
                                      </p:to>
                                    </p:set>
                                  </p:childTnLst>
                                </p:cTn>
                              </p:par>
                            </p:childTnLst>
                          </p:cTn>
                        </p:par>
                        <p:par>
                          <p:cTn id="835" fill="hold">
                            <p:stCondLst>
                              <p:cond delay="17000"/>
                            </p:stCondLst>
                            <p:childTnLst>
                              <p:par>
                                <p:cTn id="836" nodeType="afterEffect" fill="hold" presetClass="exit" presetID="1">
                                  <p:stCondLst>
                                    <p:cond delay="1000"/>
                                  </p:stCondLst>
                                  <p:childTnLst>
                                    <p:set>
                                      <p:cBhvr>
                                        <p:cTn id="837" dur="1" fill="hold">
                                          <p:stCondLst>
                                            <p:cond delay="0"/>
                                          </p:stCondLst>
                                        </p:cTn>
                                        <p:tgtEl>
                                          <p:spTgt spid="427"/>
                                        </p:tgtEl>
                                        <p:attrNameLst>
                                          <p:attrName>style.visibility</p:attrName>
                                        </p:attrNameLst>
                                      </p:cBhvr>
                                      <p:to>
                                        <p:strVal val="hidden"/>
                                      </p:to>
                                    </p:set>
                                  </p:childTnLst>
                                </p:cTn>
                              </p:par>
                            </p:childTnLst>
                          </p:cTn>
                        </p:par>
                        <p:par>
                          <p:cTn id="838" fill="hold">
                            <p:stCondLst>
                              <p:cond delay="18000"/>
                            </p:stCondLst>
                            <p:childTnLst>
                              <p:par>
                                <p:cTn id="839" nodeType="afterEffect" fill="hold" presetClass="exit" presetID="1">
                                  <p:stCondLst>
                                    <p:cond delay="1000"/>
                                  </p:stCondLst>
                                  <p:childTnLst>
                                    <p:set>
                                      <p:cBhvr>
                                        <p:cTn id="840" dur="1" fill="hold">
                                          <p:stCondLst>
                                            <p:cond delay="0"/>
                                          </p:stCondLst>
                                        </p:cTn>
                                        <p:tgtEl>
                                          <p:spTgt spid="426"/>
                                        </p:tgtEl>
                                        <p:attrNameLst>
                                          <p:attrName>style.visibility</p:attrName>
                                        </p:attrNameLst>
                                      </p:cBhvr>
                                      <p:to>
                                        <p:strVal val="hidden"/>
                                      </p:to>
                                    </p:set>
                                  </p:childTnLst>
                                </p:cTn>
                              </p:par>
                            </p:childTnLst>
                          </p:cTn>
                        </p:par>
                        <p:par>
                          <p:cTn id="841" fill="hold">
                            <p:stCondLst>
                              <p:cond delay="19000"/>
                            </p:stCondLst>
                            <p:childTnLst>
                              <p:par>
                                <p:cTn id="842" nodeType="afterEffect" fill="hold" presetClass="exit" presetID="1">
                                  <p:stCondLst>
                                    <p:cond delay="1000"/>
                                  </p:stCondLst>
                                  <p:childTnLst>
                                    <p:set>
                                      <p:cBhvr>
                                        <p:cTn id="843" dur="1" fill="hold">
                                          <p:stCondLst>
                                            <p:cond delay="0"/>
                                          </p:stCondLst>
                                        </p:cTn>
                                        <p:tgtEl>
                                          <p:spTgt spid="425"/>
                                        </p:tgtEl>
                                        <p:attrNameLst>
                                          <p:attrName>style.visibility</p:attrName>
                                        </p:attrNameLst>
                                      </p:cBhvr>
                                      <p:to>
                                        <p:strVal val="hidden"/>
                                      </p:to>
                                    </p:set>
                                  </p:childTnLst>
                                </p:cTn>
                              </p:par>
                            </p:childTnLst>
                          </p:cTn>
                        </p:par>
                        <p:par>
                          <p:cTn id="844" fill="hold">
                            <p:stCondLst>
                              <p:cond delay="20000"/>
                            </p:stCondLst>
                            <p:childTnLst>
                              <p:par>
                                <p:cTn id="845" nodeType="afterEffect" fill="hold" presetClass="exit" presetID="1">
                                  <p:stCondLst>
                                    <p:cond delay="1000"/>
                                  </p:stCondLst>
                                  <p:childTnLst>
                                    <p:set>
                                      <p:cBhvr>
                                        <p:cTn id="846" dur="1" fill="hold">
                                          <p:stCondLst>
                                            <p:cond delay="0"/>
                                          </p:stCondLst>
                                        </p:cTn>
                                        <p:tgtEl>
                                          <p:spTgt spid="424"/>
                                        </p:tgtEl>
                                        <p:attrNameLst>
                                          <p:attrName>style.visibility</p:attrName>
                                        </p:attrNameLst>
                                      </p:cBhvr>
                                      <p:to>
                                        <p:strVal val="hidden"/>
                                      </p:to>
                                    </p:set>
                                  </p:childTnLst>
                                </p:cTn>
                              </p:par>
                            </p:childTnLst>
                          </p:cTn>
                        </p:par>
                        <p:par>
                          <p:cTn id="847" fill="hold">
                            <p:stCondLst>
                              <p:cond delay="21000"/>
                            </p:stCondLst>
                            <p:childTnLst>
                              <p:par>
                                <p:cTn id="848" nodeType="afterEffect" fill="hold" presetClass="exit" presetID="1">
                                  <p:stCondLst>
                                    <p:cond delay="1000"/>
                                  </p:stCondLst>
                                  <p:childTnLst>
                                    <p:set>
                                      <p:cBhvr>
                                        <p:cTn id="849" dur="1" fill="hold">
                                          <p:stCondLst>
                                            <p:cond delay="0"/>
                                          </p:stCondLst>
                                        </p:cTn>
                                        <p:tgtEl>
                                          <p:spTgt spid="423"/>
                                        </p:tgtEl>
                                        <p:attrNameLst>
                                          <p:attrName>style.visibility</p:attrName>
                                        </p:attrNameLst>
                                      </p:cBhvr>
                                      <p:to>
                                        <p:strVal val="hidden"/>
                                      </p:to>
                                    </p:set>
                                  </p:childTnLst>
                                </p:cTn>
                              </p:par>
                            </p:childTnLst>
                          </p:cTn>
                        </p:par>
                        <p:par>
                          <p:cTn id="850" fill="hold">
                            <p:stCondLst>
                              <p:cond delay="22000"/>
                            </p:stCondLst>
                            <p:childTnLst>
                              <p:par>
                                <p:cTn id="851" nodeType="afterEffect" fill="hold" presetClass="exit" presetID="1">
                                  <p:stCondLst>
                                    <p:cond delay="1000"/>
                                  </p:stCondLst>
                                  <p:childTnLst>
                                    <p:set>
                                      <p:cBhvr>
                                        <p:cTn id="852" dur="1" fill="hold">
                                          <p:stCondLst>
                                            <p:cond delay="0"/>
                                          </p:stCondLst>
                                        </p:cTn>
                                        <p:tgtEl>
                                          <p:spTgt spid="422"/>
                                        </p:tgtEl>
                                        <p:attrNameLst>
                                          <p:attrName>style.visibility</p:attrName>
                                        </p:attrNameLst>
                                      </p:cBhvr>
                                      <p:to>
                                        <p:strVal val="hidden"/>
                                      </p:to>
                                    </p:set>
                                  </p:childTnLst>
                                </p:cTn>
                              </p:par>
                            </p:childTnLst>
                          </p:cTn>
                        </p:par>
                        <p:par>
                          <p:cTn id="853" fill="hold">
                            <p:stCondLst>
                              <p:cond delay="23000"/>
                            </p:stCondLst>
                            <p:childTnLst>
                              <p:par>
                                <p:cTn id="854" nodeType="afterEffect" fill="hold" presetClass="exit" presetID="1">
                                  <p:stCondLst>
                                    <p:cond delay="1000"/>
                                  </p:stCondLst>
                                  <p:childTnLst>
                                    <p:set>
                                      <p:cBhvr>
                                        <p:cTn id="855" dur="1" fill="hold">
                                          <p:stCondLst>
                                            <p:cond delay="0"/>
                                          </p:stCondLst>
                                        </p:cTn>
                                        <p:tgtEl>
                                          <p:spTgt spid="421"/>
                                        </p:tgtEl>
                                        <p:attrNameLst>
                                          <p:attrName>style.visibility</p:attrName>
                                        </p:attrNameLst>
                                      </p:cBhvr>
                                      <p:to>
                                        <p:strVal val="hidden"/>
                                      </p:to>
                                    </p:set>
                                  </p:childTnLst>
                                </p:cTn>
                              </p:par>
                            </p:childTnLst>
                          </p:cTn>
                        </p:par>
                        <p:par>
                          <p:cTn id="856" fill="hold">
                            <p:stCondLst>
                              <p:cond delay="24000"/>
                            </p:stCondLst>
                            <p:childTnLst>
                              <p:par>
                                <p:cTn id="857" nodeType="afterEffect" fill="hold" presetClass="exit" presetID="1">
                                  <p:stCondLst>
                                    <p:cond delay="1000"/>
                                  </p:stCondLst>
                                  <p:childTnLst>
                                    <p:set>
                                      <p:cBhvr>
                                        <p:cTn id="858" dur="1" fill="hold">
                                          <p:stCondLst>
                                            <p:cond delay="9"/>
                                          </p:stCondLst>
                                        </p:cTn>
                                        <p:tgtEl>
                                          <p:spTgt spid="42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4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#11</a:t>
            </a:r>
            <a:endParaRPr b="0" lang="en-US" sz="4400" strike="noStrike" u="none">
              <a:solidFill>
                <a:srgbClr val="ffffff"/>
              </a:solidFill>
              <a:uFillTx/>
              <a:latin typeface="Arial"/>
            </a:endParaRPr>
          </a:p>
        </p:txBody>
      </p:sp>
      <p:sp>
        <p:nvSpPr>
          <p:cNvPr id="446" name="PlaceHolder 8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this mortal must  </a:t>
            </a:r>
            <a:endParaRPr b="0" lang="en-US" sz="3200" strike="noStrike" u="none">
              <a:solidFill>
                <a:srgbClr val="ffffff"/>
              </a:solidFill>
              <a:uFillTx/>
              <a:latin typeface="Arial"/>
            </a:endParaRPr>
          </a:p>
        </p:txBody>
      </p:sp>
      <p:sp>
        <p:nvSpPr>
          <p:cNvPr id="447" name="PlaceHolder 8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que esto mortal </a:t>
            </a:r>
            <a:endParaRPr b="0" lang="en-US" sz="3200" strike="noStrike" u="none">
              <a:solidFill>
                <a:srgbClr val="ffffff"/>
              </a:solidFill>
              <a:uFillTx/>
              <a:latin typeface="Arial"/>
            </a:endParaRPr>
          </a:p>
        </p:txBody>
      </p:sp>
      <p:sp>
        <p:nvSpPr>
          <p:cNvPr id="448" name="PlaceHolder 8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que ce corps mortel</a:t>
            </a:r>
            <a:endParaRPr b="0" lang="en-US" sz="3200" strike="noStrike" u="none">
              <a:solidFill>
                <a:srgbClr val="ffffff"/>
              </a:solidFill>
              <a:uFillTx/>
              <a:latin typeface="Arial"/>
            </a:endParaRPr>
          </a:p>
        </p:txBody>
      </p:sp>
      <p:sp>
        <p:nvSpPr>
          <p:cNvPr id="449" name="PlaceHolder 8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τὸ θνητὸν τοῦτο</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5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#12</a:t>
            </a:r>
            <a:endParaRPr b="0" lang="en-US" sz="4400" strike="noStrike" u="none">
              <a:solidFill>
                <a:srgbClr val="ffffff"/>
              </a:solidFill>
              <a:uFillTx/>
              <a:latin typeface="Arial"/>
            </a:endParaRPr>
          </a:p>
        </p:txBody>
      </p:sp>
      <p:sp>
        <p:nvSpPr>
          <p:cNvPr id="45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925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15:31, what did Paul do by the boasting in the brethren in Corinth which he had in Christ Jesus our Lord?  </a:t>
            </a:r>
            <a:endParaRPr b="0" lang="en-US" sz="3200" strike="noStrike" u="none">
              <a:solidFill>
                <a:srgbClr val="ffffff"/>
              </a:solidFill>
              <a:uFillTx/>
              <a:latin typeface="Arial"/>
            </a:endParaRPr>
          </a:p>
        </p:txBody>
      </p:sp>
      <p:sp>
        <p:nvSpPr>
          <p:cNvPr id="452" name="PlaceHolder 9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15:31, ¿qué hizo Pablo con la jactancia que tenía en los hermanos de Corinto en Cristo Jesús nuestro Señor? </a:t>
            </a:r>
            <a:endParaRPr b="0" lang="en-US" sz="3200" strike="noStrike" u="none">
              <a:solidFill>
                <a:srgbClr val="ffffff"/>
              </a:solidFill>
              <a:uFillTx/>
              <a:latin typeface="Arial"/>
            </a:endParaRPr>
          </a:p>
        </p:txBody>
      </p:sp>
      <p:sp>
        <p:nvSpPr>
          <p:cNvPr id="453" name="PlaceHolder 9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:31, qu’a fait Paul en se vantant parmi les frères de Corinthe de ce qu’il avait en Jésus-Christ notre Seigneur ?</a:t>
            </a:r>
            <a:endParaRPr b="0" lang="en-US" sz="3200" strike="noStrike" u="none">
              <a:solidFill>
                <a:srgbClr val="ffffff"/>
              </a:solidFill>
              <a:uFillTx/>
              <a:latin typeface="Arial"/>
            </a:endParaRPr>
          </a:p>
        </p:txBody>
      </p:sp>
      <p:sp>
        <p:nvSpPr>
          <p:cNvPr id="454" name="TextBox 28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55" name="TextBox 2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56" name="TextBox 2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57" name="TextBox 2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58" name="TextBox 2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59" name="TextBox 2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60" name="TextBox 2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61" name="TextBox 2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62" name="TextBox 2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63" name="TextBox 2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64" name="TextBox 2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465" name="TextBox 2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466" name="TextBox 3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467" name="TextBox 3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468" name="TextBox 3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469" name="TextBox 3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470" name="TextBox 3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471" name="TextBox 3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472" name="TextBox 3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473" name="TextBox 3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474" name="TextBox 3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475" name="TextBox 3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476" name="TextBox 3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477" name="TextBox 3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478" name="TextBox 3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479" name="TextBox 3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859" dur="indefinite" restart="never" nodeType="tmRoot">
          <p:childTnLst>
            <p:seq>
              <p:cTn id="860" dur="indefinite" nodeType="mainSeq">
                <p:childTnLst>
                  <p:par>
                    <p:cTn id="861" fill="hold">
                      <p:stCondLst>
                        <p:cond delay="indefinite"/>
                      </p:stCondLst>
                      <p:childTnLst>
                        <p:par>
                          <p:cTn id="862" fill="hold">
                            <p:stCondLst>
                              <p:cond delay="0"/>
                            </p:stCondLst>
                            <p:childTnLst>
                              <p:par>
                                <p:cTn id="863" nodeType="clickEffect" fill="hold" presetClass="exit" presetID="1">
                                  <p:stCondLst>
                                    <p:cond delay="1000"/>
                                  </p:stCondLst>
                                  <p:childTnLst>
                                    <p:set>
                                      <p:cBhvr>
                                        <p:cTn id="864" dur="1" fill="hold">
                                          <p:stCondLst>
                                            <p:cond delay="0"/>
                                          </p:stCondLst>
                                        </p:cTn>
                                        <p:tgtEl>
                                          <p:spTgt spid="479"/>
                                        </p:tgtEl>
                                        <p:attrNameLst>
                                          <p:attrName>style.visibility</p:attrName>
                                        </p:attrNameLst>
                                      </p:cBhvr>
                                      <p:to>
                                        <p:strVal val="hidden"/>
                                      </p:to>
                                    </p:set>
                                  </p:childTnLst>
                                </p:cTn>
                              </p:par>
                            </p:childTnLst>
                          </p:cTn>
                        </p:par>
                        <p:par>
                          <p:cTn id="865" fill="hold">
                            <p:stCondLst>
                              <p:cond delay="1000"/>
                            </p:stCondLst>
                            <p:childTnLst>
                              <p:par>
                                <p:cTn id="866" nodeType="afterEffect" fill="hold" presetClass="exit" presetID="1">
                                  <p:stCondLst>
                                    <p:cond delay="1000"/>
                                  </p:stCondLst>
                                  <p:childTnLst>
                                    <p:set>
                                      <p:cBhvr>
                                        <p:cTn id="867" dur="1" fill="hold">
                                          <p:stCondLst>
                                            <p:cond delay="0"/>
                                          </p:stCondLst>
                                        </p:cTn>
                                        <p:tgtEl>
                                          <p:spTgt spid="478"/>
                                        </p:tgtEl>
                                        <p:attrNameLst>
                                          <p:attrName>style.visibility</p:attrName>
                                        </p:attrNameLst>
                                      </p:cBhvr>
                                      <p:to>
                                        <p:strVal val="hidden"/>
                                      </p:to>
                                    </p:set>
                                  </p:childTnLst>
                                </p:cTn>
                              </p:par>
                            </p:childTnLst>
                          </p:cTn>
                        </p:par>
                        <p:par>
                          <p:cTn id="868" fill="hold">
                            <p:stCondLst>
                              <p:cond delay="2000"/>
                            </p:stCondLst>
                            <p:childTnLst>
                              <p:par>
                                <p:cTn id="869" nodeType="afterEffect" fill="hold" presetClass="exit" presetID="1">
                                  <p:stCondLst>
                                    <p:cond delay="1000"/>
                                  </p:stCondLst>
                                  <p:childTnLst>
                                    <p:set>
                                      <p:cBhvr>
                                        <p:cTn id="870" dur="1" fill="hold">
                                          <p:stCondLst>
                                            <p:cond delay="0"/>
                                          </p:stCondLst>
                                        </p:cTn>
                                        <p:tgtEl>
                                          <p:spTgt spid="477"/>
                                        </p:tgtEl>
                                        <p:attrNameLst>
                                          <p:attrName>style.visibility</p:attrName>
                                        </p:attrNameLst>
                                      </p:cBhvr>
                                      <p:to>
                                        <p:strVal val="hidden"/>
                                      </p:to>
                                    </p:set>
                                  </p:childTnLst>
                                </p:cTn>
                              </p:par>
                            </p:childTnLst>
                          </p:cTn>
                        </p:par>
                        <p:par>
                          <p:cTn id="871" fill="hold">
                            <p:stCondLst>
                              <p:cond delay="3000"/>
                            </p:stCondLst>
                            <p:childTnLst>
                              <p:par>
                                <p:cTn id="872" nodeType="afterEffect" fill="hold" presetClass="exit" presetID="1">
                                  <p:stCondLst>
                                    <p:cond delay="1000"/>
                                  </p:stCondLst>
                                  <p:childTnLst>
                                    <p:set>
                                      <p:cBhvr>
                                        <p:cTn id="873" dur="1" fill="hold">
                                          <p:stCondLst>
                                            <p:cond delay="0"/>
                                          </p:stCondLst>
                                        </p:cTn>
                                        <p:tgtEl>
                                          <p:spTgt spid="476"/>
                                        </p:tgtEl>
                                        <p:attrNameLst>
                                          <p:attrName>style.visibility</p:attrName>
                                        </p:attrNameLst>
                                      </p:cBhvr>
                                      <p:to>
                                        <p:strVal val="hidden"/>
                                      </p:to>
                                    </p:set>
                                  </p:childTnLst>
                                </p:cTn>
                              </p:par>
                            </p:childTnLst>
                          </p:cTn>
                        </p:par>
                        <p:par>
                          <p:cTn id="874" fill="hold">
                            <p:stCondLst>
                              <p:cond delay="4000"/>
                            </p:stCondLst>
                            <p:childTnLst>
                              <p:par>
                                <p:cTn id="875" nodeType="afterEffect" fill="hold" presetClass="exit" presetID="1">
                                  <p:stCondLst>
                                    <p:cond delay="1000"/>
                                  </p:stCondLst>
                                  <p:childTnLst>
                                    <p:set>
                                      <p:cBhvr>
                                        <p:cTn id="876" dur="1" fill="hold">
                                          <p:stCondLst>
                                            <p:cond delay="0"/>
                                          </p:stCondLst>
                                        </p:cTn>
                                        <p:tgtEl>
                                          <p:spTgt spid="475"/>
                                        </p:tgtEl>
                                        <p:attrNameLst>
                                          <p:attrName>style.visibility</p:attrName>
                                        </p:attrNameLst>
                                      </p:cBhvr>
                                      <p:to>
                                        <p:strVal val="hidden"/>
                                      </p:to>
                                    </p:set>
                                  </p:childTnLst>
                                </p:cTn>
                              </p:par>
                            </p:childTnLst>
                          </p:cTn>
                        </p:par>
                        <p:par>
                          <p:cTn id="877" fill="hold">
                            <p:stCondLst>
                              <p:cond delay="5000"/>
                            </p:stCondLst>
                            <p:childTnLst>
                              <p:par>
                                <p:cTn id="878" nodeType="afterEffect" fill="hold" presetClass="exit" presetID="1">
                                  <p:stCondLst>
                                    <p:cond delay="1000"/>
                                  </p:stCondLst>
                                  <p:childTnLst>
                                    <p:set>
                                      <p:cBhvr>
                                        <p:cTn id="879" dur="1" fill="hold">
                                          <p:stCondLst>
                                            <p:cond delay="0"/>
                                          </p:stCondLst>
                                        </p:cTn>
                                        <p:tgtEl>
                                          <p:spTgt spid="474"/>
                                        </p:tgtEl>
                                        <p:attrNameLst>
                                          <p:attrName>style.visibility</p:attrName>
                                        </p:attrNameLst>
                                      </p:cBhvr>
                                      <p:to>
                                        <p:strVal val="hidden"/>
                                      </p:to>
                                    </p:set>
                                  </p:childTnLst>
                                </p:cTn>
                              </p:par>
                            </p:childTnLst>
                          </p:cTn>
                        </p:par>
                        <p:par>
                          <p:cTn id="880" fill="hold">
                            <p:stCondLst>
                              <p:cond delay="6000"/>
                            </p:stCondLst>
                            <p:childTnLst>
                              <p:par>
                                <p:cTn id="881" nodeType="afterEffect" fill="hold" presetClass="exit" presetID="1">
                                  <p:stCondLst>
                                    <p:cond delay="1000"/>
                                  </p:stCondLst>
                                  <p:childTnLst>
                                    <p:set>
                                      <p:cBhvr>
                                        <p:cTn id="882" dur="1" fill="hold">
                                          <p:stCondLst>
                                            <p:cond delay="0"/>
                                          </p:stCondLst>
                                        </p:cTn>
                                        <p:tgtEl>
                                          <p:spTgt spid="473"/>
                                        </p:tgtEl>
                                        <p:attrNameLst>
                                          <p:attrName>style.visibility</p:attrName>
                                        </p:attrNameLst>
                                      </p:cBhvr>
                                      <p:to>
                                        <p:strVal val="hidden"/>
                                      </p:to>
                                    </p:set>
                                  </p:childTnLst>
                                </p:cTn>
                              </p:par>
                            </p:childTnLst>
                          </p:cTn>
                        </p:par>
                        <p:par>
                          <p:cTn id="883" fill="hold">
                            <p:stCondLst>
                              <p:cond delay="7000"/>
                            </p:stCondLst>
                            <p:childTnLst>
                              <p:par>
                                <p:cTn id="884" nodeType="afterEffect" fill="hold" presetClass="exit" presetID="1">
                                  <p:stCondLst>
                                    <p:cond delay="1000"/>
                                  </p:stCondLst>
                                  <p:childTnLst>
                                    <p:set>
                                      <p:cBhvr>
                                        <p:cTn id="885" dur="1" fill="hold">
                                          <p:stCondLst>
                                            <p:cond delay="0"/>
                                          </p:stCondLst>
                                        </p:cTn>
                                        <p:tgtEl>
                                          <p:spTgt spid="472"/>
                                        </p:tgtEl>
                                        <p:attrNameLst>
                                          <p:attrName>style.visibility</p:attrName>
                                        </p:attrNameLst>
                                      </p:cBhvr>
                                      <p:to>
                                        <p:strVal val="hidden"/>
                                      </p:to>
                                    </p:set>
                                  </p:childTnLst>
                                </p:cTn>
                              </p:par>
                            </p:childTnLst>
                          </p:cTn>
                        </p:par>
                        <p:par>
                          <p:cTn id="886" fill="hold">
                            <p:stCondLst>
                              <p:cond delay="8000"/>
                            </p:stCondLst>
                            <p:childTnLst>
                              <p:par>
                                <p:cTn id="887" nodeType="afterEffect" fill="hold" presetClass="exit" presetID="1">
                                  <p:stCondLst>
                                    <p:cond delay="1000"/>
                                  </p:stCondLst>
                                  <p:childTnLst>
                                    <p:set>
                                      <p:cBhvr>
                                        <p:cTn id="888" dur="1" fill="hold">
                                          <p:stCondLst>
                                            <p:cond delay="0"/>
                                          </p:stCondLst>
                                        </p:cTn>
                                        <p:tgtEl>
                                          <p:spTgt spid="471"/>
                                        </p:tgtEl>
                                        <p:attrNameLst>
                                          <p:attrName>style.visibility</p:attrName>
                                        </p:attrNameLst>
                                      </p:cBhvr>
                                      <p:to>
                                        <p:strVal val="hidden"/>
                                      </p:to>
                                    </p:set>
                                  </p:childTnLst>
                                </p:cTn>
                              </p:par>
                            </p:childTnLst>
                          </p:cTn>
                        </p:par>
                        <p:par>
                          <p:cTn id="889" fill="hold">
                            <p:stCondLst>
                              <p:cond delay="9000"/>
                            </p:stCondLst>
                            <p:childTnLst>
                              <p:par>
                                <p:cTn id="890" nodeType="afterEffect" fill="hold" presetClass="exit" presetID="1">
                                  <p:stCondLst>
                                    <p:cond delay="1000"/>
                                  </p:stCondLst>
                                  <p:childTnLst>
                                    <p:set>
                                      <p:cBhvr>
                                        <p:cTn id="891" dur="1" fill="hold">
                                          <p:stCondLst>
                                            <p:cond delay="0"/>
                                          </p:stCondLst>
                                        </p:cTn>
                                        <p:tgtEl>
                                          <p:spTgt spid="470"/>
                                        </p:tgtEl>
                                        <p:attrNameLst>
                                          <p:attrName>style.visibility</p:attrName>
                                        </p:attrNameLst>
                                      </p:cBhvr>
                                      <p:to>
                                        <p:strVal val="hidden"/>
                                      </p:to>
                                    </p:set>
                                  </p:childTnLst>
                                </p:cTn>
                              </p:par>
                            </p:childTnLst>
                          </p:cTn>
                        </p:par>
                        <p:par>
                          <p:cTn id="892" fill="hold">
                            <p:stCondLst>
                              <p:cond delay="10000"/>
                            </p:stCondLst>
                            <p:childTnLst>
                              <p:par>
                                <p:cTn id="893" nodeType="afterEffect" fill="hold" presetClass="exit" presetID="1">
                                  <p:stCondLst>
                                    <p:cond delay="1000"/>
                                  </p:stCondLst>
                                  <p:childTnLst>
                                    <p:set>
                                      <p:cBhvr>
                                        <p:cTn id="894" dur="1" fill="hold">
                                          <p:stCondLst>
                                            <p:cond delay="0"/>
                                          </p:stCondLst>
                                        </p:cTn>
                                        <p:tgtEl>
                                          <p:spTgt spid="469"/>
                                        </p:tgtEl>
                                        <p:attrNameLst>
                                          <p:attrName>style.visibility</p:attrName>
                                        </p:attrNameLst>
                                      </p:cBhvr>
                                      <p:to>
                                        <p:strVal val="hidden"/>
                                      </p:to>
                                    </p:set>
                                  </p:childTnLst>
                                </p:cTn>
                              </p:par>
                            </p:childTnLst>
                          </p:cTn>
                        </p:par>
                        <p:par>
                          <p:cTn id="895" fill="hold">
                            <p:stCondLst>
                              <p:cond delay="11000"/>
                            </p:stCondLst>
                            <p:childTnLst>
                              <p:par>
                                <p:cTn id="896" nodeType="afterEffect" fill="hold" presetClass="exit" presetID="1">
                                  <p:stCondLst>
                                    <p:cond delay="1000"/>
                                  </p:stCondLst>
                                  <p:childTnLst>
                                    <p:set>
                                      <p:cBhvr>
                                        <p:cTn id="897" dur="1" fill="hold">
                                          <p:stCondLst>
                                            <p:cond delay="0"/>
                                          </p:stCondLst>
                                        </p:cTn>
                                        <p:tgtEl>
                                          <p:spTgt spid="468"/>
                                        </p:tgtEl>
                                        <p:attrNameLst>
                                          <p:attrName>style.visibility</p:attrName>
                                        </p:attrNameLst>
                                      </p:cBhvr>
                                      <p:to>
                                        <p:strVal val="hidden"/>
                                      </p:to>
                                    </p:set>
                                  </p:childTnLst>
                                </p:cTn>
                              </p:par>
                            </p:childTnLst>
                          </p:cTn>
                        </p:par>
                        <p:par>
                          <p:cTn id="898" fill="hold">
                            <p:stCondLst>
                              <p:cond delay="12000"/>
                            </p:stCondLst>
                            <p:childTnLst>
                              <p:par>
                                <p:cTn id="899" nodeType="afterEffect" fill="hold" presetClass="exit" presetID="1">
                                  <p:stCondLst>
                                    <p:cond delay="1000"/>
                                  </p:stCondLst>
                                  <p:childTnLst>
                                    <p:set>
                                      <p:cBhvr>
                                        <p:cTn id="900" dur="1" fill="hold">
                                          <p:stCondLst>
                                            <p:cond delay="0"/>
                                          </p:stCondLst>
                                        </p:cTn>
                                        <p:tgtEl>
                                          <p:spTgt spid="467"/>
                                        </p:tgtEl>
                                        <p:attrNameLst>
                                          <p:attrName>style.visibility</p:attrName>
                                        </p:attrNameLst>
                                      </p:cBhvr>
                                      <p:to>
                                        <p:strVal val="hidden"/>
                                      </p:to>
                                    </p:set>
                                  </p:childTnLst>
                                </p:cTn>
                              </p:par>
                            </p:childTnLst>
                          </p:cTn>
                        </p:par>
                        <p:par>
                          <p:cTn id="901" fill="hold">
                            <p:stCondLst>
                              <p:cond delay="13000"/>
                            </p:stCondLst>
                            <p:childTnLst>
                              <p:par>
                                <p:cTn id="902" nodeType="afterEffect" fill="hold" presetClass="exit" presetID="1">
                                  <p:stCondLst>
                                    <p:cond delay="1000"/>
                                  </p:stCondLst>
                                  <p:childTnLst>
                                    <p:set>
                                      <p:cBhvr>
                                        <p:cTn id="903" dur="1" fill="hold">
                                          <p:stCondLst>
                                            <p:cond delay="0"/>
                                          </p:stCondLst>
                                        </p:cTn>
                                        <p:tgtEl>
                                          <p:spTgt spid="466"/>
                                        </p:tgtEl>
                                        <p:attrNameLst>
                                          <p:attrName>style.visibility</p:attrName>
                                        </p:attrNameLst>
                                      </p:cBhvr>
                                      <p:to>
                                        <p:strVal val="hidden"/>
                                      </p:to>
                                    </p:set>
                                  </p:childTnLst>
                                </p:cTn>
                              </p:par>
                            </p:childTnLst>
                          </p:cTn>
                        </p:par>
                        <p:par>
                          <p:cTn id="904" fill="hold">
                            <p:stCondLst>
                              <p:cond delay="14000"/>
                            </p:stCondLst>
                            <p:childTnLst>
                              <p:par>
                                <p:cTn id="905" nodeType="afterEffect" fill="hold" presetClass="exit" presetID="1">
                                  <p:stCondLst>
                                    <p:cond delay="1000"/>
                                  </p:stCondLst>
                                  <p:childTnLst>
                                    <p:set>
                                      <p:cBhvr>
                                        <p:cTn id="906" dur="1" fill="hold">
                                          <p:stCondLst>
                                            <p:cond delay="0"/>
                                          </p:stCondLst>
                                        </p:cTn>
                                        <p:tgtEl>
                                          <p:spTgt spid="465"/>
                                        </p:tgtEl>
                                        <p:attrNameLst>
                                          <p:attrName>style.visibility</p:attrName>
                                        </p:attrNameLst>
                                      </p:cBhvr>
                                      <p:to>
                                        <p:strVal val="hidden"/>
                                      </p:to>
                                    </p:set>
                                  </p:childTnLst>
                                </p:cTn>
                              </p:par>
                            </p:childTnLst>
                          </p:cTn>
                        </p:par>
                        <p:par>
                          <p:cTn id="907" fill="hold">
                            <p:stCondLst>
                              <p:cond delay="15000"/>
                            </p:stCondLst>
                            <p:childTnLst>
                              <p:par>
                                <p:cTn id="908" nodeType="afterEffect" fill="hold" presetClass="exit" presetID="1">
                                  <p:stCondLst>
                                    <p:cond delay="1000"/>
                                  </p:stCondLst>
                                  <p:childTnLst>
                                    <p:set>
                                      <p:cBhvr>
                                        <p:cTn id="909" dur="1" fill="hold">
                                          <p:stCondLst>
                                            <p:cond delay="0"/>
                                          </p:stCondLst>
                                        </p:cTn>
                                        <p:tgtEl>
                                          <p:spTgt spid="464"/>
                                        </p:tgtEl>
                                        <p:attrNameLst>
                                          <p:attrName>style.visibility</p:attrName>
                                        </p:attrNameLst>
                                      </p:cBhvr>
                                      <p:to>
                                        <p:strVal val="hidden"/>
                                      </p:to>
                                    </p:set>
                                  </p:childTnLst>
                                </p:cTn>
                              </p:par>
                            </p:childTnLst>
                          </p:cTn>
                        </p:par>
                        <p:par>
                          <p:cTn id="910" fill="hold">
                            <p:stCondLst>
                              <p:cond delay="16000"/>
                            </p:stCondLst>
                            <p:childTnLst>
                              <p:par>
                                <p:cTn id="911" nodeType="afterEffect" fill="hold" presetClass="exit" presetID="1">
                                  <p:stCondLst>
                                    <p:cond delay="1000"/>
                                  </p:stCondLst>
                                  <p:childTnLst>
                                    <p:set>
                                      <p:cBhvr>
                                        <p:cTn id="912" dur="1" fill="hold">
                                          <p:stCondLst>
                                            <p:cond delay="0"/>
                                          </p:stCondLst>
                                        </p:cTn>
                                        <p:tgtEl>
                                          <p:spTgt spid="463"/>
                                        </p:tgtEl>
                                        <p:attrNameLst>
                                          <p:attrName>style.visibility</p:attrName>
                                        </p:attrNameLst>
                                      </p:cBhvr>
                                      <p:to>
                                        <p:strVal val="hidden"/>
                                      </p:to>
                                    </p:set>
                                  </p:childTnLst>
                                </p:cTn>
                              </p:par>
                            </p:childTnLst>
                          </p:cTn>
                        </p:par>
                        <p:par>
                          <p:cTn id="913" fill="hold">
                            <p:stCondLst>
                              <p:cond delay="17000"/>
                            </p:stCondLst>
                            <p:childTnLst>
                              <p:par>
                                <p:cTn id="914" nodeType="afterEffect" fill="hold" presetClass="exit" presetID="1">
                                  <p:stCondLst>
                                    <p:cond delay="1000"/>
                                  </p:stCondLst>
                                  <p:childTnLst>
                                    <p:set>
                                      <p:cBhvr>
                                        <p:cTn id="915" dur="1" fill="hold">
                                          <p:stCondLst>
                                            <p:cond delay="0"/>
                                          </p:stCondLst>
                                        </p:cTn>
                                        <p:tgtEl>
                                          <p:spTgt spid="462"/>
                                        </p:tgtEl>
                                        <p:attrNameLst>
                                          <p:attrName>style.visibility</p:attrName>
                                        </p:attrNameLst>
                                      </p:cBhvr>
                                      <p:to>
                                        <p:strVal val="hidden"/>
                                      </p:to>
                                    </p:set>
                                  </p:childTnLst>
                                </p:cTn>
                              </p:par>
                            </p:childTnLst>
                          </p:cTn>
                        </p:par>
                        <p:par>
                          <p:cTn id="916" fill="hold">
                            <p:stCondLst>
                              <p:cond delay="18000"/>
                            </p:stCondLst>
                            <p:childTnLst>
                              <p:par>
                                <p:cTn id="917" nodeType="afterEffect" fill="hold" presetClass="exit" presetID="1">
                                  <p:stCondLst>
                                    <p:cond delay="1000"/>
                                  </p:stCondLst>
                                  <p:childTnLst>
                                    <p:set>
                                      <p:cBhvr>
                                        <p:cTn id="918" dur="1" fill="hold">
                                          <p:stCondLst>
                                            <p:cond delay="0"/>
                                          </p:stCondLst>
                                        </p:cTn>
                                        <p:tgtEl>
                                          <p:spTgt spid="461"/>
                                        </p:tgtEl>
                                        <p:attrNameLst>
                                          <p:attrName>style.visibility</p:attrName>
                                        </p:attrNameLst>
                                      </p:cBhvr>
                                      <p:to>
                                        <p:strVal val="hidden"/>
                                      </p:to>
                                    </p:set>
                                  </p:childTnLst>
                                </p:cTn>
                              </p:par>
                            </p:childTnLst>
                          </p:cTn>
                        </p:par>
                        <p:par>
                          <p:cTn id="919" fill="hold">
                            <p:stCondLst>
                              <p:cond delay="19000"/>
                            </p:stCondLst>
                            <p:childTnLst>
                              <p:par>
                                <p:cTn id="920" nodeType="afterEffect" fill="hold" presetClass="exit" presetID="1">
                                  <p:stCondLst>
                                    <p:cond delay="1000"/>
                                  </p:stCondLst>
                                  <p:childTnLst>
                                    <p:set>
                                      <p:cBhvr>
                                        <p:cTn id="921" dur="1" fill="hold">
                                          <p:stCondLst>
                                            <p:cond delay="0"/>
                                          </p:stCondLst>
                                        </p:cTn>
                                        <p:tgtEl>
                                          <p:spTgt spid="460"/>
                                        </p:tgtEl>
                                        <p:attrNameLst>
                                          <p:attrName>style.visibility</p:attrName>
                                        </p:attrNameLst>
                                      </p:cBhvr>
                                      <p:to>
                                        <p:strVal val="hidden"/>
                                      </p:to>
                                    </p:set>
                                  </p:childTnLst>
                                </p:cTn>
                              </p:par>
                            </p:childTnLst>
                          </p:cTn>
                        </p:par>
                        <p:par>
                          <p:cTn id="922" fill="hold">
                            <p:stCondLst>
                              <p:cond delay="20000"/>
                            </p:stCondLst>
                            <p:childTnLst>
                              <p:par>
                                <p:cTn id="923" nodeType="afterEffect" fill="hold" presetClass="exit" presetID="1">
                                  <p:stCondLst>
                                    <p:cond delay="1000"/>
                                  </p:stCondLst>
                                  <p:childTnLst>
                                    <p:set>
                                      <p:cBhvr>
                                        <p:cTn id="924" dur="1" fill="hold">
                                          <p:stCondLst>
                                            <p:cond delay="0"/>
                                          </p:stCondLst>
                                        </p:cTn>
                                        <p:tgtEl>
                                          <p:spTgt spid="459"/>
                                        </p:tgtEl>
                                        <p:attrNameLst>
                                          <p:attrName>style.visibility</p:attrName>
                                        </p:attrNameLst>
                                      </p:cBhvr>
                                      <p:to>
                                        <p:strVal val="hidden"/>
                                      </p:to>
                                    </p:set>
                                  </p:childTnLst>
                                </p:cTn>
                              </p:par>
                            </p:childTnLst>
                          </p:cTn>
                        </p:par>
                        <p:par>
                          <p:cTn id="925" fill="hold">
                            <p:stCondLst>
                              <p:cond delay="21000"/>
                            </p:stCondLst>
                            <p:childTnLst>
                              <p:par>
                                <p:cTn id="926" nodeType="afterEffect" fill="hold" presetClass="exit" presetID="1">
                                  <p:stCondLst>
                                    <p:cond delay="1000"/>
                                  </p:stCondLst>
                                  <p:childTnLst>
                                    <p:set>
                                      <p:cBhvr>
                                        <p:cTn id="927" dur="1" fill="hold">
                                          <p:stCondLst>
                                            <p:cond delay="0"/>
                                          </p:stCondLst>
                                        </p:cTn>
                                        <p:tgtEl>
                                          <p:spTgt spid="458"/>
                                        </p:tgtEl>
                                        <p:attrNameLst>
                                          <p:attrName>style.visibility</p:attrName>
                                        </p:attrNameLst>
                                      </p:cBhvr>
                                      <p:to>
                                        <p:strVal val="hidden"/>
                                      </p:to>
                                    </p:set>
                                  </p:childTnLst>
                                </p:cTn>
                              </p:par>
                            </p:childTnLst>
                          </p:cTn>
                        </p:par>
                        <p:par>
                          <p:cTn id="928" fill="hold">
                            <p:stCondLst>
                              <p:cond delay="22000"/>
                            </p:stCondLst>
                            <p:childTnLst>
                              <p:par>
                                <p:cTn id="929" nodeType="afterEffect" fill="hold" presetClass="exit" presetID="1">
                                  <p:stCondLst>
                                    <p:cond delay="1000"/>
                                  </p:stCondLst>
                                  <p:childTnLst>
                                    <p:set>
                                      <p:cBhvr>
                                        <p:cTn id="930" dur="1" fill="hold">
                                          <p:stCondLst>
                                            <p:cond delay="0"/>
                                          </p:stCondLst>
                                        </p:cTn>
                                        <p:tgtEl>
                                          <p:spTgt spid="457"/>
                                        </p:tgtEl>
                                        <p:attrNameLst>
                                          <p:attrName>style.visibility</p:attrName>
                                        </p:attrNameLst>
                                      </p:cBhvr>
                                      <p:to>
                                        <p:strVal val="hidden"/>
                                      </p:to>
                                    </p:set>
                                  </p:childTnLst>
                                </p:cTn>
                              </p:par>
                            </p:childTnLst>
                          </p:cTn>
                        </p:par>
                        <p:par>
                          <p:cTn id="931" fill="hold">
                            <p:stCondLst>
                              <p:cond delay="23000"/>
                            </p:stCondLst>
                            <p:childTnLst>
                              <p:par>
                                <p:cTn id="932" nodeType="afterEffect" fill="hold" presetClass="exit" presetID="1">
                                  <p:stCondLst>
                                    <p:cond delay="1000"/>
                                  </p:stCondLst>
                                  <p:childTnLst>
                                    <p:set>
                                      <p:cBhvr>
                                        <p:cTn id="933" dur="1" fill="hold">
                                          <p:stCondLst>
                                            <p:cond delay="0"/>
                                          </p:stCondLst>
                                        </p:cTn>
                                        <p:tgtEl>
                                          <p:spTgt spid="456"/>
                                        </p:tgtEl>
                                        <p:attrNameLst>
                                          <p:attrName>style.visibility</p:attrName>
                                        </p:attrNameLst>
                                      </p:cBhvr>
                                      <p:to>
                                        <p:strVal val="hidden"/>
                                      </p:to>
                                    </p:set>
                                  </p:childTnLst>
                                </p:cTn>
                              </p:par>
                            </p:childTnLst>
                          </p:cTn>
                        </p:par>
                        <p:par>
                          <p:cTn id="934" fill="hold">
                            <p:stCondLst>
                              <p:cond delay="24000"/>
                            </p:stCondLst>
                            <p:childTnLst>
                              <p:par>
                                <p:cTn id="935" nodeType="afterEffect" fill="hold" presetClass="exit" presetID="1">
                                  <p:stCondLst>
                                    <p:cond delay="1000"/>
                                  </p:stCondLst>
                                  <p:childTnLst>
                                    <p:set>
                                      <p:cBhvr>
                                        <p:cTn id="936" dur="1" fill="hold">
                                          <p:stCondLst>
                                            <p:cond delay="9"/>
                                          </p:stCondLst>
                                        </p:cTn>
                                        <p:tgtEl>
                                          <p:spTgt spid="45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#12</a:t>
            </a:r>
            <a:endParaRPr b="0" lang="en-US" sz="4400" strike="noStrike" u="none">
              <a:solidFill>
                <a:srgbClr val="ffffff"/>
              </a:solidFill>
              <a:uFillTx/>
              <a:latin typeface="Arial"/>
            </a:endParaRPr>
          </a:p>
        </p:txBody>
      </p:sp>
      <p:sp>
        <p:nvSpPr>
          <p:cNvPr id="481" name="PlaceHolder 9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affirm,  </a:t>
            </a:r>
            <a:endParaRPr b="0" lang="en-US" sz="3200" strike="noStrike" u="none">
              <a:solidFill>
                <a:srgbClr val="ffffff"/>
              </a:solidFill>
              <a:uFillTx/>
              <a:latin typeface="Arial"/>
            </a:endParaRPr>
          </a:p>
        </p:txBody>
      </p:sp>
      <p:sp>
        <p:nvSpPr>
          <p:cNvPr id="482" name="PlaceHolder 9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Os aseguro, hermanos, </a:t>
            </a:r>
            <a:endParaRPr b="0" lang="en-US" sz="3200" strike="noStrike" u="none">
              <a:solidFill>
                <a:srgbClr val="ffffff"/>
              </a:solidFill>
              <a:uFillTx/>
              <a:latin typeface="Arial"/>
            </a:endParaRPr>
          </a:p>
        </p:txBody>
      </p:sp>
      <p:sp>
        <p:nvSpPr>
          <p:cNvPr id="483" name="PlaceHolder 9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je l'atteste, frères,</a:t>
            </a:r>
            <a:endParaRPr b="0" lang="en-US" sz="3200" strike="noStrike" u="none">
              <a:solidFill>
                <a:srgbClr val="ffffff"/>
              </a:solidFill>
              <a:uFillTx/>
              <a:latin typeface="Arial"/>
            </a:endParaRPr>
          </a:p>
        </p:txBody>
      </p:sp>
      <p:sp>
        <p:nvSpPr>
          <p:cNvPr id="484" name="PlaceHolder 9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νὴ</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2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48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#13</a:t>
            </a:r>
            <a:endParaRPr b="0" lang="en-US" sz="4400" strike="noStrike" u="none">
              <a:solidFill>
                <a:srgbClr val="ffffff"/>
              </a:solidFill>
              <a:uFillTx/>
              <a:latin typeface="Arial"/>
            </a:endParaRPr>
          </a:p>
        </p:txBody>
      </p:sp>
      <p:sp>
        <p:nvSpPr>
          <p:cNvPr id="48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15:53, what must this corruption do?  </a:t>
            </a:r>
            <a:endParaRPr b="0" lang="en-US" sz="3200" strike="noStrike" u="none">
              <a:solidFill>
                <a:srgbClr val="ffffff"/>
              </a:solidFill>
              <a:uFillTx/>
              <a:latin typeface="Arial"/>
            </a:endParaRPr>
          </a:p>
        </p:txBody>
      </p:sp>
      <p:sp>
        <p:nvSpPr>
          <p:cNvPr id="487" name="PlaceHolder 10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15:53, ¿qué debe hacer esta corrupción? </a:t>
            </a:r>
            <a:endParaRPr b="0" lang="en-US" sz="3200" strike="noStrike" u="none">
              <a:solidFill>
                <a:srgbClr val="ffffff"/>
              </a:solidFill>
              <a:uFillTx/>
              <a:latin typeface="Arial"/>
            </a:endParaRPr>
          </a:p>
        </p:txBody>
      </p:sp>
      <p:sp>
        <p:nvSpPr>
          <p:cNvPr id="488" name="PlaceHolder 10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:53, que doit faire cette corruption ?</a:t>
            </a:r>
            <a:endParaRPr b="0" lang="en-US" sz="3200" strike="noStrike" u="none">
              <a:solidFill>
                <a:srgbClr val="ffffff"/>
              </a:solidFill>
              <a:uFillTx/>
              <a:latin typeface="Arial"/>
            </a:endParaRPr>
          </a:p>
        </p:txBody>
      </p:sp>
      <p:sp>
        <p:nvSpPr>
          <p:cNvPr id="489" name="TextBox 31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490" name="TextBox 3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491" name="TextBox 3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492" name="TextBox 3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493" name="TextBox 3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494" name="TextBox 3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495" name="TextBox 3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496" name="TextBox 3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497" name="TextBox 3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498" name="TextBox 3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499" name="TextBox 3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00" name="TextBox 3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01" name="TextBox 3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02" name="TextBox 3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03" name="TextBox 3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04" name="TextBox 3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05" name="TextBox 3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06" name="TextBox 3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07" name="TextBox 3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08" name="TextBox 3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09" name="TextBox 3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10" name="TextBox 3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11" name="TextBox 3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12" name="TextBox 3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13" name="TextBox 3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14" name="TextBox 3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937" dur="indefinite" restart="never" nodeType="tmRoot">
          <p:childTnLst>
            <p:seq>
              <p:cTn id="938" dur="indefinite" nodeType="mainSeq">
                <p:childTnLst>
                  <p:par>
                    <p:cTn id="939" fill="hold">
                      <p:stCondLst>
                        <p:cond delay="indefinite"/>
                      </p:stCondLst>
                      <p:childTnLst>
                        <p:par>
                          <p:cTn id="940" fill="hold">
                            <p:stCondLst>
                              <p:cond delay="0"/>
                            </p:stCondLst>
                            <p:childTnLst>
                              <p:par>
                                <p:cTn id="941" nodeType="clickEffect" fill="hold" presetClass="exit" presetID="1">
                                  <p:stCondLst>
                                    <p:cond delay="1000"/>
                                  </p:stCondLst>
                                  <p:childTnLst>
                                    <p:set>
                                      <p:cBhvr>
                                        <p:cTn id="942" dur="1" fill="hold">
                                          <p:stCondLst>
                                            <p:cond delay="0"/>
                                          </p:stCondLst>
                                        </p:cTn>
                                        <p:tgtEl>
                                          <p:spTgt spid="514"/>
                                        </p:tgtEl>
                                        <p:attrNameLst>
                                          <p:attrName>style.visibility</p:attrName>
                                        </p:attrNameLst>
                                      </p:cBhvr>
                                      <p:to>
                                        <p:strVal val="hidden"/>
                                      </p:to>
                                    </p:set>
                                  </p:childTnLst>
                                </p:cTn>
                              </p:par>
                            </p:childTnLst>
                          </p:cTn>
                        </p:par>
                        <p:par>
                          <p:cTn id="943" fill="hold">
                            <p:stCondLst>
                              <p:cond delay="1000"/>
                            </p:stCondLst>
                            <p:childTnLst>
                              <p:par>
                                <p:cTn id="944" nodeType="afterEffect" fill="hold" presetClass="exit" presetID="1">
                                  <p:stCondLst>
                                    <p:cond delay="1000"/>
                                  </p:stCondLst>
                                  <p:childTnLst>
                                    <p:set>
                                      <p:cBhvr>
                                        <p:cTn id="945" dur="1" fill="hold">
                                          <p:stCondLst>
                                            <p:cond delay="0"/>
                                          </p:stCondLst>
                                        </p:cTn>
                                        <p:tgtEl>
                                          <p:spTgt spid="513"/>
                                        </p:tgtEl>
                                        <p:attrNameLst>
                                          <p:attrName>style.visibility</p:attrName>
                                        </p:attrNameLst>
                                      </p:cBhvr>
                                      <p:to>
                                        <p:strVal val="hidden"/>
                                      </p:to>
                                    </p:set>
                                  </p:childTnLst>
                                </p:cTn>
                              </p:par>
                            </p:childTnLst>
                          </p:cTn>
                        </p:par>
                        <p:par>
                          <p:cTn id="946" fill="hold">
                            <p:stCondLst>
                              <p:cond delay="2000"/>
                            </p:stCondLst>
                            <p:childTnLst>
                              <p:par>
                                <p:cTn id="947" nodeType="afterEffect" fill="hold" presetClass="exit" presetID="1">
                                  <p:stCondLst>
                                    <p:cond delay="1000"/>
                                  </p:stCondLst>
                                  <p:childTnLst>
                                    <p:set>
                                      <p:cBhvr>
                                        <p:cTn id="948" dur="1" fill="hold">
                                          <p:stCondLst>
                                            <p:cond delay="0"/>
                                          </p:stCondLst>
                                        </p:cTn>
                                        <p:tgtEl>
                                          <p:spTgt spid="512"/>
                                        </p:tgtEl>
                                        <p:attrNameLst>
                                          <p:attrName>style.visibility</p:attrName>
                                        </p:attrNameLst>
                                      </p:cBhvr>
                                      <p:to>
                                        <p:strVal val="hidden"/>
                                      </p:to>
                                    </p:set>
                                  </p:childTnLst>
                                </p:cTn>
                              </p:par>
                            </p:childTnLst>
                          </p:cTn>
                        </p:par>
                        <p:par>
                          <p:cTn id="949" fill="hold">
                            <p:stCondLst>
                              <p:cond delay="3000"/>
                            </p:stCondLst>
                            <p:childTnLst>
                              <p:par>
                                <p:cTn id="950" nodeType="afterEffect" fill="hold" presetClass="exit" presetID="1">
                                  <p:stCondLst>
                                    <p:cond delay="1000"/>
                                  </p:stCondLst>
                                  <p:childTnLst>
                                    <p:set>
                                      <p:cBhvr>
                                        <p:cTn id="951" dur="1" fill="hold">
                                          <p:stCondLst>
                                            <p:cond delay="0"/>
                                          </p:stCondLst>
                                        </p:cTn>
                                        <p:tgtEl>
                                          <p:spTgt spid="511"/>
                                        </p:tgtEl>
                                        <p:attrNameLst>
                                          <p:attrName>style.visibility</p:attrName>
                                        </p:attrNameLst>
                                      </p:cBhvr>
                                      <p:to>
                                        <p:strVal val="hidden"/>
                                      </p:to>
                                    </p:set>
                                  </p:childTnLst>
                                </p:cTn>
                              </p:par>
                            </p:childTnLst>
                          </p:cTn>
                        </p:par>
                        <p:par>
                          <p:cTn id="952" fill="hold">
                            <p:stCondLst>
                              <p:cond delay="4000"/>
                            </p:stCondLst>
                            <p:childTnLst>
                              <p:par>
                                <p:cTn id="953" nodeType="afterEffect" fill="hold" presetClass="exit" presetID="1">
                                  <p:stCondLst>
                                    <p:cond delay="1000"/>
                                  </p:stCondLst>
                                  <p:childTnLst>
                                    <p:set>
                                      <p:cBhvr>
                                        <p:cTn id="954" dur="1" fill="hold">
                                          <p:stCondLst>
                                            <p:cond delay="0"/>
                                          </p:stCondLst>
                                        </p:cTn>
                                        <p:tgtEl>
                                          <p:spTgt spid="510"/>
                                        </p:tgtEl>
                                        <p:attrNameLst>
                                          <p:attrName>style.visibility</p:attrName>
                                        </p:attrNameLst>
                                      </p:cBhvr>
                                      <p:to>
                                        <p:strVal val="hidden"/>
                                      </p:to>
                                    </p:set>
                                  </p:childTnLst>
                                </p:cTn>
                              </p:par>
                            </p:childTnLst>
                          </p:cTn>
                        </p:par>
                        <p:par>
                          <p:cTn id="955" fill="hold">
                            <p:stCondLst>
                              <p:cond delay="5000"/>
                            </p:stCondLst>
                            <p:childTnLst>
                              <p:par>
                                <p:cTn id="956" nodeType="afterEffect" fill="hold" presetClass="exit" presetID="1">
                                  <p:stCondLst>
                                    <p:cond delay="1000"/>
                                  </p:stCondLst>
                                  <p:childTnLst>
                                    <p:set>
                                      <p:cBhvr>
                                        <p:cTn id="957" dur="1" fill="hold">
                                          <p:stCondLst>
                                            <p:cond delay="0"/>
                                          </p:stCondLst>
                                        </p:cTn>
                                        <p:tgtEl>
                                          <p:spTgt spid="509"/>
                                        </p:tgtEl>
                                        <p:attrNameLst>
                                          <p:attrName>style.visibility</p:attrName>
                                        </p:attrNameLst>
                                      </p:cBhvr>
                                      <p:to>
                                        <p:strVal val="hidden"/>
                                      </p:to>
                                    </p:set>
                                  </p:childTnLst>
                                </p:cTn>
                              </p:par>
                            </p:childTnLst>
                          </p:cTn>
                        </p:par>
                        <p:par>
                          <p:cTn id="958" fill="hold">
                            <p:stCondLst>
                              <p:cond delay="6000"/>
                            </p:stCondLst>
                            <p:childTnLst>
                              <p:par>
                                <p:cTn id="959" nodeType="afterEffect" fill="hold" presetClass="exit" presetID="1">
                                  <p:stCondLst>
                                    <p:cond delay="1000"/>
                                  </p:stCondLst>
                                  <p:childTnLst>
                                    <p:set>
                                      <p:cBhvr>
                                        <p:cTn id="960" dur="1" fill="hold">
                                          <p:stCondLst>
                                            <p:cond delay="0"/>
                                          </p:stCondLst>
                                        </p:cTn>
                                        <p:tgtEl>
                                          <p:spTgt spid="508"/>
                                        </p:tgtEl>
                                        <p:attrNameLst>
                                          <p:attrName>style.visibility</p:attrName>
                                        </p:attrNameLst>
                                      </p:cBhvr>
                                      <p:to>
                                        <p:strVal val="hidden"/>
                                      </p:to>
                                    </p:set>
                                  </p:childTnLst>
                                </p:cTn>
                              </p:par>
                            </p:childTnLst>
                          </p:cTn>
                        </p:par>
                        <p:par>
                          <p:cTn id="961" fill="hold">
                            <p:stCondLst>
                              <p:cond delay="7000"/>
                            </p:stCondLst>
                            <p:childTnLst>
                              <p:par>
                                <p:cTn id="962" nodeType="afterEffect" fill="hold" presetClass="exit" presetID="1">
                                  <p:stCondLst>
                                    <p:cond delay="1000"/>
                                  </p:stCondLst>
                                  <p:childTnLst>
                                    <p:set>
                                      <p:cBhvr>
                                        <p:cTn id="963" dur="1" fill="hold">
                                          <p:stCondLst>
                                            <p:cond delay="0"/>
                                          </p:stCondLst>
                                        </p:cTn>
                                        <p:tgtEl>
                                          <p:spTgt spid="507"/>
                                        </p:tgtEl>
                                        <p:attrNameLst>
                                          <p:attrName>style.visibility</p:attrName>
                                        </p:attrNameLst>
                                      </p:cBhvr>
                                      <p:to>
                                        <p:strVal val="hidden"/>
                                      </p:to>
                                    </p:set>
                                  </p:childTnLst>
                                </p:cTn>
                              </p:par>
                            </p:childTnLst>
                          </p:cTn>
                        </p:par>
                        <p:par>
                          <p:cTn id="964" fill="hold">
                            <p:stCondLst>
                              <p:cond delay="8000"/>
                            </p:stCondLst>
                            <p:childTnLst>
                              <p:par>
                                <p:cTn id="965" nodeType="afterEffect" fill="hold" presetClass="exit" presetID="1">
                                  <p:stCondLst>
                                    <p:cond delay="1000"/>
                                  </p:stCondLst>
                                  <p:childTnLst>
                                    <p:set>
                                      <p:cBhvr>
                                        <p:cTn id="966" dur="1" fill="hold">
                                          <p:stCondLst>
                                            <p:cond delay="0"/>
                                          </p:stCondLst>
                                        </p:cTn>
                                        <p:tgtEl>
                                          <p:spTgt spid="506"/>
                                        </p:tgtEl>
                                        <p:attrNameLst>
                                          <p:attrName>style.visibility</p:attrName>
                                        </p:attrNameLst>
                                      </p:cBhvr>
                                      <p:to>
                                        <p:strVal val="hidden"/>
                                      </p:to>
                                    </p:set>
                                  </p:childTnLst>
                                </p:cTn>
                              </p:par>
                            </p:childTnLst>
                          </p:cTn>
                        </p:par>
                        <p:par>
                          <p:cTn id="967" fill="hold">
                            <p:stCondLst>
                              <p:cond delay="9000"/>
                            </p:stCondLst>
                            <p:childTnLst>
                              <p:par>
                                <p:cTn id="968" nodeType="afterEffect" fill="hold" presetClass="exit" presetID="1">
                                  <p:stCondLst>
                                    <p:cond delay="1000"/>
                                  </p:stCondLst>
                                  <p:childTnLst>
                                    <p:set>
                                      <p:cBhvr>
                                        <p:cTn id="969" dur="1" fill="hold">
                                          <p:stCondLst>
                                            <p:cond delay="0"/>
                                          </p:stCondLst>
                                        </p:cTn>
                                        <p:tgtEl>
                                          <p:spTgt spid="505"/>
                                        </p:tgtEl>
                                        <p:attrNameLst>
                                          <p:attrName>style.visibility</p:attrName>
                                        </p:attrNameLst>
                                      </p:cBhvr>
                                      <p:to>
                                        <p:strVal val="hidden"/>
                                      </p:to>
                                    </p:set>
                                  </p:childTnLst>
                                </p:cTn>
                              </p:par>
                            </p:childTnLst>
                          </p:cTn>
                        </p:par>
                        <p:par>
                          <p:cTn id="970" fill="hold">
                            <p:stCondLst>
                              <p:cond delay="10000"/>
                            </p:stCondLst>
                            <p:childTnLst>
                              <p:par>
                                <p:cTn id="971" nodeType="afterEffect" fill="hold" presetClass="exit" presetID="1">
                                  <p:stCondLst>
                                    <p:cond delay="1000"/>
                                  </p:stCondLst>
                                  <p:childTnLst>
                                    <p:set>
                                      <p:cBhvr>
                                        <p:cTn id="972" dur="1" fill="hold">
                                          <p:stCondLst>
                                            <p:cond delay="0"/>
                                          </p:stCondLst>
                                        </p:cTn>
                                        <p:tgtEl>
                                          <p:spTgt spid="504"/>
                                        </p:tgtEl>
                                        <p:attrNameLst>
                                          <p:attrName>style.visibility</p:attrName>
                                        </p:attrNameLst>
                                      </p:cBhvr>
                                      <p:to>
                                        <p:strVal val="hidden"/>
                                      </p:to>
                                    </p:set>
                                  </p:childTnLst>
                                </p:cTn>
                              </p:par>
                            </p:childTnLst>
                          </p:cTn>
                        </p:par>
                        <p:par>
                          <p:cTn id="973" fill="hold">
                            <p:stCondLst>
                              <p:cond delay="11000"/>
                            </p:stCondLst>
                            <p:childTnLst>
                              <p:par>
                                <p:cTn id="974" nodeType="afterEffect" fill="hold" presetClass="exit" presetID="1">
                                  <p:stCondLst>
                                    <p:cond delay="1000"/>
                                  </p:stCondLst>
                                  <p:childTnLst>
                                    <p:set>
                                      <p:cBhvr>
                                        <p:cTn id="975" dur="1" fill="hold">
                                          <p:stCondLst>
                                            <p:cond delay="0"/>
                                          </p:stCondLst>
                                        </p:cTn>
                                        <p:tgtEl>
                                          <p:spTgt spid="503"/>
                                        </p:tgtEl>
                                        <p:attrNameLst>
                                          <p:attrName>style.visibility</p:attrName>
                                        </p:attrNameLst>
                                      </p:cBhvr>
                                      <p:to>
                                        <p:strVal val="hidden"/>
                                      </p:to>
                                    </p:set>
                                  </p:childTnLst>
                                </p:cTn>
                              </p:par>
                            </p:childTnLst>
                          </p:cTn>
                        </p:par>
                        <p:par>
                          <p:cTn id="976" fill="hold">
                            <p:stCondLst>
                              <p:cond delay="12000"/>
                            </p:stCondLst>
                            <p:childTnLst>
                              <p:par>
                                <p:cTn id="977" nodeType="afterEffect" fill="hold" presetClass="exit" presetID="1">
                                  <p:stCondLst>
                                    <p:cond delay="1000"/>
                                  </p:stCondLst>
                                  <p:childTnLst>
                                    <p:set>
                                      <p:cBhvr>
                                        <p:cTn id="978" dur="1" fill="hold">
                                          <p:stCondLst>
                                            <p:cond delay="0"/>
                                          </p:stCondLst>
                                        </p:cTn>
                                        <p:tgtEl>
                                          <p:spTgt spid="502"/>
                                        </p:tgtEl>
                                        <p:attrNameLst>
                                          <p:attrName>style.visibility</p:attrName>
                                        </p:attrNameLst>
                                      </p:cBhvr>
                                      <p:to>
                                        <p:strVal val="hidden"/>
                                      </p:to>
                                    </p:set>
                                  </p:childTnLst>
                                </p:cTn>
                              </p:par>
                            </p:childTnLst>
                          </p:cTn>
                        </p:par>
                        <p:par>
                          <p:cTn id="979" fill="hold">
                            <p:stCondLst>
                              <p:cond delay="13000"/>
                            </p:stCondLst>
                            <p:childTnLst>
                              <p:par>
                                <p:cTn id="980" nodeType="afterEffect" fill="hold" presetClass="exit" presetID="1">
                                  <p:stCondLst>
                                    <p:cond delay="1000"/>
                                  </p:stCondLst>
                                  <p:childTnLst>
                                    <p:set>
                                      <p:cBhvr>
                                        <p:cTn id="981" dur="1" fill="hold">
                                          <p:stCondLst>
                                            <p:cond delay="0"/>
                                          </p:stCondLst>
                                        </p:cTn>
                                        <p:tgtEl>
                                          <p:spTgt spid="501"/>
                                        </p:tgtEl>
                                        <p:attrNameLst>
                                          <p:attrName>style.visibility</p:attrName>
                                        </p:attrNameLst>
                                      </p:cBhvr>
                                      <p:to>
                                        <p:strVal val="hidden"/>
                                      </p:to>
                                    </p:set>
                                  </p:childTnLst>
                                </p:cTn>
                              </p:par>
                            </p:childTnLst>
                          </p:cTn>
                        </p:par>
                        <p:par>
                          <p:cTn id="982" fill="hold">
                            <p:stCondLst>
                              <p:cond delay="14000"/>
                            </p:stCondLst>
                            <p:childTnLst>
                              <p:par>
                                <p:cTn id="983" nodeType="afterEffect" fill="hold" presetClass="exit" presetID="1">
                                  <p:stCondLst>
                                    <p:cond delay="1000"/>
                                  </p:stCondLst>
                                  <p:childTnLst>
                                    <p:set>
                                      <p:cBhvr>
                                        <p:cTn id="984" dur="1" fill="hold">
                                          <p:stCondLst>
                                            <p:cond delay="0"/>
                                          </p:stCondLst>
                                        </p:cTn>
                                        <p:tgtEl>
                                          <p:spTgt spid="500"/>
                                        </p:tgtEl>
                                        <p:attrNameLst>
                                          <p:attrName>style.visibility</p:attrName>
                                        </p:attrNameLst>
                                      </p:cBhvr>
                                      <p:to>
                                        <p:strVal val="hidden"/>
                                      </p:to>
                                    </p:set>
                                  </p:childTnLst>
                                </p:cTn>
                              </p:par>
                            </p:childTnLst>
                          </p:cTn>
                        </p:par>
                        <p:par>
                          <p:cTn id="985" fill="hold">
                            <p:stCondLst>
                              <p:cond delay="15000"/>
                            </p:stCondLst>
                            <p:childTnLst>
                              <p:par>
                                <p:cTn id="986" nodeType="afterEffect" fill="hold" presetClass="exit" presetID="1">
                                  <p:stCondLst>
                                    <p:cond delay="1000"/>
                                  </p:stCondLst>
                                  <p:childTnLst>
                                    <p:set>
                                      <p:cBhvr>
                                        <p:cTn id="987" dur="1" fill="hold">
                                          <p:stCondLst>
                                            <p:cond delay="0"/>
                                          </p:stCondLst>
                                        </p:cTn>
                                        <p:tgtEl>
                                          <p:spTgt spid="499"/>
                                        </p:tgtEl>
                                        <p:attrNameLst>
                                          <p:attrName>style.visibility</p:attrName>
                                        </p:attrNameLst>
                                      </p:cBhvr>
                                      <p:to>
                                        <p:strVal val="hidden"/>
                                      </p:to>
                                    </p:set>
                                  </p:childTnLst>
                                </p:cTn>
                              </p:par>
                            </p:childTnLst>
                          </p:cTn>
                        </p:par>
                        <p:par>
                          <p:cTn id="988" fill="hold">
                            <p:stCondLst>
                              <p:cond delay="16000"/>
                            </p:stCondLst>
                            <p:childTnLst>
                              <p:par>
                                <p:cTn id="989" nodeType="afterEffect" fill="hold" presetClass="exit" presetID="1">
                                  <p:stCondLst>
                                    <p:cond delay="1000"/>
                                  </p:stCondLst>
                                  <p:childTnLst>
                                    <p:set>
                                      <p:cBhvr>
                                        <p:cTn id="990" dur="1" fill="hold">
                                          <p:stCondLst>
                                            <p:cond delay="0"/>
                                          </p:stCondLst>
                                        </p:cTn>
                                        <p:tgtEl>
                                          <p:spTgt spid="498"/>
                                        </p:tgtEl>
                                        <p:attrNameLst>
                                          <p:attrName>style.visibility</p:attrName>
                                        </p:attrNameLst>
                                      </p:cBhvr>
                                      <p:to>
                                        <p:strVal val="hidden"/>
                                      </p:to>
                                    </p:set>
                                  </p:childTnLst>
                                </p:cTn>
                              </p:par>
                            </p:childTnLst>
                          </p:cTn>
                        </p:par>
                        <p:par>
                          <p:cTn id="991" fill="hold">
                            <p:stCondLst>
                              <p:cond delay="17000"/>
                            </p:stCondLst>
                            <p:childTnLst>
                              <p:par>
                                <p:cTn id="992" nodeType="afterEffect" fill="hold" presetClass="exit" presetID="1">
                                  <p:stCondLst>
                                    <p:cond delay="1000"/>
                                  </p:stCondLst>
                                  <p:childTnLst>
                                    <p:set>
                                      <p:cBhvr>
                                        <p:cTn id="993" dur="1" fill="hold">
                                          <p:stCondLst>
                                            <p:cond delay="0"/>
                                          </p:stCondLst>
                                        </p:cTn>
                                        <p:tgtEl>
                                          <p:spTgt spid="497"/>
                                        </p:tgtEl>
                                        <p:attrNameLst>
                                          <p:attrName>style.visibility</p:attrName>
                                        </p:attrNameLst>
                                      </p:cBhvr>
                                      <p:to>
                                        <p:strVal val="hidden"/>
                                      </p:to>
                                    </p:set>
                                  </p:childTnLst>
                                </p:cTn>
                              </p:par>
                            </p:childTnLst>
                          </p:cTn>
                        </p:par>
                        <p:par>
                          <p:cTn id="994" fill="hold">
                            <p:stCondLst>
                              <p:cond delay="18000"/>
                            </p:stCondLst>
                            <p:childTnLst>
                              <p:par>
                                <p:cTn id="995" nodeType="afterEffect" fill="hold" presetClass="exit" presetID="1">
                                  <p:stCondLst>
                                    <p:cond delay="1000"/>
                                  </p:stCondLst>
                                  <p:childTnLst>
                                    <p:set>
                                      <p:cBhvr>
                                        <p:cTn id="996" dur="1" fill="hold">
                                          <p:stCondLst>
                                            <p:cond delay="0"/>
                                          </p:stCondLst>
                                        </p:cTn>
                                        <p:tgtEl>
                                          <p:spTgt spid="496"/>
                                        </p:tgtEl>
                                        <p:attrNameLst>
                                          <p:attrName>style.visibility</p:attrName>
                                        </p:attrNameLst>
                                      </p:cBhvr>
                                      <p:to>
                                        <p:strVal val="hidden"/>
                                      </p:to>
                                    </p:set>
                                  </p:childTnLst>
                                </p:cTn>
                              </p:par>
                            </p:childTnLst>
                          </p:cTn>
                        </p:par>
                        <p:par>
                          <p:cTn id="997" fill="hold">
                            <p:stCondLst>
                              <p:cond delay="19000"/>
                            </p:stCondLst>
                            <p:childTnLst>
                              <p:par>
                                <p:cTn id="998" nodeType="afterEffect" fill="hold" presetClass="exit" presetID="1">
                                  <p:stCondLst>
                                    <p:cond delay="1000"/>
                                  </p:stCondLst>
                                  <p:childTnLst>
                                    <p:set>
                                      <p:cBhvr>
                                        <p:cTn id="999" dur="1" fill="hold">
                                          <p:stCondLst>
                                            <p:cond delay="0"/>
                                          </p:stCondLst>
                                        </p:cTn>
                                        <p:tgtEl>
                                          <p:spTgt spid="495"/>
                                        </p:tgtEl>
                                        <p:attrNameLst>
                                          <p:attrName>style.visibility</p:attrName>
                                        </p:attrNameLst>
                                      </p:cBhvr>
                                      <p:to>
                                        <p:strVal val="hidden"/>
                                      </p:to>
                                    </p:set>
                                  </p:childTnLst>
                                </p:cTn>
                              </p:par>
                            </p:childTnLst>
                          </p:cTn>
                        </p:par>
                        <p:par>
                          <p:cTn id="1000" fill="hold">
                            <p:stCondLst>
                              <p:cond delay="20000"/>
                            </p:stCondLst>
                            <p:childTnLst>
                              <p:par>
                                <p:cTn id="1001" nodeType="afterEffect" fill="hold" presetClass="exit" presetID="1">
                                  <p:stCondLst>
                                    <p:cond delay="1000"/>
                                  </p:stCondLst>
                                  <p:childTnLst>
                                    <p:set>
                                      <p:cBhvr>
                                        <p:cTn id="1002" dur="1" fill="hold">
                                          <p:stCondLst>
                                            <p:cond delay="0"/>
                                          </p:stCondLst>
                                        </p:cTn>
                                        <p:tgtEl>
                                          <p:spTgt spid="494"/>
                                        </p:tgtEl>
                                        <p:attrNameLst>
                                          <p:attrName>style.visibility</p:attrName>
                                        </p:attrNameLst>
                                      </p:cBhvr>
                                      <p:to>
                                        <p:strVal val="hidden"/>
                                      </p:to>
                                    </p:set>
                                  </p:childTnLst>
                                </p:cTn>
                              </p:par>
                            </p:childTnLst>
                          </p:cTn>
                        </p:par>
                        <p:par>
                          <p:cTn id="1003" fill="hold">
                            <p:stCondLst>
                              <p:cond delay="21000"/>
                            </p:stCondLst>
                            <p:childTnLst>
                              <p:par>
                                <p:cTn id="1004" nodeType="afterEffect" fill="hold" presetClass="exit" presetID="1">
                                  <p:stCondLst>
                                    <p:cond delay="1000"/>
                                  </p:stCondLst>
                                  <p:childTnLst>
                                    <p:set>
                                      <p:cBhvr>
                                        <p:cTn id="1005" dur="1" fill="hold">
                                          <p:stCondLst>
                                            <p:cond delay="0"/>
                                          </p:stCondLst>
                                        </p:cTn>
                                        <p:tgtEl>
                                          <p:spTgt spid="493"/>
                                        </p:tgtEl>
                                        <p:attrNameLst>
                                          <p:attrName>style.visibility</p:attrName>
                                        </p:attrNameLst>
                                      </p:cBhvr>
                                      <p:to>
                                        <p:strVal val="hidden"/>
                                      </p:to>
                                    </p:set>
                                  </p:childTnLst>
                                </p:cTn>
                              </p:par>
                            </p:childTnLst>
                          </p:cTn>
                        </p:par>
                        <p:par>
                          <p:cTn id="1006" fill="hold">
                            <p:stCondLst>
                              <p:cond delay="22000"/>
                            </p:stCondLst>
                            <p:childTnLst>
                              <p:par>
                                <p:cTn id="1007" nodeType="afterEffect" fill="hold" presetClass="exit" presetID="1">
                                  <p:stCondLst>
                                    <p:cond delay="1000"/>
                                  </p:stCondLst>
                                  <p:childTnLst>
                                    <p:set>
                                      <p:cBhvr>
                                        <p:cTn id="1008" dur="1" fill="hold">
                                          <p:stCondLst>
                                            <p:cond delay="0"/>
                                          </p:stCondLst>
                                        </p:cTn>
                                        <p:tgtEl>
                                          <p:spTgt spid="492"/>
                                        </p:tgtEl>
                                        <p:attrNameLst>
                                          <p:attrName>style.visibility</p:attrName>
                                        </p:attrNameLst>
                                      </p:cBhvr>
                                      <p:to>
                                        <p:strVal val="hidden"/>
                                      </p:to>
                                    </p:set>
                                  </p:childTnLst>
                                </p:cTn>
                              </p:par>
                            </p:childTnLst>
                          </p:cTn>
                        </p:par>
                        <p:par>
                          <p:cTn id="1009" fill="hold">
                            <p:stCondLst>
                              <p:cond delay="23000"/>
                            </p:stCondLst>
                            <p:childTnLst>
                              <p:par>
                                <p:cTn id="1010" nodeType="afterEffect" fill="hold" presetClass="exit" presetID="1">
                                  <p:stCondLst>
                                    <p:cond delay="1000"/>
                                  </p:stCondLst>
                                  <p:childTnLst>
                                    <p:set>
                                      <p:cBhvr>
                                        <p:cTn id="1011" dur="1" fill="hold">
                                          <p:stCondLst>
                                            <p:cond delay="0"/>
                                          </p:stCondLst>
                                        </p:cTn>
                                        <p:tgtEl>
                                          <p:spTgt spid="491"/>
                                        </p:tgtEl>
                                        <p:attrNameLst>
                                          <p:attrName>style.visibility</p:attrName>
                                        </p:attrNameLst>
                                      </p:cBhvr>
                                      <p:to>
                                        <p:strVal val="hidden"/>
                                      </p:to>
                                    </p:set>
                                  </p:childTnLst>
                                </p:cTn>
                              </p:par>
                            </p:childTnLst>
                          </p:cTn>
                        </p:par>
                        <p:par>
                          <p:cTn id="1012" fill="hold">
                            <p:stCondLst>
                              <p:cond delay="24000"/>
                            </p:stCondLst>
                            <p:childTnLst>
                              <p:par>
                                <p:cTn id="1013" nodeType="afterEffect" fill="hold" presetClass="exit" presetID="1">
                                  <p:stCondLst>
                                    <p:cond delay="1000"/>
                                  </p:stCondLst>
                                  <p:childTnLst>
                                    <p:set>
                                      <p:cBhvr>
                                        <p:cTn id="1014" dur="1" fill="hold">
                                          <p:stCondLst>
                                            <p:cond delay="9"/>
                                          </p:stCondLst>
                                        </p:cTn>
                                        <p:tgtEl>
                                          <p:spTgt spid="49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2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1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#13</a:t>
            </a:r>
            <a:endParaRPr b="0" lang="en-US" sz="4400" strike="noStrike" u="none">
              <a:solidFill>
                <a:srgbClr val="ffffff"/>
              </a:solidFill>
              <a:uFillTx/>
              <a:latin typeface="Arial"/>
            </a:endParaRPr>
          </a:p>
        </p:txBody>
      </p:sp>
      <p:sp>
        <p:nvSpPr>
          <p:cNvPr id="516" name="PlaceHolder 10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put on incorruption,  </a:t>
            </a:r>
            <a:endParaRPr b="0" lang="en-US" sz="3200" strike="noStrike" u="none">
              <a:solidFill>
                <a:srgbClr val="ffffff"/>
              </a:solidFill>
              <a:uFillTx/>
              <a:latin typeface="Arial"/>
            </a:endParaRPr>
          </a:p>
        </p:txBody>
      </p:sp>
      <p:sp>
        <p:nvSpPr>
          <p:cNvPr id="517" name="PlaceHolder 10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 vista de incorrupción </a:t>
            </a:r>
            <a:endParaRPr b="0" lang="en-US" sz="3200" strike="noStrike" u="none">
              <a:solidFill>
                <a:srgbClr val="ffffff"/>
              </a:solidFill>
              <a:uFillTx/>
              <a:latin typeface="Arial"/>
            </a:endParaRPr>
          </a:p>
        </p:txBody>
      </p:sp>
      <p:sp>
        <p:nvSpPr>
          <p:cNvPr id="518" name="PlaceHolder 10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revête l'incorruptibilité,</a:t>
            </a:r>
            <a:endParaRPr b="0" lang="en-US" sz="3200" strike="noStrike" u="none">
              <a:solidFill>
                <a:srgbClr val="ffffff"/>
              </a:solidFill>
              <a:uFillTx/>
              <a:latin typeface="Arial"/>
            </a:endParaRPr>
          </a:p>
        </p:txBody>
      </p:sp>
      <p:sp>
        <p:nvSpPr>
          <p:cNvPr id="519" name="PlaceHolder 10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ἐνδύσασθαι ἀφθαρσίαν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4" name="PlaceHolder 1"/>
          <p:cNvSpPr>
            <a:spLocks noGrp="1"/>
          </p:cNvSpPr>
          <p:nvPr>
            <p:ph type="title"/>
          </p:nvPr>
        </p:nvSpPr>
        <p:spPr>
          <a:xfrm>
            <a:off x="158760" y="179928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600" strike="noStrike" u="none">
                <a:solidFill>
                  <a:schemeClr val="dk1"/>
                </a:solidFill>
                <a:uFillTx/>
                <a:latin typeface="Georgia"/>
                <a:ea typeface="DejaVu Sans"/>
              </a:rPr>
              <a:t>Let the Testing Begin</a:t>
            </a:r>
            <a:endParaRPr b="0" lang="en-US" sz="66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2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#14</a:t>
            </a:r>
            <a:endParaRPr b="0" lang="en-US" sz="4400" strike="noStrike" u="none">
              <a:solidFill>
                <a:srgbClr val="ffffff"/>
              </a:solidFill>
              <a:uFillTx/>
              <a:latin typeface="Arial"/>
            </a:endParaRPr>
          </a:p>
        </p:txBody>
      </p:sp>
      <p:sp>
        <p:nvSpPr>
          <p:cNvPr id="52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15:36, what does not happen to the things you sow unless it dies?  </a:t>
            </a:r>
            <a:endParaRPr b="0" lang="en-US" sz="3200" strike="noStrike" u="none">
              <a:solidFill>
                <a:srgbClr val="ffffff"/>
              </a:solidFill>
              <a:uFillTx/>
              <a:latin typeface="Arial"/>
            </a:endParaRPr>
          </a:p>
        </p:txBody>
      </p:sp>
      <p:sp>
        <p:nvSpPr>
          <p:cNvPr id="522" name="PlaceHolder 13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15:36, ¿qué no sucede con lo que siembras a menos que muera? </a:t>
            </a:r>
            <a:endParaRPr b="0" lang="en-US" sz="3200" strike="noStrike" u="none">
              <a:solidFill>
                <a:srgbClr val="ffffff"/>
              </a:solidFill>
              <a:uFillTx/>
              <a:latin typeface="Arial"/>
            </a:endParaRPr>
          </a:p>
        </p:txBody>
      </p:sp>
      <p:sp>
        <p:nvSpPr>
          <p:cNvPr id="523" name="PlaceHolder 13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:36, qu’arrive-t-il aux choses que vous semez à moins qu’elles ne meurent ?</a:t>
            </a:r>
            <a:endParaRPr b="0" lang="en-US" sz="3200" strike="noStrike" u="none">
              <a:solidFill>
                <a:srgbClr val="ffffff"/>
              </a:solidFill>
              <a:uFillTx/>
              <a:latin typeface="Arial"/>
            </a:endParaRPr>
          </a:p>
        </p:txBody>
      </p:sp>
      <p:sp>
        <p:nvSpPr>
          <p:cNvPr id="524" name="TextBox 41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25" name="TextBox 4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26" name="TextBox 4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27" name="TextBox 4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28" name="TextBox 4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29" name="TextBox 4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30" name="TextBox 4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31" name="TextBox 4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32" name="TextBox 4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33" name="TextBox 4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34" name="TextBox 4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35" name="TextBox 4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36" name="TextBox 4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37" name="TextBox 4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38" name="TextBox 4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39" name="TextBox 4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40" name="TextBox 4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41" name="TextBox 4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42" name="TextBox 4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43" name="TextBox 4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44" name="TextBox 4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45" name="TextBox 4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46" name="TextBox 4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47" name="TextBox 4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48" name="TextBox 4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49" name="TextBox 4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15" dur="indefinite" restart="never" nodeType="tmRoot">
          <p:childTnLst>
            <p:seq>
              <p:cTn id="1016" dur="indefinite" nodeType="mainSeq">
                <p:childTnLst>
                  <p:par>
                    <p:cTn id="1017" fill="hold">
                      <p:stCondLst>
                        <p:cond delay="indefinite"/>
                      </p:stCondLst>
                      <p:childTnLst>
                        <p:par>
                          <p:cTn id="1018" fill="hold">
                            <p:stCondLst>
                              <p:cond delay="0"/>
                            </p:stCondLst>
                            <p:childTnLst>
                              <p:par>
                                <p:cTn id="1019" nodeType="clickEffect" fill="hold" presetClass="exit" presetID="1">
                                  <p:stCondLst>
                                    <p:cond delay="1000"/>
                                  </p:stCondLst>
                                  <p:childTnLst>
                                    <p:set>
                                      <p:cBhvr>
                                        <p:cTn id="1020" dur="1" fill="hold">
                                          <p:stCondLst>
                                            <p:cond delay="0"/>
                                          </p:stCondLst>
                                        </p:cTn>
                                        <p:tgtEl>
                                          <p:spTgt spid="549"/>
                                        </p:tgtEl>
                                        <p:attrNameLst>
                                          <p:attrName>style.visibility</p:attrName>
                                        </p:attrNameLst>
                                      </p:cBhvr>
                                      <p:to>
                                        <p:strVal val="hidden"/>
                                      </p:to>
                                    </p:set>
                                  </p:childTnLst>
                                </p:cTn>
                              </p:par>
                            </p:childTnLst>
                          </p:cTn>
                        </p:par>
                        <p:par>
                          <p:cTn id="1021" fill="hold">
                            <p:stCondLst>
                              <p:cond delay="1000"/>
                            </p:stCondLst>
                            <p:childTnLst>
                              <p:par>
                                <p:cTn id="1022" nodeType="afterEffect" fill="hold" presetClass="exit" presetID="1">
                                  <p:stCondLst>
                                    <p:cond delay="1000"/>
                                  </p:stCondLst>
                                  <p:childTnLst>
                                    <p:set>
                                      <p:cBhvr>
                                        <p:cTn id="1023" dur="1" fill="hold">
                                          <p:stCondLst>
                                            <p:cond delay="0"/>
                                          </p:stCondLst>
                                        </p:cTn>
                                        <p:tgtEl>
                                          <p:spTgt spid="548"/>
                                        </p:tgtEl>
                                        <p:attrNameLst>
                                          <p:attrName>style.visibility</p:attrName>
                                        </p:attrNameLst>
                                      </p:cBhvr>
                                      <p:to>
                                        <p:strVal val="hidden"/>
                                      </p:to>
                                    </p:set>
                                  </p:childTnLst>
                                </p:cTn>
                              </p:par>
                            </p:childTnLst>
                          </p:cTn>
                        </p:par>
                        <p:par>
                          <p:cTn id="1024" fill="hold">
                            <p:stCondLst>
                              <p:cond delay="2000"/>
                            </p:stCondLst>
                            <p:childTnLst>
                              <p:par>
                                <p:cTn id="1025" nodeType="afterEffect" fill="hold" presetClass="exit" presetID="1">
                                  <p:stCondLst>
                                    <p:cond delay="1000"/>
                                  </p:stCondLst>
                                  <p:childTnLst>
                                    <p:set>
                                      <p:cBhvr>
                                        <p:cTn id="1026" dur="1" fill="hold">
                                          <p:stCondLst>
                                            <p:cond delay="0"/>
                                          </p:stCondLst>
                                        </p:cTn>
                                        <p:tgtEl>
                                          <p:spTgt spid="547"/>
                                        </p:tgtEl>
                                        <p:attrNameLst>
                                          <p:attrName>style.visibility</p:attrName>
                                        </p:attrNameLst>
                                      </p:cBhvr>
                                      <p:to>
                                        <p:strVal val="hidden"/>
                                      </p:to>
                                    </p:set>
                                  </p:childTnLst>
                                </p:cTn>
                              </p:par>
                            </p:childTnLst>
                          </p:cTn>
                        </p:par>
                        <p:par>
                          <p:cTn id="1027" fill="hold">
                            <p:stCondLst>
                              <p:cond delay="3000"/>
                            </p:stCondLst>
                            <p:childTnLst>
                              <p:par>
                                <p:cTn id="1028" nodeType="afterEffect" fill="hold" presetClass="exit" presetID="1">
                                  <p:stCondLst>
                                    <p:cond delay="1000"/>
                                  </p:stCondLst>
                                  <p:childTnLst>
                                    <p:set>
                                      <p:cBhvr>
                                        <p:cTn id="1029" dur="1" fill="hold">
                                          <p:stCondLst>
                                            <p:cond delay="0"/>
                                          </p:stCondLst>
                                        </p:cTn>
                                        <p:tgtEl>
                                          <p:spTgt spid="546"/>
                                        </p:tgtEl>
                                        <p:attrNameLst>
                                          <p:attrName>style.visibility</p:attrName>
                                        </p:attrNameLst>
                                      </p:cBhvr>
                                      <p:to>
                                        <p:strVal val="hidden"/>
                                      </p:to>
                                    </p:set>
                                  </p:childTnLst>
                                </p:cTn>
                              </p:par>
                            </p:childTnLst>
                          </p:cTn>
                        </p:par>
                        <p:par>
                          <p:cTn id="1030" fill="hold">
                            <p:stCondLst>
                              <p:cond delay="4000"/>
                            </p:stCondLst>
                            <p:childTnLst>
                              <p:par>
                                <p:cTn id="1031" nodeType="afterEffect" fill="hold" presetClass="exit" presetID="1">
                                  <p:stCondLst>
                                    <p:cond delay="1000"/>
                                  </p:stCondLst>
                                  <p:childTnLst>
                                    <p:set>
                                      <p:cBhvr>
                                        <p:cTn id="1032" dur="1" fill="hold">
                                          <p:stCondLst>
                                            <p:cond delay="0"/>
                                          </p:stCondLst>
                                        </p:cTn>
                                        <p:tgtEl>
                                          <p:spTgt spid="545"/>
                                        </p:tgtEl>
                                        <p:attrNameLst>
                                          <p:attrName>style.visibility</p:attrName>
                                        </p:attrNameLst>
                                      </p:cBhvr>
                                      <p:to>
                                        <p:strVal val="hidden"/>
                                      </p:to>
                                    </p:set>
                                  </p:childTnLst>
                                </p:cTn>
                              </p:par>
                            </p:childTnLst>
                          </p:cTn>
                        </p:par>
                        <p:par>
                          <p:cTn id="1033" fill="hold">
                            <p:stCondLst>
                              <p:cond delay="5000"/>
                            </p:stCondLst>
                            <p:childTnLst>
                              <p:par>
                                <p:cTn id="1034" nodeType="afterEffect" fill="hold" presetClass="exit" presetID="1">
                                  <p:stCondLst>
                                    <p:cond delay="1000"/>
                                  </p:stCondLst>
                                  <p:childTnLst>
                                    <p:set>
                                      <p:cBhvr>
                                        <p:cTn id="1035" dur="1" fill="hold">
                                          <p:stCondLst>
                                            <p:cond delay="0"/>
                                          </p:stCondLst>
                                        </p:cTn>
                                        <p:tgtEl>
                                          <p:spTgt spid="544"/>
                                        </p:tgtEl>
                                        <p:attrNameLst>
                                          <p:attrName>style.visibility</p:attrName>
                                        </p:attrNameLst>
                                      </p:cBhvr>
                                      <p:to>
                                        <p:strVal val="hidden"/>
                                      </p:to>
                                    </p:set>
                                  </p:childTnLst>
                                </p:cTn>
                              </p:par>
                            </p:childTnLst>
                          </p:cTn>
                        </p:par>
                        <p:par>
                          <p:cTn id="1036" fill="hold">
                            <p:stCondLst>
                              <p:cond delay="6000"/>
                            </p:stCondLst>
                            <p:childTnLst>
                              <p:par>
                                <p:cTn id="1037" nodeType="afterEffect" fill="hold" presetClass="exit" presetID="1">
                                  <p:stCondLst>
                                    <p:cond delay="1000"/>
                                  </p:stCondLst>
                                  <p:childTnLst>
                                    <p:set>
                                      <p:cBhvr>
                                        <p:cTn id="1038" dur="1" fill="hold">
                                          <p:stCondLst>
                                            <p:cond delay="0"/>
                                          </p:stCondLst>
                                        </p:cTn>
                                        <p:tgtEl>
                                          <p:spTgt spid="543"/>
                                        </p:tgtEl>
                                        <p:attrNameLst>
                                          <p:attrName>style.visibility</p:attrName>
                                        </p:attrNameLst>
                                      </p:cBhvr>
                                      <p:to>
                                        <p:strVal val="hidden"/>
                                      </p:to>
                                    </p:set>
                                  </p:childTnLst>
                                </p:cTn>
                              </p:par>
                            </p:childTnLst>
                          </p:cTn>
                        </p:par>
                        <p:par>
                          <p:cTn id="1039" fill="hold">
                            <p:stCondLst>
                              <p:cond delay="7000"/>
                            </p:stCondLst>
                            <p:childTnLst>
                              <p:par>
                                <p:cTn id="1040" nodeType="afterEffect" fill="hold" presetClass="exit" presetID="1">
                                  <p:stCondLst>
                                    <p:cond delay="1000"/>
                                  </p:stCondLst>
                                  <p:childTnLst>
                                    <p:set>
                                      <p:cBhvr>
                                        <p:cTn id="1041" dur="1" fill="hold">
                                          <p:stCondLst>
                                            <p:cond delay="0"/>
                                          </p:stCondLst>
                                        </p:cTn>
                                        <p:tgtEl>
                                          <p:spTgt spid="542"/>
                                        </p:tgtEl>
                                        <p:attrNameLst>
                                          <p:attrName>style.visibility</p:attrName>
                                        </p:attrNameLst>
                                      </p:cBhvr>
                                      <p:to>
                                        <p:strVal val="hidden"/>
                                      </p:to>
                                    </p:set>
                                  </p:childTnLst>
                                </p:cTn>
                              </p:par>
                            </p:childTnLst>
                          </p:cTn>
                        </p:par>
                        <p:par>
                          <p:cTn id="1042" fill="hold">
                            <p:stCondLst>
                              <p:cond delay="8000"/>
                            </p:stCondLst>
                            <p:childTnLst>
                              <p:par>
                                <p:cTn id="1043" nodeType="afterEffect" fill="hold" presetClass="exit" presetID="1">
                                  <p:stCondLst>
                                    <p:cond delay="1000"/>
                                  </p:stCondLst>
                                  <p:childTnLst>
                                    <p:set>
                                      <p:cBhvr>
                                        <p:cTn id="1044" dur="1" fill="hold">
                                          <p:stCondLst>
                                            <p:cond delay="0"/>
                                          </p:stCondLst>
                                        </p:cTn>
                                        <p:tgtEl>
                                          <p:spTgt spid="541"/>
                                        </p:tgtEl>
                                        <p:attrNameLst>
                                          <p:attrName>style.visibility</p:attrName>
                                        </p:attrNameLst>
                                      </p:cBhvr>
                                      <p:to>
                                        <p:strVal val="hidden"/>
                                      </p:to>
                                    </p:set>
                                  </p:childTnLst>
                                </p:cTn>
                              </p:par>
                            </p:childTnLst>
                          </p:cTn>
                        </p:par>
                        <p:par>
                          <p:cTn id="1045" fill="hold">
                            <p:stCondLst>
                              <p:cond delay="9000"/>
                            </p:stCondLst>
                            <p:childTnLst>
                              <p:par>
                                <p:cTn id="1046" nodeType="afterEffect" fill="hold" presetClass="exit" presetID="1">
                                  <p:stCondLst>
                                    <p:cond delay="1000"/>
                                  </p:stCondLst>
                                  <p:childTnLst>
                                    <p:set>
                                      <p:cBhvr>
                                        <p:cTn id="1047" dur="1" fill="hold">
                                          <p:stCondLst>
                                            <p:cond delay="0"/>
                                          </p:stCondLst>
                                        </p:cTn>
                                        <p:tgtEl>
                                          <p:spTgt spid="540"/>
                                        </p:tgtEl>
                                        <p:attrNameLst>
                                          <p:attrName>style.visibility</p:attrName>
                                        </p:attrNameLst>
                                      </p:cBhvr>
                                      <p:to>
                                        <p:strVal val="hidden"/>
                                      </p:to>
                                    </p:set>
                                  </p:childTnLst>
                                </p:cTn>
                              </p:par>
                            </p:childTnLst>
                          </p:cTn>
                        </p:par>
                        <p:par>
                          <p:cTn id="1048" fill="hold">
                            <p:stCondLst>
                              <p:cond delay="10000"/>
                            </p:stCondLst>
                            <p:childTnLst>
                              <p:par>
                                <p:cTn id="1049" nodeType="afterEffect" fill="hold" presetClass="exit" presetID="1">
                                  <p:stCondLst>
                                    <p:cond delay="1000"/>
                                  </p:stCondLst>
                                  <p:childTnLst>
                                    <p:set>
                                      <p:cBhvr>
                                        <p:cTn id="1050" dur="1" fill="hold">
                                          <p:stCondLst>
                                            <p:cond delay="0"/>
                                          </p:stCondLst>
                                        </p:cTn>
                                        <p:tgtEl>
                                          <p:spTgt spid="539"/>
                                        </p:tgtEl>
                                        <p:attrNameLst>
                                          <p:attrName>style.visibility</p:attrName>
                                        </p:attrNameLst>
                                      </p:cBhvr>
                                      <p:to>
                                        <p:strVal val="hidden"/>
                                      </p:to>
                                    </p:set>
                                  </p:childTnLst>
                                </p:cTn>
                              </p:par>
                            </p:childTnLst>
                          </p:cTn>
                        </p:par>
                        <p:par>
                          <p:cTn id="1051" fill="hold">
                            <p:stCondLst>
                              <p:cond delay="11000"/>
                            </p:stCondLst>
                            <p:childTnLst>
                              <p:par>
                                <p:cTn id="1052" nodeType="afterEffect" fill="hold" presetClass="exit" presetID="1">
                                  <p:stCondLst>
                                    <p:cond delay="1000"/>
                                  </p:stCondLst>
                                  <p:childTnLst>
                                    <p:set>
                                      <p:cBhvr>
                                        <p:cTn id="1053" dur="1" fill="hold">
                                          <p:stCondLst>
                                            <p:cond delay="0"/>
                                          </p:stCondLst>
                                        </p:cTn>
                                        <p:tgtEl>
                                          <p:spTgt spid="538"/>
                                        </p:tgtEl>
                                        <p:attrNameLst>
                                          <p:attrName>style.visibility</p:attrName>
                                        </p:attrNameLst>
                                      </p:cBhvr>
                                      <p:to>
                                        <p:strVal val="hidden"/>
                                      </p:to>
                                    </p:set>
                                  </p:childTnLst>
                                </p:cTn>
                              </p:par>
                            </p:childTnLst>
                          </p:cTn>
                        </p:par>
                        <p:par>
                          <p:cTn id="1054" fill="hold">
                            <p:stCondLst>
                              <p:cond delay="12000"/>
                            </p:stCondLst>
                            <p:childTnLst>
                              <p:par>
                                <p:cTn id="1055" nodeType="afterEffect" fill="hold" presetClass="exit" presetID="1">
                                  <p:stCondLst>
                                    <p:cond delay="1000"/>
                                  </p:stCondLst>
                                  <p:childTnLst>
                                    <p:set>
                                      <p:cBhvr>
                                        <p:cTn id="1056" dur="1" fill="hold">
                                          <p:stCondLst>
                                            <p:cond delay="0"/>
                                          </p:stCondLst>
                                        </p:cTn>
                                        <p:tgtEl>
                                          <p:spTgt spid="537"/>
                                        </p:tgtEl>
                                        <p:attrNameLst>
                                          <p:attrName>style.visibility</p:attrName>
                                        </p:attrNameLst>
                                      </p:cBhvr>
                                      <p:to>
                                        <p:strVal val="hidden"/>
                                      </p:to>
                                    </p:set>
                                  </p:childTnLst>
                                </p:cTn>
                              </p:par>
                            </p:childTnLst>
                          </p:cTn>
                        </p:par>
                        <p:par>
                          <p:cTn id="1057" fill="hold">
                            <p:stCondLst>
                              <p:cond delay="13000"/>
                            </p:stCondLst>
                            <p:childTnLst>
                              <p:par>
                                <p:cTn id="1058" nodeType="afterEffect" fill="hold" presetClass="exit" presetID="1">
                                  <p:stCondLst>
                                    <p:cond delay="1000"/>
                                  </p:stCondLst>
                                  <p:childTnLst>
                                    <p:set>
                                      <p:cBhvr>
                                        <p:cTn id="1059" dur="1" fill="hold">
                                          <p:stCondLst>
                                            <p:cond delay="0"/>
                                          </p:stCondLst>
                                        </p:cTn>
                                        <p:tgtEl>
                                          <p:spTgt spid="536"/>
                                        </p:tgtEl>
                                        <p:attrNameLst>
                                          <p:attrName>style.visibility</p:attrName>
                                        </p:attrNameLst>
                                      </p:cBhvr>
                                      <p:to>
                                        <p:strVal val="hidden"/>
                                      </p:to>
                                    </p:set>
                                  </p:childTnLst>
                                </p:cTn>
                              </p:par>
                            </p:childTnLst>
                          </p:cTn>
                        </p:par>
                        <p:par>
                          <p:cTn id="1060" fill="hold">
                            <p:stCondLst>
                              <p:cond delay="14000"/>
                            </p:stCondLst>
                            <p:childTnLst>
                              <p:par>
                                <p:cTn id="1061" nodeType="afterEffect" fill="hold" presetClass="exit" presetID="1">
                                  <p:stCondLst>
                                    <p:cond delay="1000"/>
                                  </p:stCondLst>
                                  <p:childTnLst>
                                    <p:set>
                                      <p:cBhvr>
                                        <p:cTn id="1062" dur="1" fill="hold">
                                          <p:stCondLst>
                                            <p:cond delay="0"/>
                                          </p:stCondLst>
                                        </p:cTn>
                                        <p:tgtEl>
                                          <p:spTgt spid="535"/>
                                        </p:tgtEl>
                                        <p:attrNameLst>
                                          <p:attrName>style.visibility</p:attrName>
                                        </p:attrNameLst>
                                      </p:cBhvr>
                                      <p:to>
                                        <p:strVal val="hidden"/>
                                      </p:to>
                                    </p:set>
                                  </p:childTnLst>
                                </p:cTn>
                              </p:par>
                            </p:childTnLst>
                          </p:cTn>
                        </p:par>
                        <p:par>
                          <p:cTn id="1063" fill="hold">
                            <p:stCondLst>
                              <p:cond delay="15000"/>
                            </p:stCondLst>
                            <p:childTnLst>
                              <p:par>
                                <p:cTn id="1064" nodeType="afterEffect" fill="hold" presetClass="exit" presetID="1">
                                  <p:stCondLst>
                                    <p:cond delay="1000"/>
                                  </p:stCondLst>
                                  <p:childTnLst>
                                    <p:set>
                                      <p:cBhvr>
                                        <p:cTn id="1065" dur="1" fill="hold">
                                          <p:stCondLst>
                                            <p:cond delay="0"/>
                                          </p:stCondLst>
                                        </p:cTn>
                                        <p:tgtEl>
                                          <p:spTgt spid="534"/>
                                        </p:tgtEl>
                                        <p:attrNameLst>
                                          <p:attrName>style.visibility</p:attrName>
                                        </p:attrNameLst>
                                      </p:cBhvr>
                                      <p:to>
                                        <p:strVal val="hidden"/>
                                      </p:to>
                                    </p:set>
                                  </p:childTnLst>
                                </p:cTn>
                              </p:par>
                            </p:childTnLst>
                          </p:cTn>
                        </p:par>
                        <p:par>
                          <p:cTn id="1066" fill="hold">
                            <p:stCondLst>
                              <p:cond delay="16000"/>
                            </p:stCondLst>
                            <p:childTnLst>
                              <p:par>
                                <p:cTn id="1067" nodeType="afterEffect" fill="hold" presetClass="exit" presetID="1">
                                  <p:stCondLst>
                                    <p:cond delay="1000"/>
                                  </p:stCondLst>
                                  <p:childTnLst>
                                    <p:set>
                                      <p:cBhvr>
                                        <p:cTn id="1068" dur="1" fill="hold">
                                          <p:stCondLst>
                                            <p:cond delay="0"/>
                                          </p:stCondLst>
                                        </p:cTn>
                                        <p:tgtEl>
                                          <p:spTgt spid="533"/>
                                        </p:tgtEl>
                                        <p:attrNameLst>
                                          <p:attrName>style.visibility</p:attrName>
                                        </p:attrNameLst>
                                      </p:cBhvr>
                                      <p:to>
                                        <p:strVal val="hidden"/>
                                      </p:to>
                                    </p:set>
                                  </p:childTnLst>
                                </p:cTn>
                              </p:par>
                            </p:childTnLst>
                          </p:cTn>
                        </p:par>
                        <p:par>
                          <p:cTn id="1069" fill="hold">
                            <p:stCondLst>
                              <p:cond delay="17000"/>
                            </p:stCondLst>
                            <p:childTnLst>
                              <p:par>
                                <p:cTn id="1070" nodeType="afterEffect" fill="hold" presetClass="exit" presetID="1">
                                  <p:stCondLst>
                                    <p:cond delay="1000"/>
                                  </p:stCondLst>
                                  <p:childTnLst>
                                    <p:set>
                                      <p:cBhvr>
                                        <p:cTn id="1071" dur="1" fill="hold">
                                          <p:stCondLst>
                                            <p:cond delay="0"/>
                                          </p:stCondLst>
                                        </p:cTn>
                                        <p:tgtEl>
                                          <p:spTgt spid="532"/>
                                        </p:tgtEl>
                                        <p:attrNameLst>
                                          <p:attrName>style.visibility</p:attrName>
                                        </p:attrNameLst>
                                      </p:cBhvr>
                                      <p:to>
                                        <p:strVal val="hidden"/>
                                      </p:to>
                                    </p:set>
                                  </p:childTnLst>
                                </p:cTn>
                              </p:par>
                            </p:childTnLst>
                          </p:cTn>
                        </p:par>
                        <p:par>
                          <p:cTn id="1072" fill="hold">
                            <p:stCondLst>
                              <p:cond delay="18000"/>
                            </p:stCondLst>
                            <p:childTnLst>
                              <p:par>
                                <p:cTn id="1073" nodeType="afterEffect" fill="hold" presetClass="exit" presetID="1">
                                  <p:stCondLst>
                                    <p:cond delay="1000"/>
                                  </p:stCondLst>
                                  <p:childTnLst>
                                    <p:set>
                                      <p:cBhvr>
                                        <p:cTn id="1074" dur="1" fill="hold">
                                          <p:stCondLst>
                                            <p:cond delay="0"/>
                                          </p:stCondLst>
                                        </p:cTn>
                                        <p:tgtEl>
                                          <p:spTgt spid="531"/>
                                        </p:tgtEl>
                                        <p:attrNameLst>
                                          <p:attrName>style.visibility</p:attrName>
                                        </p:attrNameLst>
                                      </p:cBhvr>
                                      <p:to>
                                        <p:strVal val="hidden"/>
                                      </p:to>
                                    </p:set>
                                  </p:childTnLst>
                                </p:cTn>
                              </p:par>
                            </p:childTnLst>
                          </p:cTn>
                        </p:par>
                        <p:par>
                          <p:cTn id="1075" fill="hold">
                            <p:stCondLst>
                              <p:cond delay="19000"/>
                            </p:stCondLst>
                            <p:childTnLst>
                              <p:par>
                                <p:cTn id="1076" nodeType="afterEffect" fill="hold" presetClass="exit" presetID="1">
                                  <p:stCondLst>
                                    <p:cond delay="1000"/>
                                  </p:stCondLst>
                                  <p:childTnLst>
                                    <p:set>
                                      <p:cBhvr>
                                        <p:cTn id="1077" dur="1" fill="hold">
                                          <p:stCondLst>
                                            <p:cond delay="0"/>
                                          </p:stCondLst>
                                        </p:cTn>
                                        <p:tgtEl>
                                          <p:spTgt spid="530"/>
                                        </p:tgtEl>
                                        <p:attrNameLst>
                                          <p:attrName>style.visibility</p:attrName>
                                        </p:attrNameLst>
                                      </p:cBhvr>
                                      <p:to>
                                        <p:strVal val="hidden"/>
                                      </p:to>
                                    </p:set>
                                  </p:childTnLst>
                                </p:cTn>
                              </p:par>
                            </p:childTnLst>
                          </p:cTn>
                        </p:par>
                        <p:par>
                          <p:cTn id="1078" fill="hold">
                            <p:stCondLst>
                              <p:cond delay="20000"/>
                            </p:stCondLst>
                            <p:childTnLst>
                              <p:par>
                                <p:cTn id="1079" nodeType="afterEffect" fill="hold" presetClass="exit" presetID="1">
                                  <p:stCondLst>
                                    <p:cond delay="1000"/>
                                  </p:stCondLst>
                                  <p:childTnLst>
                                    <p:set>
                                      <p:cBhvr>
                                        <p:cTn id="1080" dur="1" fill="hold">
                                          <p:stCondLst>
                                            <p:cond delay="0"/>
                                          </p:stCondLst>
                                        </p:cTn>
                                        <p:tgtEl>
                                          <p:spTgt spid="529"/>
                                        </p:tgtEl>
                                        <p:attrNameLst>
                                          <p:attrName>style.visibility</p:attrName>
                                        </p:attrNameLst>
                                      </p:cBhvr>
                                      <p:to>
                                        <p:strVal val="hidden"/>
                                      </p:to>
                                    </p:set>
                                  </p:childTnLst>
                                </p:cTn>
                              </p:par>
                            </p:childTnLst>
                          </p:cTn>
                        </p:par>
                        <p:par>
                          <p:cTn id="1081" fill="hold">
                            <p:stCondLst>
                              <p:cond delay="21000"/>
                            </p:stCondLst>
                            <p:childTnLst>
                              <p:par>
                                <p:cTn id="1082" nodeType="afterEffect" fill="hold" presetClass="exit" presetID="1">
                                  <p:stCondLst>
                                    <p:cond delay="1000"/>
                                  </p:stCondLst>
                                  <p:childTnLst>
                                    <p:set>
                                      <p:cBhvr>
                                        <p:cTn id="1083" dur="1" fill="hold">
                                          <p:stCondLst>
                                            <p:cond delay="0"/>
                                          </p:stCondLst>
                                        </p:cTn>
                                        <p:tgtEl>
                                          <p:spTgt spid="528"/>
                                        </p:tgtEl>
                                        <p:attrNameLst>
                                          <p:attrName>style.visibility</p:attrName>
                                        </p:attrNameLst>
                                      </p:cBhvr>
                                      <p:to>
                                        <p:strVal val="hidden"/>
                                      </p:to>
                                    </p:set>
                                  </p:childTnLst>
                                </p:cTn>
                              </p:par>
                            </p:childTnLst>
                          </p:cTn>
                        </p:par>
                        <p:par>
                          <p:cTn id="1084" fill="hold">
                            <p:stCondLst>
                              <p:cond delay="22000"/>
                            </p:stCondLst>
                            <p:childTnLst>
                              <p:par>
                                <p:cTn id="1085" nodeType="afterEffect" fill="hold" presetClass="exit" presetID="1">
                                  <p:stCondLst>
                                    <p:cond delay="1000"/>
                                  </p:stCondLst>
                                  <p:childTnLst>
                                    <p:set>
                                      <p:cBhvr>
                                        <p:cTn id="1086" dur="1" fill="hold">
                                          <p:stCondLst>
                                            <p:cond delay="0"/>
                                          </p:stCondLst>
                                        </p:cTn>
                                        <p:tgtEl>
                                          <p:spTgt spid="527"/>
                                        </p:tgtEl>
                                        <p:attrNameLst>
                                          <p:attrName>style.visibility</p:attrName>
                                        </p:attrNameLst>
                                      </p:cBhvr>
                                      <p:to>
                                        <p:strVal val="hidden"/>
                                      </p:to>
                                    </p:set>
                                  </p:childTnLst>
                                </p:cTn>
                              </p:par>
                            </p:childTnLst>
                          </p:cTn>
                        </p:par>
                        <p:par>
                          <p:cTn id="1087" fill="hold">
                            <p:stCondLst>
                              <p:cond delay="23000"/>
                            </p:stCondLst>
                            <p:childTnLst>
                              <p:par>
                                <p:cTn id="1088" nodeType="afterEffect" fill="hold" presetClass="exit" presetID="1">
                                  <p:stCondLst>
                                    <p:cond delay="1000"/>
                                  </p:stCondLst>
                                  <p:childTnLst>
                                    <p:set>
                                      <p:cBhvr>
                                        <p:cTn id="1089" dur="1" fill="hold">
                                          <p:stCondLst>
                                            <p:cond delay="0"/>
                                          </p:stCondLst>
                                        </p:cTn>
                                        <p:tgtEl>
                                          <p:spTgt spid="526"/>
                                        </p:tgtEl>
                                        <p:attrNameLst>
                                          <p:attrName>style.visibility</p:attrName>
                                        </p:attrNameLst>
                                      </p:cBhvr>
                                      <p:to>
                                        <p:strVal val="hidden"/>
                                      </p:to>
                                    </p:set>
                                  </p:childTnLst>
                                </p:cTn>
                              </p:par>
                            </p:childTnLst>
                          </p:cTn>
                        </p:par>
                        <p:par>
                          <p:cTn id="1090" fill="hold">
                            <p:stCondLst>
                              <p:cond delay="24000"/>
                            </p:stCondLst>
                            <p:childTnLst>
                              <p:par>
                                <p:cTn id="1091" nodeType="afterEffect" fill="hold" presetClass="exit" presetID="1">
                                  <p:stCondLst>
                                    <p:cond delay="1000"/>
                                  </p:stCondLst>
                                  <p:childTnLst>
                                    <p:set>
                                      <p:cBhvr>
                                        <p:cTn id="1092" dur="1" fill="hold">
                                          <p:stCondLst>
                                            <p:cond delay="9"/>
                                          </p:stCondLst>
                                        </p:cTn>
                                        <p:tgtEl>
                                          <p:spTgt spid="52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#14</a:t>
            </a:r>
            <a:endParaRPr b="0" lang="en-US" sz="4400" strike="noStrike" u="none">
              <a:solidFill>
                <a:srgbClr val="ffffff"/>
              </a:solidFill>
              <a:uFillTx/>
              <a:latin typeface="Arial"/>
            </a:endParaRPr>
          </a:p>
        </p:txBody>
      </p:sp>
      <p:sp>
        <p:nvSpPr>
          <p:cNvPr id="551" name="PlaceHolder 14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 not made alive  </a:t>
            </a:r>
            <a:endParaRPr b="0" lang="en-US" sz="3200" strike="noStrike" u="none">
              <a:solidFill>
                <a:srgbClr val="ffffff"/>
              </a:solidFill>
              <a:uFillTx/>
              <a:latin typeface="Arial"/>
            </a:endParaRPr>
          </a:p>
        </p:txBody>
      </p:sp>
      <p:sp>
        <p:nvSpPr>
          <p:cNvPr id="552" name="PlaceHolder 14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vuelve a la vida </a:t>
            </a:r>
            <a:endParaRPr b="0" lang="en-US" sz="3200" strike="noStrike" u="none">
              <a:solidFill>
                <a:srgbClr val="ffffff"/>
              </a:solidFill>
              <a:uFillTx/>
              <a:latin typeface="Arial"/>
            </a:endParaRPr>
          </a:p>
        </p:txBody>
      </p:sp>
      <p:sp>
        <p:nvSpPr>
          <p:cNvPr id="553" name="PlaceHolder 14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 reprend point vie,</a:t>
            </a:r>
            <a:endParaRPr b="0" lang="en-US" sz="3200" strike="noStrike" u="none">
              <a:solidFill>
                <a:srgbClr val="ffffff"/>
              </a:solidFill>
              <a:uFillTx/>
              <a:latin typeface="Arial"/>
            </a:endParaRPr>
          </a:p>
        </p:txBody>
      </p:sp>
      <p:sp>
        <p:nvSpPr>
          <p:cNvPr id="554" name="PlaceHolder 14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ζῳοποιεῖται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5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#15</a:t>
            </a:r>
            <a:endParaRPr b="0" lang="en-US" sz="4400" strike="noStrike" u="none">
              <a:solidFill>
                <a:srgbClr val="ffffff"/>
              </a:solidFill>
              <a:uFillTx/>
              <a:latin typeface="Arial"/>
            </a:endParaRPr>
          </a:p>
        </p:txBody>
      </p:sp>
      <p:sp>
        <p:nvSpPr>
          <p:cNvPr id="55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15:39, what summary statement tells us if the flesh of fish and let's say birds are the same?  </a:t>
            </a:r>
            <a:endParaRPr b="0" lang="en-US" sz="3200" strike="noStrike" u="none">
              <a:solidFill>
                <a:srgbClr val="ffffff"/>
              </a:solidFill>
              <a:uFillTx/>
              <a:latin typeface="Arial"/>
            </a:endParaRPr>
          </a:p>
        </p:txBody>
      </p:sp>
      <p:sp>
        <p:nvSpPr>
          <p:cNvPr id="557" name="PlaceHolder 14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15:39, ¿qué declaración resumida nos dice si la carne de pescado y digamos de aves son iguales? </a:t>
            </a:r>
            <a:endParaRPr b="0" lang="en-US" sz="3200" strike="noStrike" u="none">
              <a:solidFill>
                <a:srgbClr val="ffffff"/>
              </a:solidFill>
              <a:uFillTx/>
              <a:latin typeface="Arial"/>
            </a:endParaRPr>
          </a:p>
        </p:txBody>
      </p:sp>
      <p:sp>
        <p:nvSpPr>
          <p:cNvPr id="558" name="PlaceHolder 14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:39, quelle déclaration résumée nous dit si la chair des poissons et, disons, des oiseaux sont les mêmes ?</a:t>
            </a:r>
            <a:endParaRPr b="0" lang="en-US" sz="3200" strike="noStrike" u="none">
              <a:solidFill>
                <a:srgbClr val="ffffff"/>
              </a:solidFill>
              <a:uFillTx/>
              <a:latin typeface="Arial"/>
            </a:endParaRPr>
          </a:p>
        </p:txBody>
      </p:sp>
      <p:sp>
        <p:nvSpPr>
          <p:cNvPr id="559" name="TextBox 44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60" name="TextBox 4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61" name="TextBox 4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62" name="TextBox 4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63" name="TextBox 4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64" name="TextBox 4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565" name="TextBox 4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566" name="TextBox 4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567" name="TextBox 4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568" name="TextBox 4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569" name="TextBox 4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570" name="TextBox 4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571" name="TextBox 4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572" name="TextBox 4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573" name="TextBox 4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574" name="TextBox 4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575" name="TextBox 4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576" name="TextBox 4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577" name="TextBox 4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578" name="TextBox 4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579" name="TextBox 4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580" name="TextBox 4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581" name="TextBox 4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582" name="TextBox 4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583" name="TextBox 4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584" name="TextBox 4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093" dur="indefinite" restart="never" nodeType="tmRoot">
          <p:childTnLst>
            <p:seq>
              <p:cTn id="1094" dur="indefinite" nodeType="mainSeq">
                <p:childTnLst>
                  <p:par>
                    <p:cTn id="1095" fill="hold">
                      <p:stCondLst>
                        <p:cond delay="indefinite"/>
                      </p:stCondLst>
                      <p:childTnLst>
                        <p:par>
                          <p:cTn id="1096" fill="hold">
                            <p:stCondLst>
                              <p:cond delay="0"/>
                            </p:stCondLst>
                            <p:childTnLst>
                              <p:par>
                                <p:cTn id="1097" nodeType="clickEffect" fill="hold" presetClass="exit" presetID="1">
                                  <p:stCondLst>
                                    <p:cond delay="1000"/>
                                  </p:stCondLst>
                                  <p:childTnLst>
                                    <p:set>
                                      <p:cBhvr>
                                        <p:cTn id="1098" dur="1" fill="hold">
                                          <p:stCondLst>
                                            <p:cond delay="0"/>
                                          </p:stCondLst>
                                        </p:cTn>
                                        <p:tgtEl>
                                          <p:spTgt spid="584"/>
                                        </p:tgtEl>
                                        <p:attrNameLst>
                                          <p:attrName>style.visibility</p:attrName>
                                        </p:attrNameLst>
                                      </p:cBhvr>
                                      <p:to>
                                        <p:strVal val="hidden"/>
                                      </p:to>
                                    </p:set>
                                  </p:childTnLst>
                                </p:cTn>
                              </p:par>
                            </p:childTnLst>
                          </p:cTn>
                        </p:par>
                        <p:par>
                          <p:cTn id="1099" fill="hold">
                            <p:stCondLst>
                              <p:cond delay="1000"/>
                            </p:stCondLst>
                            <p:childTnLst>
                              <p:par>
                                <p:cTn id="1100" nodeType="afterEffect" fill="hold" presetClass="exit" presetID="1">
                                  <p:stCondLst>
                                    <p:cond delay="1000"/>
                                  </p:stCondLst>
                                  <p:childTnLst>
                                    <p:set>
                                      <p:cBhvr>
                                        <p:cTn id="1101" dur="1" fill="hold">
                                          <p:stCondLst>
                                            <p:cond delay="0"/>
                                          </p:stCondLst>
                                        </p:cTn>
                                        <p:tgtEl>
                                          <p:spTgt spid="583"/>
                                        </p:tgtEl>
                                        <p:attrNameLst>
                                          <p:attrName>style.visibility</p:attrName>
                                        </p:attrNameLst>
                                      </p:cBhvr>
                                      <p:to>
                                        <p:strVal val="hidden"/>
                                      </p:to>
                                    </p:set>
                                  </p:childTnLst>
                                </p:cTn>
                              </p:par>
                            </p:childTnLst>
                          </p:cTn>
                        </p:par>
                        <p:par>
                          <p:cTn id="1102" fill="hold">
                            <p:stCondLst>
                              <p:cond delay="2000"/>
                            </p:stCondLst>
                            <p:childTnLst>
                              <p:par>
                                <p:cTn id="1103" nodeType="afterEffect" fill="hold" presetClass="exit" presetID="1">
                                  <p:stCondLst>
                                    <p:cond delay="1000"/>
                                  </p:stCondLst>
                                  <p:childTnLst>
                                    <p:set>
                                      <p:cBhvr>
                                        <p:cTn id="1104" dur="1" fill="hold">
                                          <p:stCondLst>
                                            <p:cond delay="0"/>
                                          </p:stCondLst>
                                        </p:cTn>
                                        <p:tgtEl>
                                          <p:spTgt spid="582"/>
                                        </p:tgtEl>
                                        <p:attrNameLst>
                                          <p:attrName>style.visibility</p:attrName>
                                        </p:attrNameLst>
                                      </p:cBhvr>
                                      <p:to>
                                        <p:strVal val="hidden"/>
                                      </p:to>
                                    </p:set>
                                  </p:childTnLst>
                                </p:cTn>
                              </p:par>
                            </p:childTnLst>
                          </p:cTn>
                        </p:par>
                        <p:par>
                          <p:cTn id="1105" fill="hold">
                            <p:stCondLst>
                              <p:cond delay="3000"/>
                            </p:stCondLst>
                            <p:childTnLst>
                              <p:par>
                                <p:cTn id="1106" nodeType="afterEffect" fill="hold" presetClass="exit" presetID="1">
                                  <p:stCondLst>
                                    <p:cond delay="1000"/>
                                  </p:stCondLst>
                                  <p:childTnLst>
                                    <p:set>
                                      <p:cBhvr>
                                        <p:cTn id="1107" dur="1" fill="hold">
                                          <p:stCondLst>
                                            <p:cond delay="0"/>
                                          </p:stCondLst>
                                        </p:cTn>
                                        <p:tgtEl>
                                          <p:spTgt spid="581"/>
                                        </p:tgtEl>
                                        <p:attrNameLst>
                                          <p:attrName>style.visibility</p:attrName>
                                        </p:attrNameLst>
                                      </p:cBhvr>
                                      <p:to>
                                        <p:strVal val="hidden"/>
                                      </p:to>
                                    </p:set>
                                  </p:childTnLst>
                                </p:cTn>
                              </p:par>
                            </p:childTnLst>
                          </p:cTn>
                        </p:par>
                        <p:par>
                          <p:cTn id="1108" fill="hold">
                            <p:stCondLst>
                              <p:cond delay="4000"/>
                            </p:stCondLst>
                            <p:childTnLst>
                              <p:par>
                                <p:cTn id="1109" nodeType="afterEffect" fill="hold" presetClass="exit" presetID="1">
                                  <p:stCondLst>
                                    <p:cond delay="1000"/>
                                  </p:stCondLst>
                                  <p:childTnLst>
                                    <p:set>
                                      <p:cBhvr>
                                        <p:cTn id="1110" dur="1" fill="hold">
                                          <p:stCondLst>
                                            <p:cond delay="0"/>
                                          </p:stCondLst>
                                        </p:cTn>
                                        <p:tgtEl>
                                          <p:spTgt spid="580"/>
                                        </p:tgtEl>
                                        <p:attrNameLst>
                                          <p:attrName>style.visibility</p:attrName>
                                        </p:attrNameLst>
                                      </p:cBhvr>
                                      <p:to>
                                        <p:strVal val="hidden"/>
                                      </p:to>
                                    </p:set>
                                  </p:childTnLst>
                                </p:cTn>
                              </p:par>
                            </p:childTnLst>
                          </p:cTn>
                        </p:par>
                        <p:par>
                          <p:cTn id="1111" fill="hold">
                            <p:stCondLst>
                              <p:cond delay="5000"/>
                            </p:stCondLst>
                            <p:childTnLst>
                              <p:par>
                                <p:cTn id="1112" nodeType="afterEffect" fill="hold" presetClass="exit" presetID="1">
                                  <p:stCondLst>
                                    <p:cond delay="1000"/>
                                  </p:stCondLst>
                                  <p:childTnLst>
                                    <p:set>
                                      <p:cBhvr>
                                        <p:cTn id="1113" dur="1" fill="hold">
                                          <p:stCondLst>
                                            <p:cond delay="0"/>
                                          </p:stCondLst>
                                        </p:cTn>
                                        <p:tgtEl>
                                          <p:spTgt spid="579"/>
                                        </p:tgtEl>
                                        <p:attrNameLst>
                                          <p:attrName>style.visibility</p:attrName>
                                        </p:attrNameLst>
                                      </p:cBhvr>
                                      <p:to>
                                        <p:strVal val="hidden"/>
                                      </p:to>
                                    </p:set>
                                  </p:childTnLst>
                                </p:cTn>
                              </p:par>
                            </p:childTnLst>
                          </p:cTn>
                        </p:par>
                        <p:par>
                          <p:cTn id="1114" fill="hold">
                            <p:stCondLst>
                              <p:cond delay="6000"/>
                            </p:stCondLst>
                            <p:childTnLst>
                              <p:par>
                                <p:cTn id="1115" nodeType="afterEffect" fill="hold" presetClass="exit" presetID="1">
                                  <p:stCondLst>
                                    <p:cond delay="1000"/>
                                  </p:stCondLst>
                                  <p:childTnLst>
                                    <p:set>
                                      <p:cBhvr>
                                        <p:cTn id="1116" dur="1" fill="hold">
                                          <p:stCondLst>
                                            <p:cond delay="0"/>
                                          </p:stCondLst>
                                        </p:cTn>
                                        <p:tgtEl>
                                          <p:spTgt spid="578"/>
                                        </p:tgtEl>
                                        <p:attrNameLst>
                                          <p:attrName>style.visibility</p:attrName>
                                        </p:attrNameLst>
                                      </p:cBhvr>
                                      <p:to>
                                        <p:strVal val="hidden"/>
                                      </p:to>
                                    </p:set>
                                  </p:childTnLst>
                                </p:cTn>
                              </p:par>
                            </p:childTnLst>
                          </p:cTn>
                        </p:par>
                        <p:par>
                          <p:cTn id="1117" fill="hold">
                            <p:stCondLst>
                              <p:cond delay="7000"/>
                            </p:stCondLst>
                            <p:childTnLst>
                              <p:par>
                                <p:cTn id="1118" nodeType="afterEffect" fill="hold" presetClass="exit" presetID="1">
                                  <p:stCondLst>
                                    <p:cond delay="1000"/>
                                  </p:stCondLst>
                                  <p:childTnLst>
                                    <p:set>
                                      <p:cBhvr>
                                        <p:cTn id="1119" dur="1" fill="hold">
                                          <p:stCondLst>
                                            <p:cond delay="0"/>
                                          </p:stCondLst>
                                        </p:cTn>
                                        <p:tgtEl>
                                          <p:spTgt spid="577"/>
                                        </p:tgtEl>
                                        <p:attrNameLst>
                                          <p:attrName>style.visibility</p:attrName>
                                        </p:attrNameLst>
                                      </p:cBhvr>
                                      <p:to>
                                        <p:strVal val="hidden"/>
                                      </p:to>
                                    </p:set>
                                  </p:childTnLst>
                                </p:cTn>
                              </p:par>
                            </p:childTnLst>
                          </p:cTn>
                        </p:par>
                        <p:par>
                          <p:cTn id="1120" fill="hold">
                            <p:stCondLst>
                              <p:cond delay="8000"/>
                            </p:stCondLst>
                            <p:childTnLst>
                              <p:par>
                                <p:cTn id="1121" nodeType="afterEffect" fill="hold" presetClass="exit" presetID="1">
                                  <p:stCondLst>
                                    <p:cond delay="1000"/>
                                  </p:stCondLst>
                                  <p:childTnLst>
                                    <p:set>
                                      <p:cBhvr>
                                        <p:cTn id="1122" dur="1" fill="hold">
                                          <p:stCondLst>
                                            <p:cond delay="0"/>
                                          </p:stCondLst>
                                        </p:cTn>
                                        <p:tgtEl>
                                          <p:spTgt spid="576"/>
                                        </p:tgtEl>
                                        <p:attrNameLst>
                                          <p:attrName>style.visibility</p:attrName>
                                        </p:attrNameLst>
                                      </p:cBhvr>
                                      <p:to>
                                        <p:strVal val="hidden"/>
                                      </p:to>
                                    </p:set>
                                  </p:childTnLst>
                                </p:cTn>
                              </p:par>
                            </p:childTnLst>
                          </p:cTn>
                        </p:par>
                        <p:par>
                          <p:cTn id="1123" fill="hold">
                            <p:stCondLst>
                              <p:cond delay="9000"/>
                            </p:stCondLst>
                            <p:childTnLst>
                              <p:par>
                                <p:cTn id="1124" nodeType="afterEffect" fill="hold" presetClass="exit" presetID="1">
                                  <p:stCondLst>
                                    <p:cond delay="1000"/>
                                  </p:stCondLst>
                                  <p:childTnLst>
                                    <p:set>
                                      <p:cBhvr>
                                        <p:cTn id="1125" dur="1" fill="hold">
                                          <p:stCondLst>
                                            <p:cond delay="0"/>
                                          </p:stCondLst>
                                        </p:cTn>
                                        <p:tgtEl>
                                          <p:spTgt spid="575"/>
                                        </p:tgtEl>
                                        <p:attrNameLst>
                                          <p:attrName>style.visibility</p:attrName>
                                        </p:attrNameLst>
                                      </p:cBhvr>
                                      <p:to>
                                        <p:strVal val="hidden"/>
                                      </p:to>
                                    </p:set>
                                  </p:childTnLst>
                                </p:cTn>
                              </p:par>
                            </p:childTnLst>
                          </p:cTn>
                        </p:par>
                        <p:par>
                          <p:cTn id="1126" fill="hold">
                            <p:stCondLst>
                              <p:cond delay="10000"/>
                            </p:stCondLst>
                            <p:childTnLst>
                              <p:par>
                                <p:cTn id="1127" nodeType="afterEffect" fill="hold" presetClass="exit" presetID="1">
                                  <p:stCondLst>
                                    <p:cond delay="1000"/>
                                  </p:stCondLst>
                                  <p:childTnLst>
                                    <p:set>
                                      <p:cBhvr>
                                        <p:cTn id="1128" dur="1" fill="hold">
                                          <p:stCondLst>
                                            <p:cond delay="0"/>
                                          </p:stCondLst>
                                        </p:cTn>
                                        <p:tgtEl>
                                          <p:spTgt spid="574"/>
                                        </p:tgtEl>
                                        <p:attrNameLst>
                                          <p:attrName>style.visibility</p:attrName>
                                        </p:attrNameLst>
                                      </p:cBhvr>
                                      <p:to>
                                        <p:strVal val="hidden"/>
                                      </p:to>
                                    </p:set>
                                  </p:childTnLst>
                                </p:cTn>
                              </p:par>
                            </p:childTnLst>
                          </p:cTn>
                        </p:par>
                        <p:par>
                          <p:cTn id="1129" fill="hold">
                            <p:stCondLst>
                              <p:cond delay="11000"/>
                            </p:stCondLst>
                            <p:childTnLst>
                              <p:par>
                                <p:cTn id="1130" nodeType="afterEffect" fill="hold" presetClass="exit" presetID="1">
                                  <p:stCondLst>
                                    <p:cond delay="1000"/>
                                  </p:stCondLst>
                                  <p:childTnLst>
                                    <p:set>
                                      <p:cBhvr>
                                        <p:cTn id="1131" dur="1" fill="hold">
                                          <p:stCondLst>
                                            <p:cond delay="0"/>
                                          </p:stCondLst>
                                        </p:cTn>
                                        <p:tgtEl>
                                          <p:spTgt spid="573"/>
                                        </p:tgtEl>
                                        <p:attrNameLst>
                                          <p:attrName>style.visibility</p:attrName>
                                        </p:attrNameLst>
                                      </p:cBhvr>
                                      <p:to>
                                        <p:strVal val="hidden"/>
                                      </p:to>
                                    </p:set>
                                  </p:childTnLst>
                                </p:cTn>
                              </p:par>
                            </p:childTnLst>
                          </p:cTn>
                        </p:par>
                        <p:par>
                          <p:cTn id="1132" fill="hold">
                            <p:stCondLst>
                              <p:cond delay="12000"/>
                            </p:stCondLst>
                            <p:childTnLst>
                              <p:par>
                                <p:cTn id="1133" nodeType="afterEffect" fill="hold" presetClass="exit" presetID="1">
                                  <p:stCondLst>
                                    <p:cond delay="1000"/>
                                  </p:stCondLst>
                                  <p:childTnLst>
                                    <p:set>
                                      <p:cBhvr>
                                        <p:cTn id="1134" dur="1" fill="hold">
                                          <p:stCondLst>
                                            <p:cond delay="0"/>
                                          </p:stCondLst>
                                        </p:cTn>
                                        <p:tgtEl>
                                          <p:spTgt spid="572"/>
                                        </p:tgtEl>
                                        <p:attrNameLst>
                                          <p:attrName>style.visibility</p:attrName>
                                        </p:attrNameLst>
                                      </p:cBhvr>
                                      <p:to>
                                        <p:strVal val="hidden"/>
                                      </p:to>
                                    </p:set>
                                  </p:childTnLst>
                                </p:cTn>
                              </p:par>
                            </p:childTnLst>
                          </p:cTn>
                        </p:par>
                        <p:par>
                          <p:cTn id="1135" fill="hold">
                            <p:stCondLst>
                              <p:cond delay="13000"/>
                            </p:stCondLst>
                            <p:childTnLst>
                              <p:par>
                                <p:cTn id="1136" nodeType="afterEffect" fill="hold" presetClass="exit" presetID="1">
                                  <p:stCondLst>
                                    <p:cond delay="1000"/>
                                  </p:stCondLst>
                                  <p:childTnLst>
                                    <p:set>
                                      <p:cBhvr>
                                        <p:cTn id="1137" dur="1" fill="hold">
                                          <p:stCondLst>
                                            <p:cond delay="0"/>
                                          </p:stCondLst>
                                        </p:cTn>
                                        <p:tgtEl>
                                          <p:spTgt spid="571"/>
                                        </p:tgtEl>
                                        <p:attrNameLst>
                                          <p:attrName>style.visibility</p:attrName>
                                        </p:attrNameLst>
                                      </p:cBhvr>
                                      <p:to>
                                        <p:strVal val="hidden"/>
                                      </p:to>
                                    </p:set>
                                  </p:childTnLst>
                                </p:cTn>
                              </p:par>
                            </p:childTnLst>
                          </p:cTn>
                        </p:par>
                        <p:par>
                          <p:cTn id="1138" fill="hold">
                            <p:stCondLst>
                              <p:cond delay="14000"/>
                            </p:stCondLst>
                            <p:childTnLst>
                              <p:par>
                                <p:cTn id="1139" nodeType="afterEffect" fill="hold" presetClass="exit" presetID="1">
                                  <p:stCondLst>
                                    <p:cond delay="1000"/>
                                  </p:stCondLst>
                                  <p:childTnLst>
                                    <p:set>
                                      <p:cBhvr>
                                        <p:cTn id="1140" dur="1" fill="hold">
                                          <p:stCondLst>
                                            <p:cond delay="0"/>
                                          </p:stCondLst>
                                        </p:cTn>
                                        <p:tgtEl>
                                          <p:spTgt spid="570"/>
                                        </p:tgtEl>
                                        <p:attrNameLst>
                                          <p:attrName>style.visibility</p:attrName>
                                        </p:attrNameLst>
                                      </p:cBhvr>
                                      <p:to>
                                        <p:strVal val="hidden"/>
                                      </p:to>
                                    </p:set>
                                  </p:childTnLst>
                                </p:cTn>
                              </p:par>
                            </p:childTnLst>
                          </p:cTn>
                        </p:par>
                        <p:par>
                          <p:cTn id="1141" fill="hold">
                            <p:stCondLst>
                              <p:cond delay="15000"/>
                            </p:stCondLst>
                            <p:childTnLst>
                              <p:par>
                                <p:cTn id="1142" nodeType="afterEffect" fill="hold" presetClass="exit" presetID="1">
                                  <p:stCondLst>
                                    <p:cond delay="1000"/>
                                  </p:stCondLst>
                                  <p:childTnLst>
                                    <p:set>
                                      <p:cBhvr>
                                        <p:cTn id="1143" dur="1" fill="hold">
                                          <p:stCondLst>
                                            <p:cond delay="0"/>
                                          </p:stCondLst>
                                        </p:cTn>
                                        <p:tgtEl>
                                          <p:spTgt spid="569"/>
                                        </p:tgtEl>
                                        <p:attrNameLst>
                                          <p:attrName>style.visibility</p:attrName>
                                        </p:attrNameLst>
                                      </p:cBhvr>
                                      <p:to>
                                        <p:strVal val="hidden"/>
                                      </p:to>
                                    </p:set>
                                  </p:childTnLst>
                                </p:cTn>
                              </p:par>
                            </p:childTnLst>
                          </p:cTn>
                        </p:par>
                        <p:par>
                          <p:cTn id="1144" fill="hold">
                            <p:stCondLst>
                              <p:cond delay="16000"/>
                            </p:stCondLst>
                            <p:childTnLst>
                              <p:par>
                                <p:cTn id="1145" nodeType="afterEffect" fill="hold" presetClass="exit" presetID="1">
                                  <p:stCondLst>
                                    <p:cond delay="1000"/>
                                  </p:stCondLst>
                                  <p:childTnLst>
                                    <p:set>
                                      <p:cBhvr>
                                        <p:cTn id="1146" dur="1" fill="hold">
                                          <p:stCondLst>
                                            <p:cond delay="0"/>
                                          </p:stCondLst>
                                        </p:cTn>
                                        <p:tgtEl>
                                          <p:spTgt spid="568"/>
                                        </p:tgtEl>
                                        <p:attrNameLst>
                                          <p:attrName>style.visibility</p:attrName>
                                        </p:attrNameLst>
                                      </p:cBhvr>
                                      <p:to>
                                        <p:strVal val="hidden"/>
                                      </p:to>
                                    </p:set>
                                  </p:childTnLst>
                                </p:cTn>
                              </p:par>
                            </p:childTnLst>
                          </p:cTn>
                        </p:par>
                        <p:par>
                          <p:cTn id="1147" fill="hold">
                            <p:stCondLst>
                              <p:cond delay="17000"/>
                            </p:stCondLst>
                            <p:childTnLst>
                              <p:par>
                                <p:cTn id="1148" nodeType="afterEffect" fill="hold" presetClass="exit" presetID="1">
                                  <p:stCondLst>
                                    <p:cond delay="1000"/>
                                  </p:stCondLst>
                                  <p:childTnLst>
                                    <p:set>
                                      <p:cBhvr>
                                        <p:cTn id="1149" dur="1" fill="hold">
                                          <p:stCondLst>
                                            <p:cond delay="0"/>
                                          </p:stCondLst>
                                        </p:cTn>
                                        <p:tgtEl>
                                          <p:spTgt spid="567"/>
                                        </p:tgtEl>
                                        <p:attrNameLst>
                                          <p:attrName>style.visibility</p:attrName>
                                        </p:attrNameLst>
                                      </p:cBhvr>
                                      <p:to>
                                        <p:strVal val="hidden"/>
                                      </p:to>
                                    </p:set>
                                  </p:childTnLst>
                                </p:cTn>
                              </p:par>
                            </p:childTnLst>
                          </p:cTn>
                        </p:par>
                        <p:par>
                          <p:cTn id="1150" fill="hold">
                            <p:stCondLst>
                              <p:cond delay="18000"/>
                            </p:stCondLst>
                            <p:childTnLst>
                              <p:par>
                                <p:cTn id="1151" nodeType="afterEffect" fill="hold" presetClass="exit" presetID="1">
                                  <p:stCondLst>
                                    <p:cond delay="1000"/>
                                  </p:stCondLst>
                                  <p:childTnLst>
                                    <p:set>
                                      <p:cBhvr>
                                        <p:cTn id="1152" dur="1" fill="hold">
                                          <p:stCondLst>
                                            <p:cond delay="0"/>
                                          </p:stCondLst>
                                        </p:cTn>
                                        <p:tgtEl>
                                          <p:spTgt spid="566"/>
                                        </p:tgtEl>
                                        <p:attrNameLst>
                                          <p:attrName>style.visibility</p:attrName>
                                        </p:attrNameLst>
                                      </p:cBhvr>
                                      <p:to>
                                        <p:strVal val="hidden"/>
                                      </p:to>
                                    </p:set>
                                  </p:childTnLst>
                                </p:cTn>
                              </p:par>
                            </p:childTnLst>
                          </p:cTn>
                        </p:par>
                        <p:par>
                          <p:cTn id="1153" fill="hold">
                            <p:stCondLst>
                              <p:cond delay="19000"/>
                            </p:stCondLst>
                            <p:childTnLst>
                              <p:par>
                                <p:cTn id="1154" nodeType="afterEffect" fill="hold" presetClass="exit" presetID="1">
                                  <p:stCondLst>
                                    <p:cond delay="1000"/>
                                  </p:stCondLst>
                                  <p:childTnLst>
                                    <p:set>
                                      <p:cBhvr>
                                        <p:cTn id="1155" dur="1" fill="hold">
                                          <p:stCondLst>
                                            <p:cond delay="0"/>
                                          </p:stCondLst>
                                        </p:cTn>
                                        <p:tgtEl>
                                          <p:spTgt spid="565"/>
                                        </p:tgtEl>
                                        <p:attrNameLst>
                                          <p:attrName>style.visibility</p:attrName>
                                        </p:attrNameLst>
                                      </p:cBhvr>
                                      <p:to>
                                        <p:strVal val="hidden"/>
                                      </p:to>
                                    </p:set>
                                  </p:childTnLst>
                                </p:cTn>
                              </p:par>
                            </p:childTnLst>
                          </p:cTn>
                        </p:par>
                        <p:par>
                          <p:cTn id="1156" fill="hold">
                            <p:stCondLst>
                              <p:cond delay="20000"/>
                            </p:stCondLst>
                            <p:childTnLst>
                              <p:par>
                                <p:cTn id="1157" nodeType="afterEffect" fill="hold" presetClass="exit" presetID="1">
                                  <p:stCondLst>
                                    <p:cond delay="1000"/>
                                  </p:stCondLst>
                                  <p:childTnLst>
                                    <p:set>
                                      <p:cBhvr>
                                        <p:cTn id="1158" dur="1" fill="hold">
                                          <p:stCondLst>
                                            <p:cond delay="0"/>
                                          </p:stCondLst>
                                        </p:cTn>
                                        <p:tgtEl>
                                          <p:spTgt spid="564"/>
                                        </p:tgtEl>
                                        <p:attrNameLst>
                                          <p:attrName>style.visibility</p:attrName>
                                        </p:attrNameLst>
                                      </p:cBhvr>
                                      <p:to>
                                        <p:strVal val="hidden"/>
                                      </p:to>
                                    </p:set>
                                  </p:childTnLst>
                                </p:cTn>
                              </p:par>
                            </p:childTnLst>
                          </p:cTn>
                        </p:par>
                        <p:par>
                          <p:cTn id="1159" fill="hold">
                            <p:stCondLst>
                              <p:cond delay="21000"/>
                            </p:stCondLst>
                            <p:childTnLst>
                              <p:par>
                                <p:cTn id="1160" nodeType="afterEffect" fill="hold" presetClass="exit" presetID="1">
                                  <p:stCondLst>
                                    <p:cond delay="1000"/>
                                  </p:stCondLst>
                                  <p:childTnLst>
                                    <p:set>
                                      <p:cBhvr>
                                        <p:cTn id="1161" dur="1" fill="hold">
                                          <p:stCondLst>
                                            <p:cond delay="0"/>
                                          </p:stCondLst>
                                        </p:cTn>
                                        <p:tgtEl>
                                          <p:spTgt spid="563"/>
                                        </p:tgtEl>
                                        <p:attrNameLst>
                                          <p:attrName>style.visibility</p:attrName>
                                        </p:attrNameLst>
                                      </p:cBhvr>
                                      <p:to>
                                        <p:strVal val="hidden"/>
                                      </p:to>
                                    </p:set>
                                  </p:childTnLst>
                                </p:cTn>
                              </p:par>
                            </p:childTnLst>
                          </p:cTn>
                        </p:par>
                        <p:par>
                          <p:cTn id="1162" fill="hold">
                            <p:stCondLst>
                              <p:cond delay="22000"/>
                            </p:stCondLst>
                            <p:childTnLst>
                              <p:par>
                                <p:cTn id="1163" nodeType="afterEffect" fill="hold" presetClass="exit" presetID="1">
                                  <p:stCondLst>
                                    <p:cond delay="1000"/>
                                  </p:stCondLst>
                                  <p:childTnLst>
                                    <p:set>
                                      <p:cBhvr>
                                        <p:cTn id="1164" dur="1" fill="hold">
                                          <p:stCondLst>
                                            <p:cond delay="0"/>
                                          </p:stCondLst>
                                        </p:cTn>
                                        <p:tgtEl>
                                          <p:spTgt spid="562"/>
                                        </p:tgtEl>
                                        <p:attrNameLst>
                                          <p:attrName>style.visibility</p:attrName>
                                        </p:attrNameLst>
                                      </p:cBhvr>
                                      <p:to>
                                        <p:strVal val="hidden"/>
                                      </p:to>
                                    </p:set>
                                  </p:childTnLst>
                                </p:cTn>
                              </p:par>
                            </p:childTnLst>
                          </p:cTn>
                        </p:par>
                        <p:par>
                          <p:cTn id="1165" fill="hold">
                            <p:stCondLst>
                              <p:cond delay="23000"/>
                            </p:stCondLst>
                            <p:childTnLst>
                              <p:par>
                                <p:cTn id="1166" nodeType="afterEffect" fill="hold" presetClass="exit" presetID="1">
                                  <p:stCondLst>
                                    <p:cond delay="1000"/>
                                  </p:stCondLst>
                                  <p:childTnLst>
                                    <p:set>
                                      <p:cBhvr>
                                        <p:cTn id="1167" dur="1" fill="hold">
                                          <p:stCondLst>
                                            <p:cond delay="0"/>
                                          </p:stCondLst>
                                        </p:cTn>
                                        <p:tgtEl>
                                          <p:spTgt spid="561"/>
                                        </p:tgtEl>
                                        <p:attrNameLst>
                                          <p:attrName>style.visibility</p:attrName>
                                        </p:attrNameLst>
                                      </p:cBhvr>
                                      <p:to>
                                        <p:strVal val="hidden"/>
                                      </p:to>
                                    </p:set>
                                  </p:childTnLst>
                                </p:cTn>
                              </p:par>
                            </p:childTnLst>
                          </p:cTn>
                        </p:par>
                        <p:par>
                          <p:cTn id="1168" fill="hold">
                            <p:stCondLst>
                              <p:cond delay="24000"/>
                            </p:stCondLst>
                            <p:childTnLst>
                              <p:par>
                                <p:cTn id="1169" nodeType="afterEffect" fill="hold" presetClass="exit" presetID="1">
                                  <p:stCondLst>
                                    <p:cond delay="1000"/>
                                  </p:stCondLst>
                                  <p:childTnLst>
                                    <p:set>
                                      <p:cBhvr>
                                        <p:cTn id="1170" dur="1" fill="hold">
                                          <p:stCondLst>
                                            <p:cond delay="9"/>
                                          </p:stCondLst>
                                        </p:cTn>
                                        <p:tgtEl>
                                          <p:spTgt spid="56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8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#15</a:t>
            </a:r>
            <a:endParaRPr b="0" lang="en-US" sz="4400" strike="noStrike" u="none">
              <a:solidFill>
                <a:srgbClr val="ffffff"/>
              </a:solidFill>
              <a:uFillTx/>
              <a:latin typeface="Arial"/>
            </a:endParaRPr>
          </a:p>
        </p:txBody>
      </p:sp>
      <p:sp>
        <p:nvSpPr>
          <p:cNvPr id="586" name="PlaceHolder 14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All flesh is not the same flesh,  </a:t>
            </a:r>
            <a:endParaRPr b="0" lang="en-US" sz="3200" strike="noStrike" u="none">
              <a:solidFill>
                <a:srgbClr val="ffffff"/>
              </a:solidFill>
              <a:uFillTx/>
              <a:latin typeface="Arial"/>
            </a:endParaRPr>
          </a:p>
        </p:txBody>
      </p:sp>
      <p:sp>
        <p:nvSpPr>
          <p:cNvPr id="587" name="PlaceHolder 15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toda carne es la misma carne, </a:t>
            </a:r>
            <a:endParaRPr b="0" lang="en-US" sz="3200" strike="noStrike" u="none">
              <a:solidFill>
                <a:srgbClr val="ffffff"/>
              </a:solidFill>
              <a:uFillTx/>
              <a:latin typeface="Arial"/>
            </a:endParaRPr>
          </a:p>
        </p:txBody>
      </p:sp>
      <p:sp>
        <p:nvSpPr>
          <p:cNvPr id="588" name="PlaceHolder 15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Toute chair n'est pas la même chair;</a:t>
            </a:r>
            <a:endParaRPr b="0" lang="en-US" sz="3200" strike="noStrike" u="none">
              <a:solidFill>
                <a:srgbClr val="ffffff"/>
              </a:solidFill>
              <a:uFillTx/>
              <a:latin typeface="Arial"/>
            </a:endParaRPr>
          </a:p>
        </p:txBody>
      </p:sp>
      <p:sp>
        <p:nvSpPr>
          <p:cNvPr id="589" name="PlaceHolder 15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πᾶσα σὰρξ ἡ αὐτὴ σάρξ,</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59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#16</a:t>
            </a:r>
            <a:endParaRPr b="0" lang="en-US" sz="4400" strike="noStrike" u="none">
              <a:solidFill>
                <a:srgbClr val="ffffff"/>
              </a:solidFill>
              <a:uFillTx/>
              <a:latin typeface="Arial"/>
            </a:endParaRPr>
          </a:p>
        </p:txBody>
      </p:sp>
      <p:sp>
        <p:nvSpPr>
          <p:cNvPr id="59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15:46, when talking about the spiritual and the natural Adams, what is the spiritual not?  </a:t>
            </a:r>
            <a:endParaRPr b="0" lang="en-US" sz="3200" strike="noStrike" u="none">
              <a:solidFill>
                <a:srgbClr val="ffffff"/>
              </a:solidFill>
              <a:uFillTx/>
              <a:latin typeface="Arial"/>
            </a:endParaRPr>
          </a:p>
        </p:txBody>
      </p:sp>
      <p:sp>
        <p:nvSpPr>
          <p:cNvPr id="592" name="PlaceHolder 15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15:46, cuando se habla del Adán espiritual y del natural, ¿qué no es el espiritual? </a:t>
            </a:r>
            <a:endParaRPr b="0" lang="en-US" sz="3200" strike="noStrike" u="none">
              <a:solidFill>
                <a:srgbClr val="ffffff"/>
              </a:solidFill>
              <a:uFillTx/>
              <a:latin typeface="Arial"/>
            </a:endParaRPr>
          </a:p>
        </p:txBody>
      </p:sp>
      <p:sp>
        <p:nvSpPr>
          <p:cNvPr id="593" name="PlaceHolder 15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:46, lorsqu’on parle des Adams spirituel et naturel, qu’est-ce que le spirituel n’est pas ?</a:t>
            </a:r>
            <a:endParaRPr b="0" lang="en-US" sz="3200" strike="noStrike" u="none">
              <a:solidFill>
                <a:srgbClr val="ffffff"/>
              </a:solidFill>
              <a:uFillTx/>
              <a:latin typeface="Arial"/>
            </a:endParaRPr>
          </a:p>
        </p:txBody>
      </p:sp>
      <p:sp>
        <p:nvSpPr>
          <p:cNvPr id="594" name="TextBox 47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595" name="TextBox 4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596" name="TextBox 4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597" name="TextBox 4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598" name="TextBox 4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599" name="TextBox 4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00" name="TextBox 4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01" name="TextBox 4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02" name="TextBox 4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03" name="TextBox 4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04" name="TextBox 4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05" name="TextBox 4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06" name="TextBox 4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07" name="TextBox 4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08" name="TextBox 4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09" name="TextBox 4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10" name="TextBox 4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11" name="TextBox 4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12" name="TextBox 4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13" name="TextBox 4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14" name="TextBox 4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15" name="TextBox 4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16" name="TextBox 4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17" name="TextBox 4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18" name="TextBox 4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19" name="TextBox 4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171" dur="indefinite" restart="never" nodeType="tmRoot">
          <p:childTnLst>
            <p:seq>
              <p:cTn id="1172" dur="indefinite" nodeType="mainSeq">
                <p:childTnLst>
                  <p:par>
                    <p:cTn id="1173" fill="hold">
                      <p:stCondLst>
                        <p:cond delay="indefinite"/>
                      </p:stCondLst>
                      <p:childTnLst>
                        <p:par>
                          <p:cTn id="1174" fill="hold">
                            <p:stCondLst>
                              <p:cond delay="0"/>
                            </p:stCondLst>
                            <p:childTnLst>
                              <p:par>
                                <p:cTn id="1175" nodeType="clickEffect" fill="hold" presetClass="exit" presetID="1">
                                  <p:stCondLst>
                                    <p:cond delay="1000"/>
                                  </p:stCondLst>
                                  <p:childTnLst>
                                    <p:set>
                                      <p:cBhvr>
                                        <p:cTn id="1176" dur="1" fill="hold">
                                          <p:stCondLst>
                                            <p:cond delay="0"/>
                                          </p:stCondLst>
                                        </p:cTn>
                                        <p:tgtEl>
                                          <p:spTgt spid="619"/>
                                        </p:tgtEl>
                                        <p:attrNameLst>
                                          <p:attrName>style.visibility</p:attrName>
                                        </p:attrNameLst>
                                      </p:cBhvr>
                                      <p:to>
                                        <p:strVal val="hidden"/>
                                      </p:to>
                                    </p:set>
                                  </p:childTnLst>
                                </p:cTn>
                              </p:par>
                            </p:childTnLst>
                          </p:cTn>
                        </p:par>
                        <p:par>
                          <p:cTn id="1177" fill="hold">
                            <p:stCondLst>
                              <p:cond delay="1000"/>
                            </p:stCondLst>
                            <p:childTnLst>
                              <p:par>
                                <p:cTn id="1178" nodeType="afterEffect" fill="hold" presetClass="exit" presetID="1">
                                  <p:stCondLst>
                                    <p:cond delay="1000"/>
                                  </p:stCondLst>
                                  <p:childTnLst>
                                    <p:set>
                                      <p:cBhvr>
                                        <p:cTn id="1179" dur="1" fill="hold">
                                          <p:stCondLst>
                                            <p:cond delay="0"/>
                                          </p:stCondLst>
                                        </p:cTn>
                                        <p:tgtEl>
                                          <p:spTgt spid="618"/>
                                        </p:tgtEl>
                                        <p:attrNameLst>
                                          <p:attrName>style.visibility</p:attrName>
                                        </p:attrNameLst>
                                      </p:cBhvr>
                                      <p:to>
                                        <p:strVal val="hidden"/>
                                      </p:to>
                                    </p:set>
                                  </p:childTnLst>
                                </p:cTn>
                              </p:par>
                            </p:childTnLst>
                          </p:cTn>
                        </p:par>
                        <p:par>
                          <p:cTn id="1180" fill="hold">
                            <p:stCondLst>
                              <p:cond delay="2000"/>
                            </p:stCondLst>
                            <p:childTnLst>
                              <p:par>
                                <p:cTn id="1181" nodeType="afterEffect" fill="hold" presetClass="exit" presetID="1">
                                  <p:stCondLst>
                                    <p:cond delay="1000"/>
                                  </p:stCondLst>
                                  <p:childTnLst>
                                    <p:set>
                                      <p:cBhvr>
                                        <p:cTn id="1182" dur="1" fill="hold">
                                          <p:stCondLst>
                                            <p:cond delay="0"/>
                                          </p:stCondLst>
                                        </p:cTn>
                                        <p:tgtEl>
                                          <p:spTgt spid="617"/>
                                        </p:tgtEl>
                                        <p:attrNameLst>
                                          <p:attrName>style.visibility</p:attrName>
                                        </p:attrNameLst>
                                      </p:cBhvr>
                                      <p:to>
                                        <p:strVal val="hidden"/>
                                      </p:to>
                                    </p:set>
                                  </p:childTnLst>
                                </p:cTn>
                              </p:par>
                            </p:childTnLst>
                          </p:cTn>
                        </p:par>
                        <p:par>
                          <p:cTn id="1183" fill="hold">
                            <p:stCondLst>
                              <p:cond delay="3000"/>
                            </p:stCondLst>
                            <p:childTnLst>
                              <p:par>
                                <p:cTn id="1184" nodeType="afterEffect" fill="hold" presetClass="exit" presetID="1">
                                  <p:stCondLst>
                                    <p:cond delay="1000"/>
                                  </p:stCondLst>
                                  <p:childTnLst>
                                    <p:set>
                                      <p:cBhvr>
                                        <p:cTn id="1185" dur="1" fill="hold">
                                          <p:stCondLst>
                                            <p:cond delay="0"/>
                                          </p:stCondLst>
                                        </p:cTn>
                                        <p:tgtEl>
                                          <p:spTgt spid="616"/>
                                        </p:tgtEl>
                                        <p:attrNameLst>
                                          <p:attrName>style.visibility</p:attrName>
                                        </p:attrNameLst>
                                      </p:cBhvr>
                                      <p:to>
                                        <p:strVal val="hidden"/>
                                      </p:to>
                                    </p:set>
                                  </p:childTnLst>
                                </p:cTn>
                              </p:par>
                            </p:childTnLst>
                          </p:cTn>
                        </p:par>
                        <p:par>
                          <p:cTn id="1186" fill="hold">
                            <p:stCondLst>
                              <p:cond delay="4000"/>
                            </p:stCondLst>
                            <p:childTnLst>
                              <p:par>
                                <p:cTn id="1187" nodeType="afterEffect" fill="hold" presetClass="exit" presetID="1">
                                  <p:stCondLst>
                                    <p:cond delay="1000"/>
                                  </p:stCondLst>
                                  <p:childTnLst>
                                    <p:set>
                                      <p:cBhvr>
                                        <p:cTn id="1188" dur="1" fill="hold">
                                          <p:stCondLst>
                                            <p:cond delay="0"/>
                                          </p:stCondLst>
                                        </p:cTn>
                                        <p:tgtEl>
                                          <p:spTgt spid="615"/>
                                        </p:tgtEl>
                                        <p:attrNameLst>
                                          <p:attrName>style.visibility</p:attrName>
                                        </p:attrNameLst>
                                      </p:cBhvr>
                                      <p:to>
                                        <p:strVal val="hidden"/>
                                      </p:to>
                                    </p:set>
                                  </p:childTnLst>
                                </p:cTn>
                              </p:par>
                            </p:childTnLst>
                          </p:cTn>
                        </p:par>
                        <p:par>
                          <p:cTn id="1189" fill="hold">
                            <p:stCondLst>
                              <p:cond delay="5000"/>
                            </p:stCondLst>
                            <p:childTnLst>
                              <p:par>
                                <p:cTn id="1190" nodeType="afterEffect" fill="hold" presetClass="exit" presetID="1">
                                  <p:stCondLst>
                                    <p:cond delay="1000"/>
                                  </p:stCondLst>
                                  <p:childTnLst>
                                    <p:set>
                                      <p:cBhvr>
                                        <p:cTn id="1191" dur="1" fill="hold">
                                          <p:stCondLst>
                                            <p:cond delay="0"/>
                                          </p:stCondLst>
                                        </p:cTn>
                                        <p:tgtEl>
                                          <p:spTgt spid="614"/>
                                        </p:tgtEl>
                                        <p:attrNameLst>
                                          <p:attrName>style.visibility</p:attrName>
                                        </p:attrNameLst>
                                      </p:cBhvr>
                                      <p:to>
                                        <p:strVal val="hidden"/>
                                      </p:to>
                                    </p:set>
                                  </p:childTnLst>
                                </p:cTn>
                              </p:par>
                            </p:childTnLst>
                          </p:cTn>
                        </p:par>
                        <p:par>
                          <p:cTn id="1192" fill="hold">
                            <p:stCondLst>
                              <p:cond delay="6000"/>
                            </p:stCondLst>
                            <p:childTnLst>
                              <p:par>
                                <p:cTn id="1193" nodeType="afterEffect" fill="hold" presetClass="exit" presetID="1">
                                  <p:stCondLst>
                                    <p:cond delay="1000"/>
                                  </p:stCondLst>
                                  <p:childTnLst>
                                    <p:set>
                                      <p:cBhvr>
                                        <p:cTn id="1194" dur="1" fill="hold">
                                          <p:stCondLst>
                                            <p:cond delay="0"/>
                                          </p:stCondLst>
                                        </p:cTn>
                                        <p:tgtEl>
                                          <p:spTgt spid="613"/>
                                        </p:tgtEl>
                                        <p:attrNameLst>
                                          <p:attrName>style.visibility</p:attrName>
                                        </p:attrNameLst>
                                      </p:cBhvr>
                                      <p:to>
                                        <p:strVal val="hidden"/>
                                      </p:to>
                                    </p:set>
                                  </p:childTnLst>
                                </p:cTn>
                              </p:par>
                            </p:childTnLst>
                          </p:cTn>
                        </p:par>
                        <p:par>
                          <p:cTn id="1195" fill="hold">
                            <p:stCondLst>
                              <p:cond delay="7000"/>
                            </p:stCondLst>
                            <p:childTnLst>
                              <p:par>
                                <p:cTn id="1196" nodeType="afterEffect" fill="hold" presetClass="exit" presetID="1">
                                  <p:stCondLst>
                                    <p:cond delay="1000"/>
                                  </p:stCondLst>
                                  <p:childTnLst>
                                    <p:set>
                                      <p:cBhvr>
                                        <p:cTn id="1197" dur="1" fill="hold">
                                          <p:stCondLst>
                                            <p:cond delay="0"/>
                                          </p:stCondLst>
                                        </p:cTn>
                                        <p:tgtEl>
                                          <p:spTgt spid="612"/>
                                        </p:tgtEl>
                                        <p:attrNameLst>
                                          <p:attrName>style.visibility</p:attrName>
                                        </p:attrNameLst>
                                      </p:cBhvr>
                                      <p:to>
                                        <p:strVal val="hidden"/>
                                      </p:to>
                                    </p:set>
                                  </p:childTnLst>
                                </p:cTn>
                              </p:par>
                            </p:childTnLst>
                          </p:cTn>
                        </p:par>
                        <p:par>
                          <p:cTn id="1198" fill="hold">
                            <p:stCondLst>
                              <p:cond delay="8000"/>
                            </p:stCondLst>
                            <p:childTnLst>
                              <p:par>
                                <p:cTn id="1199" nodeType="afterEffect" fill="hold" presetClass="exit" presetID="1">
                                  <p:stCondLst>
                                    <p:cond delay="1000"/>
                                  </p:stCondLst>
                                  <p:childTnLst>
                                    <p:set>
                                      <p:cBhvr>
                                        <p:cTn id="1200" dur="1" fill="hold">
                                          <p:stCondLst>
                                            <p:cond delay="0"/>
                                          </p:stCondLst>
                                        </p:cTn>
                                        <p:tgtEl>
                                          <p:spTgt spid="611"/>
                                        </p:tgtEl>
                                        <p:attrNameLst>
                                          <p:attrName>style.visibility</p:attrName>
                                        </p:attrNameLst>
                                      </p:cBhvr>
                                      <p:to>
                                        <p:strVal val="hidden"/>
                                      </p:to>
                                    </p:set>
                                  </p:childTnLst>
                                </p:cTn>
                              </p:par>
                            </p:childTnLst>
                          </p:cTn>
                        </p:par>
                        <p:par>
                          <p:cTn id="1201" fill="hold">
                            <p:stCondLst>
                              <p:cond delay="9000"/>
                            </p:stCondLst>
                            <p:childTnLst>
                              <p:par>
                                <p:cTn id="1202" nodeType="afterEffect" fill="hold" presetClass="exit" presetID="1">
                                  <p:stCondLst>
                                    <p:cond delay="1000"/>
                                  </p:stCondLst>
                                  <p:childTnLst>
                                    <p:set>
                                      <p:cBhvr>
                                        <p:cTn id="1203" dur="1" fill="hold">
                                          <p:stCondLst>
                                            <p:cond delay="0"/>
                                          </p:stCondLst>
                                        </p:cTn>
                                        <p:tgtEl>
                                          <p:spTgt spid="610"/>
                                        </p:tgtEl>
                                        <p:attrNameLst>
                                          <p:attrName>style.visibility</p:attrName>
                                        </p:attrNameLst>
                                      </p:cBhvr>
                                      <p:to>
                                        <p:strVal val="hidden"/>
                                      </p:to>
                                    </p:set>
                                  </p:childTnLst>
                                </p:cTn>
                              </p:par>
                            </p:childTnLst>
                          </p:cTn>
                        </p:par>
                        <p:par>
                          <p:cTn id="1204" fill="hold">
                            <p:stCondLst>
                              <p:cond delay="10000"/>
                            </p:stCondLst>
                            <p:childTnLst>
                              <p:par>
                                <p:cTn id="1205" nodeType="afterEffect" fill="hold" presetClass="exit" presetID="1">
                                  <p:stCondLst>
                                    <p:cond delay="1000"/>
                                  </p:stCondLst>
                                  <p:childTnLst>
                                    <p:set>
                                      <p:cBhvr>
                                        <p:cTn id="1206" dur="1" fill="hold">
                                          <p:stCondLst>
                                            <p:cond delay="0"/>
                                          </p:stCondLst>
                                        </p:cTn>
                                        <p:tgtEl>
                                          <p:spTgt spid="609"/>
                                        </p:tgtEl>
                                        <p:attrNameLst>
                                          <p:attrName>style.visibility</p:attrName>
                                        </p:attrNameLst>
                                      </p:cBhvr>
                                      <p:to>
                                        <p:strVal val="hidden"/>
                                      </p:to>
                                    </p:set>
                                  </p:childTnLst>
                                </p:cTn>
                              </p:par>
                            </p:childTnLst>
                          </p:cTn>
                        </p:par>
                        <p:par>
                          <p:cTn id="1207" fill="hold">
                            <p:stCondLst>
                              <p:cond delay="11000"/>
                            </p:stCondLst>
                            <p:childTnLst>
                              <p:par>
                                <p:cTn id="1208" nodeType="afterEffect" fill="hold" presetClass="exit" presetID="1">
                                  <p:stCondLst>
                                    <p:cond delay="1000"/>
                                  </p:stCondLst>
                                  <p:childTnLst>
                                    <p:set>
                                      <p:cBhvr>
                                        <p:cTn id="1209" dur="1" fill="hold">
                                          <p:stCondLst>
                                            <p:cond delay="0"/>
                                          </p:stCondLst>
                                        </p:cTn>
                                        <p:tgtEl>
                                          <p:spTgt spid="608"/>
                                        </p:tgtEl>
                                        <p:attrNameLst>
                                          <p:attrName>style.visibility</p:attrName>
                                        </p:attrNameLst>
                                      </p:cBhvr>
                                      <p:to>
                                        <p:strVal val="hidden"/>
                                      </p:to>
                                    </p:set>
                                  </p:childTnLst>
                                </p:cTn>
                              </p:par>
                            </p:childTnLst>
                          </p:cTn>
                        </p:par>
                        <p:par>
                          <p:cTn id="1210" fill="hold">
                            <p:stCondLst>
                              <p:cond delay="12000"/>
                            </p:stCondLst>
                            <p:childTnLst>
                              <p:par>
                                <p:cTn id="1211" nodeType="afterEffect" fill="hold" presetClass="exit" presetID="1">
                                  <p:stCondLst>
                                    <p:cond delay="1000"/>
                                  </p:stCondLst>
                                  <p:childTnLst>
                                    <p:set>
                                      <p:cBhvr>
                                        <p:cTn id="1212" dur="1" fill="hold">
                                          <p:stCondLst>
                                            <p:cond delay="0"/>
                                          </p:stCondLst>
                                        </p:cTn>
                                        <p:tgtEl>
                                          <p:spTgt spid="607"/>
                                        </p:tgtEl>
                                        <p:attrNameLst>
                                          <p:attrName>style.visibility</p:attrName>
                                        </p:attrNameLst>
                                      </p:cBhvr>
                                      <p:to>
                                        <p:strVal val="hidden"/>
                                      </p:to>
                                    </p:set>
                                  </p:childTnLst>
                                </p:cTn>
                              </p:par>
                            </p:childTnLst>
                          </p:cTn>
                        </p:par>
                        <p:par>
                          <p:cTn id="1213" fill="hold">
                            <p:stCondLst>
                              <p:cond delay="13000"/>
                            </p:stCondLst>
                            <p:childTnLst>
                              <p:par>
                                <p:cTn id="1214" nodeType="afterEffect" fill="hold" presetClass="exit" presetID="1">
                                  <p:stCondLst>
                                    <p:cond delay="1000"/>
                                  </p:stCondLst>
                                  <p:childTnLst>
                                    <p:set>
                                      <p:cBhvr>
                                        <p:cTn id="1215" dur="1" fill="hold">
                                          <p:stCondLst>
                                            <p:cond delay="0"/>
                                          </p:stCondLst>
                                        </p:cTn>
                                        <p:tgtEl>
                                          <p:spTgt spid="606"/>
                                        </p:tgtEl>
                                        <p:attrNameLst>
                                          <p:attrName>style.visibility</p:attrName>
                                        </p:attrNameLst>
                                      </p:cBhvr>
                                      <p:to>
                                        <p:strVal val="hidden"/>
                                      </p:to>
                                    </p:set>
                                  </p:childTnLst>
                                </p:cTn>
                              </p:par>
                            </p:childTnLst>
                          </p:cTn>
                        </p:par>
                        <p:par>
                          <p:cTn id="1216" fill="hold">
                            <p:stCondLst>
                              <p:cond delay="14000"/>
                            </p:stCondLst>
                            <p:childTnLst>
                              <p:par>
                                <p:cTn id="1217" nodeType="afterEffect" fill="hold" presetClass="exit" presetID="1">
                                  <p:stCondLst>
                                    <p:cond delay="1000"/>
                                  </p:stCondLst>
                                  <p:childTnLst>
                                    <p:set>
                                      <p:cBhvr>
                                        <p:cTn id="1218" dur="1" fill="hold">
                                          <p:stCondLst>
                                            <p:cond delay="0"/>
                                          </p:stCondLst>
                                        </p:cTn>
                                        <p:tgtEl>
                                          <p:spTgt spid="605"/>
                                        </p:tgtEl>
                                        <p:attrNameLst>
                                          <p:attrName>style.visibility</p:attrName>
                                        </p:attrNameLst>
                                      </p:cBhvr>
                                      <p:to>
                                        <p:strVal val="hidden"/>
                                      </p:to>
                                    </p:set>
                                  </p:childTnLst>
                                </p:cTn>
                              </p:par>
                            </p:childTnLst>
                          </p:cTn>
                        </p:par>
                        <p:par>
                          <p:cTn id="1219" fill="hold">
                            <p:stCondLst>
                              <p:cond delay="15000"/>
                            </p:stCondLst>
                            <p:childTnLst>
                              <p:par>
                                <p:cTn id="1220" nodeType="afterEffect" fill="hold" presetClass="exit" presetID="1">
                                  <p:stCondLst>
                                    <p:cond delay="1000"/>
                                  </p:stCondLst>
                                  <p:childTnLst>
                                    <p:set>
                                      <p:cBhvr>
                                        <p:cTn id="1221" dur="1" fill="hold">
                                          <p:stCondLst>
                                            <p:cond delay="0"/>
                                          </p:stCondLst>
                                        </p:cTn>
                                        <p:tgtEl>
                                          <p:spTgt spid="604"/>
                                        </p:tgtEl>
                                        <p:attrNameLst>
                                          <p:attrName>style.visibility</p:attrName>
                                        </p:attrNameLst>
                                      </p:cBhvr>
                                      <p:to>
                                        <p:strVal val="hidden"/>
                                      </p:to>
                                    </p:set>
                                  </p:childTnLst>
                                </p:cTn>
                              </p:par>
                            </p:childTnLst>
                          </p:cTn>
                        </p:par>
                        <p:par>
                          <p:cTn id="1222" fill="hold">
                            <p:stCondLst>
                              <p:cond delay="16000"/>
                            </p:stCondLst>
                            <p:childTnLst>
                              <p:par>
                                <p:cTn id="1223" nodeType="afterEffect" fill="hold" presetClass="exit" presetID="1">
                                  <p:stCondLst>
                                    <p:cond delay="1000"/>
                                  </p:stCondLst>
                                  <p:childTnLst>
                                    <p:set>
                                      <p:cBhvr>
                                        <p:cTn id="1224" dur="1" fill="hold">
                                          <p:stCondLst>
                                            <p:cond delay="0"/>
                                          </p:stCondLst>
                                        </p:cTn>
                                        <p:tgtEl>
                                          <p:spTgt spid="603"/>
                                        </p:tgtEl>
                                        <p:attrNameLst>
                                          <p:attrName>style.visibility</p:attrName>
                                        </p:attrNameLst>
                                      </p:cBhvr>
                                      <p:to>
                                        <p:strVal val="hidden"/>
                                      </p:to>
                                    </p:set>
                                  </p:childTnLst>
                                </p:cTn>
                              </p:par>
                            </p:childTnLst>
                          </p:cTn>
                        </p:par>
                        <p:par>
                          <p:cTn id="1225" fill="hold">
                            <p:stCondLst>
                              <p:cond delay="17000"/>
                            </p:stCondLst>
                            <p:childTnLst>
                              <p:par>
                                <p:cTn id="1226" nodeType="afterEffect" fill="hold" presetClass="exit" presetID="1">
                                  <p:stCondLst>
                                    <p:cond delay="1000"/>
                                  </p:stCondLst>
                                  <p:childTnLst>
                                    <p:set>
                                      <p:cBhvr>
                                        <p:cTn id="1227" dur="1" fill="hold">
                                          <p:stCondLst>
                                            <p:cond delay="0"/>
                                          </p:stCondLst>
                                        </p:cTn>
                                        <p:tgtEl>
                                          <p:spTgt spid="602"/>
                                        </p:tgtEl>
                                        <p:attrNameLst>
                                          <p:attrName>style.visibility</p:attrName>
                                        </p:attrNameLst>
                                      </p:cBhvr>
                                      <p:to>
                                        <p:strVal val="hidden"/>
                                      </p:to>
                                    </p:set>
                                  </p:childTnLst>
                                </p:cTn>
                              </p:par>
                            </p:childTnLst>
                          </p:cTn>
                        </p:par>
                        <p:par>
                          <p:cTn id="1228" fill="hold">
                            <p:stCondLst>
                              <p:cond delay="18000"/>
                            </p:stCondLst>
                            <p:childTnLst>
                              <p:par>
                                <p:cTn id="1229" nodeType="afterEffect" fill="hold" presetClass="exit" presetID="1">
                                  <p:stCondLst>
                                    <p:cond delay="1000"/>
                                  </p:stCondLst>
                                  <p:childTnLst>
                                    <p:set>
                                      <p:cBhvr>
                                        <p:cTn id="1230" dur="1" fill="hold">
                                          <p:stCondLst>
                                            <p:cond delay="0"/>
                                          </p:stCondLst>
                                        </p:cTn>
                                        <p:tgtEl>
                                          <p:spTgt spid="601"/>
                                        </p:tgtEl>
                                        <p:attrNameLst>
                                          <p:attrName>style.visibility</p:attrName>
                                        </p:attrNameLst>
                                      </p:cBhvr>
                                      <p:to>
                                        <p:strVal val="hidden"/>
                                      </p:to>
                                    </p:set>
                                  </p:childTnLst>
                                </p:cTn>
                              </p:par>
                            </p:childTnLst>
                          </p:cTn>
                        </p:par>
                        <p:par>
                          <p:cTn id="1231" fill="hold">
                            <p:stCondLst>
                              <p:cond delay="19000"/>
                            </p:stCondLst>
                            <p:childTnLst>
                              <p:par>
                                <p:cTn id="1232" nodeType="afterEffect" fill="hold" presetClass="exit" presetID="1">
                                  <p:stCondLst>
                                    <p:cond delay="1000"/>
                                  </p:stCondLst>
                                  <p:childTnLst>
                                    <p:set>
                                      <p:cBhvr>
                                        <p:cTn id="1233" dur="1" fill="hold">
                                          <p:stCondLst>
                                            <p:cond delay="0"/>
                                          </p:stCondLst>
                                        </p:cTn>
                                        <p:tgtEl>
                                          <p:spTgt spid="600"/>
                                        </p:tgtEl>
                                        <p:attrNameLst>
                                          <p:attrName>style.visibility</p:attrName>
                                        </p:attrNameLst>
                                      </p:cBhvr>
                                      <p:to>
                                        <p:strVal val="hidden"/>
                                      </p:to>
                                    </p:set>
                                  </p:childTnLst>
                                </p:cTn>
                              </p:par>
                            </p:childTnLst>
                          </p:cTn>
                        </p:par>
                        <p:par>
                          <p:cTn id="1234" fill="hold">
                            <p:stCondLst>
                              <p:cond delay="20000"/>
                            </p:stCondLst>
                            <p:childTnLst>
                              <p:par>
                                <p:cTn id="1235" nodeType="afterEffect" fill="hold" presetClass="exit" presetID="1">
                                  <p:stCondLst>
                                    <p:cond delay="1000"/>
                                  </p:stCondLst>
                                  <p:childTnLst>
                                    <p:set>
                                      <p:cBhvr>
                                        <p:cTn id="1236" dur="1" fill="hold">
                                          <p:stCondLst>
                                            <p:cond delay="0"/>
                                          </p:stCondLst>
                                        </p:cTn>
                                        <p:tgtEl>
                                          <p:spTgt spid="599"/>
                                        </p:tgtEl>
                                        <p:attrNameLst>
                                          <p:attrName>style.visibility</p:attrName>
                                        </p:attrNameLst>
                                      </p:cBhvr>
                                      <p:to>
                                        <p:strVal val="hidden"/>
                                      </p:to>
                                    </p:set>
                                  </p:childTnLst>
                                </p:cTn>
                              </p:par>
                            </p:childTnLst>
                          </p:cTn>
                        </p:par>
                        <p:par>
                          <p:cTn id="1237" fill="hold">
                            <p:stCondLst>
                              <p:cond delay="21000"/>
                            </p:stCondLst>
                            <p:childTnLst>
                              <p:par>
                                <p:cTn id="1238" nodeType="afterEffect" fill="hold" presetClass="exit" presetID="1">
                                  <p:stCondLst>
                                    <p:cond delay="1000"/>
                                  </p:stCondLst>
                                  <p:childTnLst>
                                    <p:set>
                                      <p:cBhvr>
                                        <p:cTn id="1239" dur="1" fill="hold">
                                          <p:stCondLst>
                                            <p:cond delay="0"/>
                                          </p:stCondLst>
                                        </p:cTn>
                                        <p:tgtEl>
                                          <p:spTgt spid="598"/>
                                        </p:tgtEl>
                                        <p:attrNameLst>
                                          <p:attrName>style.visibility</p:attrName>
                                        </p:attrNameLst>
                                      </p:cBhvr>
                                      <p:to>
                                        <p:strVal val="hidden"/>
                                      </p:to>
                                    </p:set>
                                  </p:childTnLst>
                                </p:cTn>
                              </p:par>
                            </p:childTnLst>
                          </p:cTn>
                        </p:par>
                        <p:par>
                          <p:cTn id="1240" fill="hold">
                            <p:stCondLst>
                              <p:cond delay="22000"/>
                            </p:stCondLst>
                            <p:childTnLst>
                              <p:par>
                                <p:cTn id="1241" nodeType="afterEffect" fill="hold" presetClass="exit" presetID="1">
                                  <p:stCondLst>
                                    <p:cond delay="1000"/>
                                  </p:stCondLst>
                                  <p:childTnLst>
                                    <p:set>
                                      <p:cBhvr>
                                        <p:cTn id="1242" dur="1" fill="hold">
                                          <p:stCondLst>
                                            <p:cond delay="0"/>
                                          </p:stCondLst>
                                        </p:cTn>
                                        <p:tgtEl>
                                          <p:spTgt spid="597"/>
                                        </p:tgtEl>
                                        <p:attrNameLst>
                                          <p:attrName>style.visibility</p:attrName>
                                        </p:attrNameLst>
                                      </p:cBhvr>
                                      <p:to>
                                        <p:strVal val="hidden"/>
                                      </p:to>
                                    </p:set>
                                  </p:childTnLst>
                                </p:cTn>
                              </p:par>
                            </p:childTnLst>
                          </p:cTn>
                        </p:par>
                        <p:par>
                          <p:cTn id="1243" fill="hold">
                            <p:stCondLst>
                              <p:cond delay="23000"/>
                            </p:stCondLst>
                            <p:childTnLst>
                              <p:par>
                                <p:cTn id="1244" nodeType="afterEffect" fill="hold" presetClass="exit" presetID="1">
                                  <p:stCondLst>
                                    <p:cond delay="1000"/>
                                  </p:stCondLst>
                                  <p:childTnLst>
                                    <p:set>
                                      <p:cBhvr>
                                        <p:cTn id="1245" dur="1" fill="hold">
                                          <p:stCondLst>
                                            <p:cond delay="0"/>
                                          </p:stCondLst>
                                        </p:cTn>
                                        <p:tgtEl>
                                          <p:spTgt spid="596"/>
                                        </p:tgtEl>
                                        <p:attrNameLst>
                                          <p:attrName>style.visibility</p:attrName>
                                        </p:attrNameLst>
                                      </p:cBhvr>
                                      <p:to>
                                        <p:strVal val="hidden"/>
                                      </p:to>
                                    </p:set>
                                  </p:childTnLst>
                                </p:cTn>
                              </p:par>
                            </p:childTnLst>
                          </p:cTn>
                        </p:par>
                        <p:par>
                          <p:cTn id="1246" fill="hold">
                            <p:stCondLst>
                              <p:cond delay="24000"/>
                            </p:stCondLst>
                            <p:childTnLst>
                              <p:par>
                                <p:cTn id="1247" nodeType="afterEffect" fill="hold" presetClass="exit" presetID="1">
                                  <p:stCondLst>
                                    <p:cond delay="1000"/>
                                  </p:stCondLst>
                                  <p:childTnLst>
                                    <p:set>
                                      <p:cBhvr>
                                        <p:cTn id="1248" dur="1" fill="hold">
                                          <p:stCondLst>
                                            <p:cond delay="9"/>
                                          </p:stCondLst>
                                        </p:cTn>
                                        <p:tgtEl>
                                          <p:spTgt spid="59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#16</a:t>
            </a:r>
            <a:endParaRPr b="0" lang="en-US" sz="4400" strike="noStrike" u="none">
              <a:solidFill>
                <a:srgbClr val="ffffff"/>
              </a:solidFill>
              <a:uFillTx/>
              <a:latin typeface="Arial"/>
            </a:endParaRPr>
          </a:p>
        </p:txBody>
      </p:sp>
      <p:sp>
        <p:nvSpPr>
          <p:cNvPr id="621" name="PlaceHolder 15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is not first,  </a:t>
            </a:r>
            <a:endParaRPr b="0" lang="en-US" sz="3200" strike="noStrike" u="none">
              <a:solidFill>
                <a:srgbClr val="ffffff"/>
              </a:solidFill>
              <a:uFillTx/>
              <a:latin typeface="Arial"/>
            </a:endParaRPr>
          </a:p>
        </p:txBody>
      </p:sp>
      <p:sp>
        <p:nvSpPr>
          <p:cNvPr id="622" name="PlaceHolder 15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es primero, </a:t>
            </a:r>
            <a:endParaRPr b="0" lang="en-US" sz="3200" strike="noStrike" u="none">
              <a:solidFill>
                <a:srgbClr val="ffffff"/>
              </a:solidFill>
              <a:uFillTx/>
              <a:latin typeface="Arial"/>
            </a:endParaRPr>
          </a:p>
        </p:txBody>
      </p:sp>
      <p:sp>
        <p:nvSpPr>
          <p:cNvPr id="623" name="PlaceHolder 16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n'est pas le premier,</a:t>
            </a:r>
            <a:endParaRPr b="0" lang="en-US" sz="3200" strike="noStrike" u="none">
              <a:solidFill>
                <a:srgbClr val="ffffff"/>
              </a:solidFill>
              <a:uFillTx/>
              <a:latin typeface="Arial"/>
            </a:endParaRPr>
          </a:p>
        </p:txBody>
      </p:sp>
      <p:sp>
        <p:nvSpPr>
          <p:cNvPr id="624" name="PlaceHolder 16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 οὐ πρῶτον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2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#17</a:t>
            </a:r>
            <a:endParaRPr b="0" lang="en-US" sz="4400" strike="noStrike" u="none">
              <a:solidFill>
                <a:srgbClr val="ffffff"/>
              </a:solidFill>
              <a:uFillTx/>
              <a:latin typeface="Arial"/>
            </a:endParaRPr>
          </a:p>
        </p:txBody>
      </p:sp>
      <p:sp>
        <p:nvSpPr>
          <p:cNvPr id="62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15:42, how is the body sown?  </a:t>
            </a:r>
            <a:endParaRPr b="0" lang="en-US" sz="3200" strike="noStrike" u="none">
              <a:solidFill>
                <a:srgbClr val="ffffff"/>
              </a:solidFill>
              <a:uFillTx/>
              <a:latin typeface="Arial"/>
            </a:endParaRPr>
          </a:p>
        </p:txBody>
      </p:sp>
      <p:sp>
        <p:nvSpPr>
          <p:cNvPr id="627" name="PlaceHolder 16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15:42, ¿cómo se siembra el cuerpo? </a:t>
            </a:r>
            <a:endParaRPr b="0" lang="en-US" sz="3200" strike="noStrike" u="none">
              <a:solidFill>
                <a:srgbClr val="ffffff"/>
              </a:solidFill>
              <a:uFillTx/>
              <a:latin typeface="Arial"/>
            </a:endParaRPr>
          </a:p>
        </p:txBody>
      </p:sp>
      <p:sp>
        <p:nvSpPr>
          <p:cNvPr id="628" name="PlaceHolder 16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:42, comment le corps est-il semé ?</a:t>
            </a:r>
            <a:endParaRPr b="0" lang="en-US" sz="3200" strike="noStrike" u="none">
              <a:solidFill>
                <a:srgbClr val="ffffff"/>
              </a:solidFill>
              <a:uFillTx/>
              <a:latin typeface="Arial"/>
            </a:endParaRPr>
          </a:p>
        </p:txBody>
      </p:sp>
      <p:sp>
        <p:nvSpPr>
          <p:cNvPr id="629" name="TextBox 49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30" name="TextBox 4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31" name="TextBox 4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32" name="TextBox 4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33" name="TextBox 5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34" name="TextBox 5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35" name="TextBox 5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36" name="TextBox 5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37" name="TextBox 5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38" name="TextBox 5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39" name="TextBox 5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40" name="TextBox 5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41" name="TextBox 5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42" name="TextBox 5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43" name="TextBox 5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44" name="TextBox 5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45" name="TextBox 5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46" name="TextBox 5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47" name="TextBox 5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48" name="TextBox 5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49" name="TextBox 5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50" name="TextBox 5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51" name="TextBox 5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52" name="TextBox 5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53" name="TextBox 5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54" name="TextBox 5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249" dur="indefinite" restart="never" nodeType="tmRoot">
          <p:childTnLst>
            <p:seq>
              <p:cTn id="1250" dur="indefinite" nodeType="mainSeq">
                <p:childTnLst>
                  <p:par>
                    <p:cTn id="1251" fill="hold">
                      <p:stCondLst>
                        <p:cond delay="indefinite"/>
                      </p:stCondLst>
                      <p:childTnLst>
                        <p:par>
                          <p:cTn id="1252" fill="hold">
                            <p:stCondLst>
                              <p:cond delay="0"/>
                            </p:stCondLst>
                            <p:childTnLst>
                              <p:par>
                                <p:cTn id="1253" nodeType="clickEffect" fill="hold" presetClass="exit" presetID="1">
                                  <p:stCondLst>
                                    <p:cond delay="1000"/>
                                  </p:stCondLst>
                                  <p:childTnLst>
                                    <p:set>
                                      <p:cBhvr>
                                        <p:cTn id="1254" dur="1" fill="hold">
                                          <p:stCondLst>
                                            <p:cond delay="0"/>
                                          </p:stCondLst>
                                        </p:cTn>
                                        <p:tgtEl>
                                          <p:spTgt spid="654"/>
                                        </p:tgtEl>
                                        <p:attrNameLst>
                                          <p:attrName>style.visibility</p:attrName>
                                        </p:attrNameLst>
                                      </p:cBhvr>
                                      <p:to>
                                        <p:strVal val="hidden"/>
                                      </p:to>
                                    </p:set>
                                  </p:childTnLst>
                                </p:cTn>
                              </p:par>
                            </p:childTnLst>
                          </p:cTn>
                        </p:par>
                        <p:par>
                          <p:cTn id="1255" fill="hold">
                            <p:stCondLst>
                              <p:cond delay="1000"/>
                            </p:stCondLst>
                            <p:childTnLst>
                              <p:par>
                                <p:cTn id="1256" nodeType="afterEffect" fill="hold" presetClass="exit" presetID="1">
                                  <p:stCondLst>
                                    <p:cond delay="1000"/>
                                  </p:stCondLst>
                                  <p:childTnLst>
                                    <p:set>
                                      <p:cBhvr>
                                        <p:cTn id="1257" dur="1" fill="hold">
                                          <p:stCondLst>
                                            <p:cond delay="0"/>
                                          </p:stCondLst>
                                        </p:cTn>
                                        <p:tgtEl>
                                          <p:spTgt spid="653"/>
                                        </p:tgtEl>
                                        <p:attrNameLst>
                                          <p:attrName>style.visibility</p:attrName>
                                        </p:attrNameLst>
                                      </p:cBhvr>
                                      <p:to>
                                        <p:strVal val="hidden"/>
                                      </p:to>
                                    </p:set>
                                  </p:childTnLst>
                                </p:cTn>
                              </p:par>
                            </p:childTnLst>
                          </p:cTn>
                        </p:par>
                        <p:par>
                          <p:cTn id="1258" fill="hold">
                            <p:stCondLst>
                              <p:cond delay="2000"/>
                            </p:stCondLst>
                            <p:childTnLst>
                              <p:par>
                                <p:cTn id="1259" nodeType="afterEffect" fill="hold" presetClass="exit" presetID="1">
                                  <p:stCondLst>
                                    <p:cond delay="1000"/>
                                  </p:stCondLst>
                                  <p:childTnLst>
                                    <p:set>
                                      <p:cBhvr>
                                        <p:cTn id="1260" dur="1" fill="hold">
                                          <p:stCondLst>
                                            <p:cond delay="0"/>
                                          </p:stCondLst>
                                        </p:cTn>
                                        <p:tgtEl>
                                          <p:spTgt spid="652"/>
                                        </p:tgtEl>
                                        <p:attrNameLst>
                                          <p:attrName>style.visibility</p:attrName>
                                        </p:attrNameLst>
                                      </p:cBhvr>
                                      <p:to>
                                        <p:strVal val="hidden"/>
                                      </p:to>
                                    </p:set>
                                  </p:childTnLst>
                                </p:cTn>
                              </p:par>
                            </p:childTnLst>
                          </p:cTn>
                        </p:par>
                        <p:par>
                          <p:cTn id="1261" fill="hold">
                            <p:stCondLst>
                              <p:cond delay="3000"/>
                            </p:stCondLst>
                            <p:childTnLst>
                              <p:par>
                                <p:cTn id="1262" nodeType="afterEffect" fill="hold" presetClass="exit" presetID="1">
                                  <p:stCondLst>
                                    <p:cond delay="1000"/>
                                  </p:stCondLst>
                                  <p:childTnLst>
                                    <p:set>
                                      <p:cBhvr>
                                        <p:cTn id="1263" dur="1" fill="hold">
                                          <p:stCondLst>
                                            <p:cond delay="0"/>
                                          </p:stCondLst>
                                        </p:cTn>
                                        <p:tgtEl>
                                          <p:spTgt spid="651"/>
                                        </p:tgtEl>
                                        <p:attrNameLst>
                                          <p:attrName>style.visibility</p:attrName>
                                        </p:attrNameLst>
                                      </p:cBhvr>
                                      <p:to>
                                        <p:strVal val="hidden"/>
                                      </p:to>
                                    </p:set>
                                  </p:childTnLst>
                                </p:cTn>
                              </p:par>
                            </p:childTnLst>
                          </p:cTn>
                        </p:par>
                        <p:par>
                          <p:cTn id="1264" fill="hold">
                            <p:stCondLst>
                              <p:cond delay="4000"/>
                            </p:stCondLst>
                            <p:childTnLst>
                              <p:par>
                                <p:cTn id="1265" nodeType="afterEffect" fill="hold" presetClass="exit" presetID="1">
                                  <p:stCondLst>
                                    <p:cond delay="1000"/>
                                  </p:stCondLst>
                                  <p:childTnLst>
                                    <p:set>
                                      <p:cBhvr>
                                        <p:cTn id="1266" dur="1" fill="hold">
                                          <p:stCondLst>
                                            <p:cond delay="0"/>
                                          </p:stCondLst>
                                        </p:cTn>
                                        <p:tgtEl>
                                          <p:spTgt spid="650"/>
                                        </p:tgtEl>
                                        <p:attrNameLst>
                                          <p:attrName>style.visibility</p:attrName>
                                        </p:attrNameLst>
                                      </p:cBhvr>
                                      <p:to>
                                        <p:strVal val="hidden"/>
                                      </p:to>
                                    </p:set>
                                  </p:childTnLst>
                                </p:cTn>
                              </p:par>
                            </p:childTnLst>
                          </p:cTn>
                        </p:par>
                        <p:par>
                          <p:cTn id="1267" fill="hold">
                            <p:stCondLst>
                              <p:cond delay="5000"/>
                            </p:stCondLst>
                            <p:childTnLst>
                              <p:par>
                                <p:cTn id="1268" nodeType="afterEffect" fill="hold" presetClass="exit" presetID="1">
                                  <p:stCondLst>
                                    <p:cond delay="1000"/>
                                  </p:stCondLst>
                                  <p:childTnLst>
                                    <p:set>
                                      <p:cBhvr>
                                        <p:cTn id="1269" dur="1" fill="hold">
                                          <p:stCondLst>
                                            <p:cond delay="0"/>
                                          </p:stCondLst>
                                        </p:cTn>
                                        <p:tgtEl>
                                          <p:spTgt spid="649"/>
                                        </p:tgtEl>
                                        <p:attrNameLst>
                                          <p:attrName>style.visibility</p:attrName>
                                        </p:attrNameLst>
                                      </p:cBhvr>
                                      <p:to>
                                        <p:strVal val="hidden"/>
                                      </p:to>
                                    </p:set>
                                  </p:childTnLst>
                                </p:cTn>
                              </p:par>
                            </p:childTnLst>
                          </p:cTn>
                        </p:par>
                        <p:par>
                          <p:cTn id="1270" fill="hold">
                            <p:stCondLst>
                              <p:cond delay="6000"/>
                            </p:stCondLst>
                            <p:childTnLst>
                              <p:par>
                                <p:cTn id="1271" nodeType="afterEffect" fill="hold" presetClass="exit" presetID="1">
                                  <p:stCondLst>
                                    <p:cond delay="1000"/>
                                  </p:stCondLst>
                                  <p:childTnLst>
                                    <p:set>
                                      <p:cBhvr>
                                        <p:cTn id="1272" dur="1" fill="hold">
                                          <p:stCondLst>
                                            <p:cond delay="0"/>
                                          </p:stCondLst>
                                        </p:cTn>
                                        <p:tgtEl>
                                          <p:spTgt spid="648"/>
                                        </p:tgtEl>
                                        <p:attrNameLst>
                                          <p:attrName>style.visibility</p:attrName>
                                        </p:attrNameLst>
                                      </p:cBhvr>
                                      <p:to>
                                        <p:strVal val="hidden"/>
                                      </p:to>
                                    </p:set>
                                  </p:childTnLst>
                                </p:cTn>
                              </p:par>
                            </p:childTnLst>
                          </p:cTn>
                        </p:par>
                        <p:par>
                          <p:cTn id="1273" fill="hold">
                            <p:stCondLst>
                              <p:cond delay="7000"/>
                            </p:stCondLst>
                            <p:childTnLst>
                              <p:par>
                                <p:cTn id="1274" nodeType="afterEffect" fill="hold" presetClass="exit" presetID="1">
                                  <p:stCondLst>
                                    <p:cond delay="1000"/>
                                  </p:stCondLst>
                                  <p:childTnLst>
                                    <p:set>
                                      <p:cBhvr>
                                        <p:cTn id="1275" dur="1" fill="hold">
                                          <p:stCondLst>
                                            <p:cond delay="0"/>
                                          </p:stCondLst>
                                        </p:cTn>
                                        <p:tgtEl>
                                          <p:spTgt spid="647"/>
                                        </p:tgtEl>
                                        <p:attrNameLst>
                                          <p:attrName>style.visibility</p:attrName>
                                        </p:attrNameLst>
                                      </p:cBhvr>
                                      <p:to>
                                        <p:strVal val="hidden"/>
                                      </p:to>
                                    </p:set>
                                  </p:childTnLst>
                                </p:cTn>
                              </p:par>
                            </p:childTnLst>
                          </p:cTn>
                        </p:par>
                        <p:par>
                          <p:cTn id="1276" fill="hold">
                            <p:stCondLst>
                              <p:cond delay="8000"/>
                            </p:stCondLst>
                            <p:childTnLst>
                              <p:par>
                                <p:cTn id="1277" nodeType="afterEffect" fill="hold" presetClass="exit" presetID="1">
                                  <p:stCondLst>
                                    <p:cond delay="1000"/>
                                  </p:stCondLst>
                                  <p:childTnLst>
                                    <p:set>
                                      <p:cBhvr>
                                        <p:cTn id="1278" dur="1" fill="hold">
                                          <p:stCondLst>
                                            <p:cond delay="0"/>
                                          </p:stCondLst>
                                        </p:cTn>
                                        <p:tgtEl>
                                          <p:spTgt spid="646"/>
                                        </p:tgtEl>
                                        <p:attrNameLst>
                                          <p:attrName>style.visibility</p:attrName>
                                        </p:attrNameLst>
                                      </p:cBhvr>
                                      <p:to>
                                        <p:strVal val="hidden"/>
                                      </p:to>
                                    </p:set>
                                  </p:childTnLst>
                                </p:cTn>
                              </p:par>
                            </p:childTnLst>
                          </p:cTn>
                        </p:par>
                        <p:par>
                          <p:cTn id="1279" fill="hold">
                            <p:stCondLst>
                              <p:cond delay="9000"/>
                            </p:stCondLst>
                            <p:childTnLst>
                              <p:par>
                                <p:cTn id="1280" nodeType="afterEffect" fill="hold" presetClass="exit" presetID="1">
                                  <p:stCondLst>
                                    <p:cond delay="1000"/>
                                  </p:stCondLst>
                                  <p:childTnLst>
                                    <p:set>
                                      <p:cBhvr>
                                        <p:cTn id="1281" dur="1" fill="hold">
                                          <p:stCondLst>
                                            <p:cond delay="0"/>
                                          </p:stCondLst>
                                        </p:cTn>
                                        <p:tgtEl>
                                          <p:spTgt spid="645"/>
                                        </p:tgtEl>
                                        <p:attrNameLst>
                                          <p:attrName>style.visibility</p:attrName>
                                        </p:attrNameLst>
                                      </p:cBhvr>
                                      <p:to>
                                        <p:strVal val="hidden"/>
                                      </p:to>
                                    </p:set>
                                  </p:childTnLst>
                                </p:cTn>
                              </p:par>
                            </p:childTnLst>
                          </p:cTn>
                        </p:par>
                        <p:par>
                          <p:cTn id="1282" fill="hold">
                            <p:stCondLst>
                              <p:cond delay="10000"/>
                            </p:stCondLst>
                            <p:childTnLst>
                              <p:par>
                                <p:cTn id="1283" nodeType="afterEffect" fill="hold" presetClass="exit" presetID="1">
                                  <p:stCondLst>
                                    <p:cond delay="1000"/>
                                  </p:stCondLst>
                                  <p:childTnLst>
                                    <p:set>
                                      <p:cBhvr>
                                        <p:cTn id="1284" dur="1" fill="hold">
                                          <p:stCondLst>
                                            <p:cond delay="0"/>
                                          </p:stCondLst>
                                        </p:cTn>
                                        <p:tgtEl>
                                          <p:spTgt spid="644"/>
                                        </p:tgtEl>
                                        <p:attrNameLst>
                                          <p:attrName>style.visibility</p:attrName>
                                        </p:attrNameLst>
                                      </p:cBhvr>
                                      <p:to>
                                        <p:strVal val="hidden"/>
                                      </p:to>
                                    </p:set>
                                  </p:childTnLst>
                                </p:cTn>
                              </p:par>
                            </p:childTnLst>
                          </p:cTn>
                        </p:par>
                        <p:par>
                          <p:cTn id="1285" fill="hold">
                            <p:stCondLst>
                              <p:cond delay="11000"/>
                            </p:stCondLst>
                            <p:childTnLst>
                              <p:par>
                                <p:cTn id="1286" nodeType="afterEffect" fill="hold" presetClass="exit" presetID="1">
                                  <p:stCondLst>
                                    <p:cond delay="1000"/>
                                  </p:stCondLst>
                                  <p:childTnLst>
                                    <p:set>
                                      <p:cBhvr>
                                        <p:cTn id="1287" dur="1" fill="hold">
                                          <p:stCondLst>
                                            <p:cond delay="0"/>
                                          </p:stCondLst>
                                        </p:cTn>
                                        <p:tgtEl>
                                          <p:spTgt spid="643"/>
                                        </p:tgtEl>
                                        <p:attrNameLst>
                                          <p:attrName>style.visibility</p:attrName>
                                        </p:attrNameLst>
                                      </p:cBhvr>
                                      <p:to>
                                        <p:strVal val="hidden"/>
                                      </p:to>
                                    </p:set>
                                  </p:childTnLst>
                                </p:cTn>
                              </p:par>
                            </p:childTnLst>
                          </p:cTn>
                        </p:par>
                        <p:par>
                          <p:cTn id="1288" fill="hold">
                            <p:stCondLst>
                              <p:cond delay="12000"/>
                            </p:stCondLst>
                            <p:childTnLst>
                              <p:par>
                                <p:cTn id="1289" nodeType="afterEffect" fill="hold" presetClass="exit" presetID="1">
                                  <p:stCondLst>
                                    <p:cond delay="1000"/>
                                  </p:stCondLst>
                                  <p:childTnLst>
                                    <p:set>
                                      <p:cBhvr>
                                        <p:cTn id="1290" dur="1" fill="hold">
                                          <p:stCondLst>
                                            <p:cond delay="0"/>
                                          </p:stCondLst>
                                        </p:cTn>
                                        <p:tgtEl>
                                          <p:spTgt spid="642"/>
                                        </p:tgtEl>
                                        <p:attrNameLst>
                                          <p:attrName>style.visibility</p:attrName>
                                        </p:attrNameLst>
                                      </p:cBhvr>
                                      <p:to>
                                        <p:strVal val="hidden"/>
                                      </p:to>
                                    </p:set>
                                  </p:childTnLst>
                                </p:cTn>
                              </p:par>
                            </p:childTnLst>
                          </p:cTn>
                        </p:par>
                        <p:par>
                          <p:cTn id="1291" fill="hold">
                            <p:stCondLst>
                              <p:cond delay="13000"/>
                            </p:stCondLst>
                            <p:childTnLst>
                              <p:par>
                                <p:cTn id="1292" nodeType="afterEffect" fill="hold" presetClass="exit" presetID="1">
                                  <p:stCondLst>
                                    <p:cond delay="1000"/>
                                  </p:stCondLst>
                                  <p:childTnLst>
                                    <p:set>
                                      <p:cBhvr>
                                        <p:cTn id="1293" dur="1" fill="hold">
                                          <p:stCondLst>
                                            <p:cond delay="0"/>
                                          </p:stCondLst>
                                        </p:cTn>
                                        <p:tgtEl>
                                          <p:spTgt spid="641"/>
                                        </p:tgtEl>
                                        <p:attrNameLst>
                                          <p:attrName>style.visibility</p:attrName>
                                        </p:attrNameLst>
                                      </p:cBhvr>
                                      <p:to>
                                        <p:strVal val="hidden"/>
                                      </p:to>
                                    </p:set>
                                  </p:childTnLst>
                                </p:cTn>
                              </p:par>
                            </p:childTnLst>
                          </p:cTn>
                        </p:par>
                        <p:par>
                          <p:cTn id="1294" fill="hold">
                            <p:stCondLst>
                              <p:cond delay="14000"/>
                            </p:stCondLst>
                            <p:childTnLst>
                              <p:par>
                                <p:cTn id="1295" nodeType="afterEffect" fill="hold" presetClass="exit" presetID="1">
                                  <p:stCondLst>
                                    <p:cond delay="1000"/>
                                  </p:stCondLst>
                                  <p:childTnLst>
                                    <p:set>
                                      <p:cBhvr>
                                        <p:cTn id="1296" dur="1" fill="hold">
                                          <p:stCondLst>
                                            <p:cond delay="0"/>
                                          </p:stCondLst>
                                        </p:cTn>
                                        <p:tgtEl>
                                          <p:spTgt spid="640"/>
                                        </p:tgtEl>
                                        <p:attrNameLst>
                                          <p:attrName>style.visibility</p:attrName>
                                        </p:attrNameLst>
                                      </p:cBhvr>
                                      <p:to>
                                        <p:strVal val="hidden"/>
                                      </p:to>
                                    </p:set>
                                  </p:childTnLst>
                                </p:cTn>
                              </p:par>
                            </p:childTnLst>
                          </p:cTn>
                        </p:par>
                        <p:par>
                          <p:cTn id="1297" fill="hold">
                            <p:stCondLst>
                              <p:cond delay="15000"/>
                            </p:stCondLst>
                            <p:childTnLst>
                              <p:par>
                                <p:cTn id="1298" nodeType="afterEffect" fill="hold" presetClass="exit" presetID="1">
                                  <p:stCondLst>
                                    <p:cond delay="1000"/>
                                  </p:stCondLst>
                                  <p:childTnLst>
                                    <p:set>
                                      <p:cBhvr>
                                        <p:cTn id="1299" dur="1" fill="hold">
                                          <p:stCondLst>
                                            <p:cond delay="0"/>
                                          </p:stCondLst>
                                        </p:cTn>
                                        <p:tgtEl>
                                          <p:spTgt spid="639"/>
                                        </p:tgtEl>
                                        <p:attrNameLst>
                                          <p:attrName>style.visibility</p:attrName>
                                        </p:attrNameLst>
                                      </p:cBhvr>
                                      <p:to>
                                        <p:strVal val="hidden"/>
                                      </p:to>
                                    </p:set>
                                  </p:childTnLst>
                                </p:cTn>
                              </p:par>
                            </p:childTnLst>
                          </p:cTn>
                        </p:par>
                        <p:par>
                          <p:cTn id="1300" fill="hold">
                            <p:stCondLst>
                              <p:cond delay="16000"/>
                            </p:stCondLst>
                            <p:childTnLst>
                              <p:par>
                                <p:cTn id="1301" nodeType="afterEffect" fill="hold" presetClass="exit" presetID="1">
                                  <p:stCondLst>
                                    <p:cond delay="1000"/>
                                  </p:stCondLst>
                                  <p:childTnLst>
                                    <p:set>
                                      <p:cBhvr>
                                        <p:cTn id="1302" dur="1" fill="hold">
                                          <p:stCondLst>
                                            <p:cond delay="0"/>
                                          </p:stCondLst>
                                        </p:cTn>
                                        <p:tgtEl>
                                          <p:spTgt spid="638"/>
                                        </p:tgtEl>
                                        <p:attrNameLst>
                                          <p:attrName>style.visibility</p:attrName>
                                        </p:attrNameLst>
                                      </p:cBhvr>
                                      <p:to>
                                        <p:strVal val="hidden"/>
                                      </p:to>
                                    </p:set>
                                  </p:childTnLst>
                                </p:cTn>
                              </p:par>
                            </p:childTnLst>
                          </p:cTn>
                        </p:par>
                        <p:par>
                          <p:cTn id="1303" fill="hold">
                            <p:stCondLst>
                              <p:cond delay="17000"/>
                            </p:stCondLst>
                            <p:childTnLst>
                              <p:par>
                                <p:cTn id="1304" nodeType="afterEffect" fill="hold" presetClass="exit" presetID="1">
                                  <p:stCondLst>
                                    <p:cond delay="1000"/>
                                  </p:stCondLst>
                                  <p:childTnLst>
                                    <p:set>
                                      <p:cBhvr>
                                        <p:cTn id="1305" dur="1" fill="hold">
                                          <p:stCondLst>
                                            <p:cond delay="0"/>
                                          </p:stCondLst>
                                        </p:cTn>
                                        <p:tgtEl>
                                          <p:spTgt spid="637"/>
                                        </p:tgtEl>
                                        <p:attrNameLst>
                                          <p:attrName>style.visibility</p:attrName>
                                        </p:attrNameLst>
                                      </p:cBhvr>
                                      <p:to>
                                        <p:strVal val="hidden"/>
                                      </p:to>
                                    </p:set>
                                  </p:childTnLst>
                                </p:cTn>
                              </p:par>
                            </p:childTnLst>
                          </p:cTn>
                        </p:par>
                        <p:par>
                          <p:cTn id="1306" fill="hold">
                            <p:stCondLst>
                              <p:cond delay="18000"/>
                            </p:stCondLst>
                            <p:childTnLst>
                              <p:par>
                                <p:cTn id="1307" nodeType="afterEffect" fill="hold" presetClass="exit" presetID="1">
                                  <p:stCondLst>
                                    <p:cond delay="1000"/>
                                  </p:stCondLst>
                                  <p:childTnLst>
                                    <p:set>
                                      <p:cBhvr>
                                        <p:cTn id="1308" dur="1" fill="hold">
                                          <p:stCondLst>
                                            <p:cond delay="0"/>
                                          </p:stCondLst>
                                        </p:cTn>
                                        <p:tgtEl>
                                          <p:spTgt spid="636"/>
                                        </p:tgtEl>
                                        <p:attrNameLst>
                                          <p:attrName>style.visibility</p:attrName>
                                        </p:attrNameLst>
                                      </p:cBhvr>
                                      <p:to>
                                        <p:strVal val="hidden"/>
                                      </p:to>
                                    </p:set>
                                  </p:childTnLst>
                                </p:cTn>
                              </p:par>
                            </p:childTnLst>
                          </p:cTn>
                        </p:par>
                        <p:par>
                          <p:cTn id="1309" fill="hold">
                            <p:stCondLst>
                              <p:cond delay="19000"/>
                            </p:stCondLst>
                            <p:childTnLst>
                              <p:par>
                                <p:cTn id="1310" nodeType="afterEffect" fill="hold" presetClass="exit" presetID="1">
                                  <p:stCondLst>
                                    <p:cond delay="1000"/>
                                  </p:stCondLst>
                                  <p:childTnLst>
                                    <p:set>
                                      <p:cBhvr>
                                        <p:cTn id="1311" dur="1" fill="hold">
                                          <p:stCondLst>
                                            <p:cond delay="0"/>
                                          </p:stCondLst>
                                        </p:cTn>
                                        <p:tgtEl>
                                          <p:spTgt spid="635"/>
                                        </p:tgtEl>
                                        <p:attrNameLst>
                                          <p:attrName>style.visibility</p:attrName>
                                        </p:attrNameLst>
                                      </p:cBhvr>
                                      <p:to>
                                        <p:strVal val="hidden"/>
                                      </p:to>
                                    </p:set>
                                  </p:childTnLst>
                                </p:cTn>
                              </p:par>
                            </p:childTnLst>
                          </p:cTn>
                        </p:par>
                        <p:par>
                          <p:cTn id="1312" fill="hold">
                            <p:stCondLst>
                              <p:cond delay="20000"/>
                            </p:stCondLst>
                            <p:childTnLst>
                              <p:par>
                                <p:cTn id="1313" nodeType="afterEffect" fill="hold" presetClass="exit" presetID="1">
                                  <p:stCondLst>
                                    <p:cond delay="1000"/>
                                  </p:stCondLst>
                                  <p:childTnLst>
                                    <p:set>
                                      <p:cBhvr>
                                        <p:cTn id="1314" dur="1" fill="hold">
                                          <p:stCondLst>
                                            <p:cond delay="0"/>
                                          </p:stCondLst>
                                        </p:cTn>
                                        <p:tgtEl>
                                          <p:spTgt spid="634"/>
                                        </p:tgtEl>
                                        <p:attrNameLst>
                                          <p:attrName>style.visibility</p:attrName>
                                        </p:attrNameLst>
                                      </p:cBhvr>
                                      <p:to>
                                        <p:strVal val="hidden"/>
                                      </p:to>
                                    </p:set>
                                  </p:childTnLst>
                                </p:cTn>
                              </p:par>
                            </p:childTnLst>
                          </p:cTn>
                        </p:par>
                        <p:par>
                          <p:cTn id="1315" fill="hold">
                            <p:stCondLst>
                              <p:cond delay="21000"/>
                            </p:stCondLst>
                            <p:childTnLst>
                              <p:par>
                                <p:cTn id="1316" nodeType="afterEffect" fill="hold" presetClass="exit" presetID="1">
                                  <p:stCondLst>
                                    <p:cond delay="1000"/>
                                  </p:stCondLst>
                                  <p:childTnLst>
                                    <p:set>
                                      <p:cBhvr>
                                        <p:cTn id="1317" dur="1" fill="hold">
                                          <p:stCondLst>
                                            <p:cond delay="0"/>
                                          </p:stCondLst>
                                        </p:cTn>
                                        <p:tgtEl>
                                          <p:spTgt spid="633"/>
                                        </p:tgtEl>
                                        <p:attrNameLst>
                                          <p:attrName>style.visibility</p:attrName>
                                        </p:attrNameLst>
                                      </p:cBhvr>
                                      <p:to>
                                        <p:strVal val="hidden"/>
                                      </p:to>
                                    </p:set>
                                  </p:childTnLst>
                                </p:cTn>
                              </p:par>
                            </p:childTnLst>
                          </p:cTn>
                        </p:par>
                        <p:par>
                          <p:cTn id="1318" fill="hold">
                            <p:stCondLst>
                              <p:cond delay="22000"/>
                            </p:stCondLst>
                            <p:childTnLst>
                              <p:par>
                                <p:cTn id="1319" nodeType="afterEffect" fill="hold" presetClass="exit" presetID="1">
                                  <p:stCondLst>
                                    <p:cond delay="1000"/>
                                  </p:stCondLst>
                                  <p:childTnLst>
                                    <p:set>
                                      <p:cBhvr>
                                        <p:cTn id="1320" dur="1" fill="hold">
                                          <p:stCondLst>
                                            <p:cond delay="0"/>
                                          </p:stCondLst>
                                        </p:cTn>
                                        <p:tgtEl>
                                          <p:spTgt spid="632"/>
                                        </p:tgtEl>
                                        <p:attrNameLst>
                                          <p:attrName>style.visibility</p:attrName>
                                        </p:attrNameLst>
                                      </p:cBhvr>
                                      <p:to>
                                        <p:strVal val="hidden"/>
                                      </p:to>
                                    </p:set>
                                  </p:childTnLst>
                                </p:cTn>
                              </p:par>
                            </p:childTnLst>
                          </p:cTn>
                        </p:par>
                        <p:par>
                          <p:cTn id="1321" fill="hold">
                            <p:stCondLst>
                              <p:cond delay="23000"/>
                            </p:stCondLst>
                            <p:childTnLst>
                              <p:par>
                                <p:cTn id="1322" nodeType="afterEffect" fill="hold" presetClass="exit" presetID="1">
                                  <p:stCondLst>
                                    <p:cond delay="1000"/>
                                  </p:stCondLst>
                                  <p:childTnLst>
                                    <p:set>
                                      <p:cBhvr>
                                        <p:cTn id="1323" dur="1" fill="hold">
                                          <p:stCondLst>
                                            <p:cond delay="0"/>
                                          </p:stCondLst>
                                        </p:cTn>
                                        <p:tgtEl>
                                          <p:spTgt spid="631"/>
                                        </p:tgtEl>
                                        <p:attrNameLst>
                                          <p:attrName>style.visibility</p:attrName>
                                        </p:attrNameLst>
                                      </p:cBhvr>
                                      <p:to>
                                        <p:strVal val="hidden"/>
                                      </p:to>
                                    </p:set>
                                  </p:childTnLst>
                                </p:cTn>
                              </p:par>
                            </p:childTnLst>
                          </p:cTn>
                        </p:par>
                        <p:par>
                          <p:cTn id="1324" fill="hold">
                            <p:stCondLst>
                              <p:cond delay="24000"/>
                            </p:stCondLst>
                            <p:childTnLst>
                              <p:par>
                                <p:cTn id="1325" nodeType="afterEffect" fill="hold" presetClass="exit" presetID="1">
                                  <p:stCondLst>
                                    <p:cond delay="1000"/>
                                  </p:stCondLst>
                                  <p:childTnLst>
                                    <p:set>
                                      <p:cBhvr>
                                        <p:cTn id="1326" dur="1" fill="hold">
                                          <p:stCondLst>
                                            <p:cond delay="9"/>
                                          </p:stCondLst>
                                        </p:cTn>
                                        <p:tgtEl>
                                          <p:spTgt spid="63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#17</a:t>
            </a:r>
            <a:endParaRPr b="0" lang="en-US" sz="4400" strike="noStrike" u="none">
              <a:solidFill>
                <a:srgbClr val="ffffff"/>
              </a:solidFill>
              <a:uFillTx/>
              <a:latin typeface="Arial"/>
            </a:endParaRPr>
          </a:p>
        </p:txBody>
      </p:sp>
      <p:sp>
        <p:nvSpPr>
          <p:cNvPr id="656" name="PlaceHolder 16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body is sown in corruption,  </a:t>
            </a:r>
            <a:endParaRPr b="0" lang="en-US" sz="3200" strike="noStrike" u="none">
              <a:solidFill>
                <a:srgbClr val="ffffff"/>
              </a:solidFill>
              <a:uFillTx/>
              <a:latin typeface="Arial"/>
            </a:endParaRPr>
          </a:p>
        </p:txBody>
      </p:sp>
      <p:sp>
        <p:nvSpPr>
          <p:cNvPr id="657" name="PlaceHolder 16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 siembra en corrupción, </a:t>
            </a:r>
            <a:endParaRPr b="0" lang="en-US" sz="3200" strike="noStrike" u="none">
              <a:solidFill>
                <a:srgbClr val="ffffff"/>
              </a:solidFill>
              <a:uFillTx/>
              <a:latin typeface="Arial"/>
            </a:endParaRPr>
          </a:p>
        </p:txBody>
      </p:sp>
      <p:sp>
        <p:nvSpPr>
          <p:cNvPr id="658" name="PlaceHolder 16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 corps est semé corruptible;</a:t>
            </a:r>
            <a:endParaRPr b="0" lang="en-US" sz="3200" strike="noStrike" u="none">
              <a:solidFill>
                <a:srgbClr val="ffffff"/>
              </a:solidFill>
              <a:uFillTx/>
              <a:latin typeface="Arial"/>
            </a:endParaRPr>
          </a:p>
        </p:txBody>
      </p:sp>
      <p:sp>
        <p:nvSpPr>
          <p:cNvPr id="659" name="PlaceHolder 17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σπείρεται ἐν φθορᾷ,</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3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6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#18</a:t>
            </a:r>
            <a:endParaRPr b="0" lang="en-US" sz="4400" strike="noStrike" u="none">
              <a:solidFill>
                <a:srgbClr val="ffffff"/>
              </a:solidFill>
              <a:uFillTx/>
              <a:latin typeface="Arial"/>
            </a:endParaRPr>
          </a:p>
        </p:txBody>
      </p:sp>
      <p:sp>
        <p:nvSpPr>
          <p:cNvPr id="66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15:32, Paul asked what advantage would it be to him if in the manner of men he had done something.  What was this something?  </a:t>
            </a:r>
            <a:endParaRPr b="0" lang="en-US" sz="3200" strike="noStrike" u="none">
              <a:solidFill>
                <a:srgbClr val="ffffff"/>
              </a:solidFill>
              <a:uFillTx/>
              <a:latin typeface="Arial"/>
            </a:endParaRPr>
          </a:p>
        </p:txBody>
      </p:sp>
      <p:sp>
        <p:nvSpPr>
          <p:cNvPr id="662" name="PlaceHolder 17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15:32, Pablo preguntó qué provecho le tendría si hubiera hecho algo a la manera de los hombres. ¿Qué fue ese algo? </a:t>
            </a:r>
            <a:endParaRPr b="0" lang="en-US" sz="3200" strike="noStrike" u="none">
              <a:solidFill>
                <a:srgbClr val="ffffff"/>
              </a:solidFill>
              <a:uFillTx/>
              <a:latin typeface="Arial"/>
            </a:endParaRPr>
          </a:p>
        </p:txBody>
      </p:sp>
      <p:sp>
        <p:nvSpPr>
          <p:cNvPr id="663" name="PlaceHolder 17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:32, Paul a demandé quel avantage cela lui serait s’il avait fait quelque chose à la manière des hommes. Qu'est-ce que c'était que ce quelque chose ?</a:t>
            </a:r>
            <a:endParaRPr b="0" lang="en-US" sz="3200" strike="noStrike" u="none">
              <a:solidFill>
                <a:srgbClr val="ffffff"/>
              </a:solidFill>
              <a:uFillTx/>
              <a:latin typeface="Arial"/>
            </a:endParaRPr>
          </a:p>
        </p:txBody>
      </p:sp>
      <p:sp>
        <p:nvSpPr>
          <p:cNvPr id="664" name="TextBox 52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665" name="TextBox 5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666" name="TextBox 5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667" name="TextBox 5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668" name="TextBox 5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669" name="TextBox 5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670" name="TextBox 5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671" name="TextBox 5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672" name="TextBox 5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673" name="TextBox 5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674" name="TextBox 5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675" name="TextBox 5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676" name="TextBox 5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677" name="TextBox 5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678" name="TextBox 5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679" name="TextBox 5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680" name="TextBox 5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681" name="TextBox 5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682" name="TextBox 5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683" name="TextBox 5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684" name="TextBox 5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685" name="TextBox 5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686" name="TextBox 5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687" name="TextBox 5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688" name="TextBox 5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689" name="TextBox 5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327" dur="indefinite" restart="never" nodeType="tmRoot">
          <p:childTnLst>
            <p:seq>
              <p:cTn id="1328" dur="indefinite" nodeType="mainSeq">
                <p:childTnLst>
                  <p:par>
                    <p:cTn id="1329" fill="hold">
                      <p:stCondLst>
                        <p:cond delay="indefinite"/>
                      </p:stCondLst>
                      <p:childTnLst>
                        <p:par>
                          <p:cTn id="1330" fill="hold">
                            <p:stCondLst>
                              <p:cond delay="0"/>
                            </p:stCondLst>
                            <p:childTnLst>
                              <p:par>
                                <p:cTn id="1331" nodeType="clickEffect" fill="hold" presetClass="exit" presetID="1">
                                  <p:stCondLst>
                                    <p:cond delay="1000"/>
                                  </p:stCondLst>
                                  <p:childTnLst>
                                    <p:set>
                                      <p:cBhvr>
                                        <p:cTn id="1332" dur="1" fill="hold">
                                          <p:stCondLst>
                                            <p:cond delay="0"/>
                                          </p:stCondLst>
                                        </p:cTn>
                                        <p:tgtEl>
                                          <p:spTgt spid="689"/>
                                        </p:tgtEl>
                                        <p:attrNameLst>
                                          <p:attrName>style.visibility</p:attrName>
                                        </p:attrNameLst>
                                      </p:cBhvr>
                                      <p:to>
                                        <p:strVal val="hidden"/>
                                      </p:to>
                                    </p:set>
                                  </p:childTnLst>
                                </p:cTn>
                              </p:par>
                            </p:childTnLst>
                          </p:cTn>
                        </p:par>
                        <p:par>
                          <p:cTn id="1333" fill="hold">
                            <p:stCondLst>
                              <p:cond delay="1000"/>
                            </p:stCondLst>
                            <p:childTnLst>
                              <p:par>
                                <p:cTn id="1334" nodeType="afterEffect" fill="hold" presetClass="exit" presetID="1">
                                  <p:stCondLst>
                                    <p:cond delay="1000"/>
                                  </p:stCondLst>
                                  <p:childTnLst>
                                    <p:set>
                                      <p:cBhvr>
                                        <p:cTn id="1335" dur="1" fill="hold">
                                          <p:stCondLst>
                                            <p:cond delay="0"/>
                                          </p:stCondLst>
                                        </p:cTn>
                                        <p:tgtEl>
                                          <p:spTgt spid="688"/>
                                        </p:tgtEl>
                                        <p:attrNameLst>
                                          <p:attrName>style.visibility</p:attrName>
                                        </p:attrNameLst>
                                      </p:cBhvr>
                                      <p:to>
                                        <p:strVal val="hidden"/>
                                      </p:to>
                                    </p:set>
                                  </p:childTnLst>
                                </p:cTn>
                              </p:par>
                            </p:childTnLst>
                          </p:cTn>
                        </p:par>
                        <p:par>
                          <p:cTn id="1336" fill="hold">
                            <p:stCondLst>
                              <p:cond delay="2000"/>
                            </p:stCondLst>
                            <p:childTnLst>
                              <p:par>
                                <p:cTn id="1337" nodeType="afterEffect" fill="hold" presetClass="exit" presetID="1">
                                  <p:stCondLst>
                                    <p:cond delay="1000"/>
                                  </p:stCondLst>
                                  <p:childTnLst>
                                    <p:set>
                                      <p:cBhvr>
                                        <p:cTn id="1338" dur="1" fill="hold">
                                          <p:stCondLst>
                                            <p:cond delay="0"/>
                                          </p:stCondLst>
                                        </p:cTn>
                                        <p:tgtEl>
                                          <p:spTgt spid="687"/>
                                        </p:tgtEl>
                                        <p:attrNameLst>
                                          <p:attrName>style.visibility</p:attrName>
                                        </p:attrNameLst>
                                      </p:cBhvr>
                                      <p:to>
                                        <p:strVal val="hidden"/>
                                      </p:to>
                                    </p:set>
                                  </p:childTnLst>
                                </p:cTn>
                              </p:par>
                            </p:childTnLst>
                          </p:cTn>
                        </p:par>
                        <p:par>
                          <p:cTn id="1339" fill="hold">
                            <p:stCondLst>
                              <p:cond delay="3000"/>
                            </p:stCondLst>
                            <p:childTnLst>
                              <p:par>
                                <p:cTn id="1340" nodeType="afterEffect" fill="hold" presetClass="exit" presetID="1">
                                  <p:stCondLst>
                                    <p:cond delay="1000"/>
                                  </p:stCondLst>
                                  <p:childTnLst>
                                    <p:set>
                                      <p:cBhvr>
                                        <p:cTn id="1341" dur="1" fill="hold">
                                          <p:stCondLst>
                                            <p:cond delay="0"/>
                                          </p:stCondLst>
                                        </p:cTn>
                                        <p:tgtEl>
                                          <p:spTgt spid="686"/>
                                        </p:tgtEl>
                                        <p:attrNameLst>
                                          <p:attrName>style.visibility</p:attrName>
                                        </p:attrNameLst>
                                      </p:cBhvr>
                                      <p:to>
                                        <p:strVal val="hidden"/>
                                      </p:to>
                                    </p:set>
                                  </p:childTnLst>
                                </p:cTn>
                              </p:par>
                            </p:childTnLst>
                          </p:cTn>
                        </p:par>
                        <p:par>
                          <p:cTn id="1342" fill="hold">
                            <p:stCondLst>
                              <p:cond delay="4000"/>
                            </p:stCondLst>
                            <p:childTnLst>
                              <p:par>
                                <p:cTn id="1343" nodeType="afterEffect" fill="hold" presetClass="exit" presetID="1">
                                  <p:stCondLst>
                                    <p:cond delay="1000"/>
                                  </p:stCondLst>
                                  <p:childTnLst>
                                    <p:set>
                                      <p:cBhvr>
                                        <p:cTn id="1344" dur="1" fill="hold">
                                          <p:stCondLst>
                                            <p:cond delay="0"/>
                                          </p:stCondLst>
                                        </p:cTn>
                                        <p:tgtEl>
                                          <p:spTgt spid="685"/>
                                        </p:tgtEl>
                                        <p:attrNameLst>
                                          <p:attrName>style.visibility</p:attrName>
                                        </p:attrNameLst>
                                      </p:cBhvr>
                                      <p:to>
                                        <p:strVal val="hidden"/>
                                      </p:to>
                                    </p:set>
                                  </p:childTnLst>
                                </p:cTn>
                              </p:par>
                            </p:childTnLst>
                          </p:cTn>
                        </p:par>
                        <p:par>
                          <p:cTn id="1345" fill="hold">
                            <p:stCondLst>
                              <p:cond delay="5000"/>
                            </p:stCondLst>
                            <p:childTnLst>
                              <p:par>
                                <p:cTn id="1346" nodeType="afterEffect" fill="hold" presetClass="exit" presetID="1">
                                  <p:stCondLst>
                                    <p:cond delay="1000"/>
                                  </p:stCondLst>
                                  <p:childTnLst>
                                    <p:set>
                                      <p:cBhvr>
                                        <p:cTn id="1347" dur="1" fill="hold">
                                          <p:stCondLst>
                                            <p:cond delay="0"/>
                                          </p:stCondLst>
                                        </p:cTn>
                                        <p:tgtEl>
                                          <p:spTgt spid="684"/>
                                        </p:tgtEl>
                                        <p:attrNameLst>
                                          <p:attrName>style.visibility</p:attrName>
                                        </p:attrNameLst>
                                      </p:cBhvr>
                                      <p:to>
                                        <p:strVal val="hidden"/>
                                      </p:to>
                                    </p:set>
                                  </p:childTnLst>
                                </p:cTn>
                              </p:par>
                            </p:childTnLst>
                          </p:cTn>
                        </p:par>
                        <p:par>
                          <p:cTn id="1348" fill="hold">
                            <p:stCondLst>
                              <p:cond delay="6000"/>
                            </p:stCondLst>
                            <p:childTnLst>
                              <p:par>
                                <p:cTn id="1349" nodeType="afterEffect" fill="hold" presetClass="exit" presetID="1">
                                  <p:stCondLst>
                                    <p:cond delay="1000"/>
                                  </p:stCondLst>
                                  <p:childTnLst>
                                    <p:set>
                                      <p:cBhvr>
                                        <p:cTn id="1350" dur="1" fill="hold">
                                          <p:stCondLst>
                                            <p:cond delay="0"/>
                                          </p:stCondLst>
                                        </p:cTn>
                                        <p:tgtEl>
                                          <p:spTgt spid="683"/>
                                        </p:tgtEl>
                                        <p:attrNameLst>
                                          <p:attrName>style.visibility</p:attrName>
                                        </p:attrNameLst>
                                      </p:cBhvr>
                                      <p:to>
                                        <p:strVal val="hidden"/>
                                      </p:to>
                                    </p:set>
                                  </p:childTnLst>
                                </p:cTn>
                              </p:par>
                            </p:childTnLst>
                          </p:cTn>
                        </p:par>
                        <p:par>
                          <p:cTn id="1351" fill="hold">
                            <p:stCondLst>
                              <p:cond delay="7000"/>
                            </p:stCondLst>
                            <p:childTnLst>
                              <p:par>
                                <p:cTn id="1352" nodeType="afterEffect" fill="hold" presetClass="exit" presetID="1">
                                  <p:stCondLst>
                                    <p:cond delay="1000"/>
                                  </p:stCondLst>
                                  <p:childTnLst>
                                    <p:set>
                                      <p:cBhvr>
                                        <p:cTn id="1353" dur="1" fill="hold">
                                          <p:stCondLst>
                                            <p:cond delay="0"/>
                                          </p:stCondLst>
                                        </p:cTn>
                                        <p:tgtEl>
                                          <p:spTgt spid="682"/>
                                        </p:tgtEl>
                                        <p:attrNameLst>
                                          <p:attrName>style.visibility</p:attrName>
                                        </p:attrNameLst>
                                      </p:cBhvr>
                                      <p:to>
                                        <p:strVal val="hidden"/>
                                      </p:to>
                                    </p:set>
                                  </p:childTnLst>
                                </p:cTn>
                              </p:par>
                            </p:childTnLst>
                          </p:cTn>
                        </p:par>
                        <p:par>
                          <p:cTn id="1354" fill="hold">
                            <p:stCondLst>
                              <p:cond delay="8000"/>
                            </p:stCondLst>
                            <p:childTnLst>
                              <p:par>
                                <p:cTn id="1355" nodeType="afterEffect" fill="hold" presetClass="exit" presetID="1">
                                  <p:stCondLst>
                                    <p:cond delay="1000"/>
                                  </p:stCondLst>
                                  <p:childTnLst>
                                    <p:set>
                                      <p:cBhvr>
                                        <p:cTn id="1356" dur="1" fill="hold">
                                          <p:stCondLst>
                                            <p:cond delay="0"/>
                                          </p:stCondLst>
                                        </p:cTn>
                                        <p:tgtEl>
                                          <p:spTgt spid="681"/>
                                        </p:tgtEl>
                                        <p:attrNameLst>
                                          <p:attrName>style.visibility</p:attrName>
                                        </p:attrNameLst>
                                      </p:cBhvr>
                                      <p:to>
                                        <p:strVal val="hidden"/>
                                      </p:to>
                                    </p:set>
                                  </p:childTnLst>
                                </p:cTn>
                              </p:par>
                            </p:childTnLst>
                          </p:cTn>
                        </p:par>
                        <p:par>
                          <p:cTn id="1357" fill="hold">
                            <p:stCondLst>
                              <p:cond delay="9000"/>
                            </p:stCondLst>
                            <p:childTnLst>
                              <p:par>
                                <p:cTn id="1358" nodeType="afterEffect" fill="hold" presetClass="exit" presetID="1">
                                  <p:stCondLst>
                                    <p:cond delay="1000"/>
                                  </p:stCondLst>
                                  <p:childTnLst>
                                    <p:set>
                                      <p:cBhvr>
                                        <p:cTn id="1359" dur="1" fill="hold">
                                          <p:stCondLst>
                                            <p:cond delay="0"/>
                                          </p:stCondLst>
                                        </p:cTn>
                                        <p:tgtEl>
                                          <p:spTgt spid="680"/>
                                        </p:tgtEl>
                                        <p:attrNameLst>
                                          <p:attrName>style.visibility</p:attrName>
                                        </p:attrNameLst>
                                      </p:cBhvr>
                                      <p:to>
                                        <p:strVal val="hidden"/>
                                      </p:to>
                                    </p:set>
                                  </p:childTnLst>
                                </p:cTn>
                              </p:par>
                            </p:childTnLst>
                          </p:cTn>
                        </p:par>
                        <p:par>
                          <p:cTn id="1360" fill="hold">
                            <p:stCondLst>
                              <p:cond delay="10000"/>
                            </p:stCondLst>
                            <p:childTnLst>
                              <p:par>
                                <p:cTn id="1361" nodeType="afterEffect" fill="hold" presetClass="exit" presetID="1">
                                  <p:stCondLst>
                                    <p:cond delay="1000"/>
                                  </p:stCondLst>
                                  <p:childTnLst>
                                    <p:set>
                                      <p:cBhvr>
                                        <p:cTn id="1362" dur="1" fill="hold">
                                          <p:stCondLst>
                                            <p:cond delay="0"/>
                                          </p:stCondLst>
                                        </p:cTn>
                                        <p:tgtEl>
                                          <p:spTgt spid="679"/>
                                        </p:tgtEl>
                                        <p:attrNameLst>
                                          <p:attrName>style.visibility</p:attrName>
                                        </p:attrNameLst>
                                      </p:cBhvr>
                                      <p:to>
                                        <p:strVal val="hidden"/>
                                      </p:to>
                                    </p:set>
                                  </p:childTnLst>
                                </p:cTn>
                              </p:par>
                            </p:childTnLst>
                          </p:cTn>
                        </p:par>
                        <p:par>
                          <p:cTn id="1363" fill="hold">
                            <p:stCondLst>
                              <p:cond delay="11000"/>
                            </p:stCondLst>
                            <p:childTnLst>
                              <p:par>
                                <p:cTn id="1364" nodeType="afterEffect" fill="hold" presetClass="exit" presetID="1">
                                  <p:stCondLst>
                                    <p:cond delay="1000"/>
                                  </p:stCondLst>
                                  <p:childTnLst>
                                    <p:set>
                                      <p:cBhvr>
                                        <p:cTn id="1365" dur="1" fill="hold">
                                          <p:stCondLst>
                                            <p:cond delay="0"/>
                                          </p:stCondLst>
                                        </p:cTn>
                                        <p:tgtEl>
                                          <p:spTgt spid="678"/>
                                        </p:tgtEl>
                                        <p:attrNameLst>
                                          <p:attrName>style.visibility</p:attrName>
                                        </p:attrNameLst>
                                      </p:cBhvr>
                                      <p:to>
                                        <p:strVal val="hidden"/>
                                      </p:to>
                                    </p:set>
                                  </p:childTnLst>
                                </p:cTn>
                              </p:par>
                            </p:childTnLst>
                          </p:cTn>
                        </p:par>
                        <p:par>
                          <p:cTn id="1366" fill="hold">
                            <p:stCondLst>
                              <p:cond delay="12000"/>
                            </p:stCondLst>
                            <p:childTnLst>
                              <p:par>
                                <p:cTn id="1367" nodeType="afterEffect" fill="hold" presetClass="exit" presetID="1">
                                  <p:stCondLst>
                                    <p:cond delay="1000"/>
                                  </p:stCondLst>
                                  <p:childTnLst>
                                    <p:set>
                                      <p:cBhvr>
                                        <p:cTn id="1368" dur="1" fill="hold">
                                          <p:stCondLst>
                                            <p:cond delay="0"/>
                                          </p:stCondLst>
                                        </p:cTn>
                                        <p:tgtEl>
                                          <p:spTgt spid="677"/>
                                        </p:tgtEl>
                                        <p:attrNameLst>
                                          <p:attrName>style.visibility</p:attrName>
                                        </p:attrNameLst>
                                      </p:cBhvr>
                                      <p:to>
                                        <p:strVal val="hidden"/>
                                      </p:to>
                                    </p:set>
                                  </p:childTnLst>
                                </p:cTn>
                              </p:par>
                            </p:childTnLst>
                          </p:cTn>
                        </p:par>
                        <p:par>
                          <p:cTn id="1369" fill="hold">
                            <p:stCondLst>
                              <p:cond delay="13000"/>
                            </p:stCondLst>
                            <p:childTnLst>
                              <p:par>
                                <p:cTn id="1370" nodeType="afterEffect" fill="hold" presetClass="exit" presetID="1">
                                  <p:stCondLst>
                                    <p:cond delay="1000"/>
                                  </p:stCondLst>
                                  <p:childTnLst>
                                    <p:set>
                                      <p:cBhvr>
                                        <p:cTn id="1371" dur="1" fill="hold">
                                          <p:stCondLst>
                                            <p:cond delay="0"/>
                                          </p:stCondLst>
                                        </p:cTn>
                                        <p:tgtEl>
                                          <p:spTgt spid="676"/>
                                        </p:tgtEl>
                                        <p:attrNameLst>
                                          <p:attrName>style.visibility</p:attrName>
                                        </p:attrNameLst>
                                      </p:cBhvr>
                                      <p:to>
                                        <p:strVal val="hidden"/>
                                      </p:to>
                                    </p:set>
                                  </p:childTnLst>
                                </p:cTn>
                              </p:par>
                            </p:childTnLst>
                          </p:cTn>
                        </p:par>
                        <p:par>
                          <p:cTn id="1372" fill="hold">
                            <p:stCondLst>
                              <p:cond delay="14000"/>
                            </p:stCondLst>
                            <p:childTnLst>
                              <p:par>
                                <p:cTn id="1373" nodeType="afterEffect" fill="hold" presetClass="exit" presetID="1">
                                  <p:stCondLst>
                                    <p:cond delay="1000"/>
                                  </p:stCondLst>
                                  <p:childTnLst>
                                    <p:set>
                                      <p:cBhvr>
                                        <p:cTn id="1374" dur="1" fill="hold">
                                          <p:stCondLst>
                                            <p:cond delay="0"/>
                                          </p:stCondLst>
                                        </p:cTn>
                                        <p:tgtEl>
                                          <p:spTgt spid="675"/>
                                        </p:tgtEl>
                                        <p:attrNameLst>
                                          <p:attrName>style.visibility</p:attrName>
                                        </p:attrNameLst>
                                      </p:cBhvr>
                                      <p:to>
                                        <p:strVal val="hidden"/>
                                      </p:to>
                                    </p:set>
                                  </p:childTnLst>
                                </p:cTn>
                              </p:par>
                            </p:childTnLst>
                          </p:cTn>
                        </p:par>
                        <p:par>
                          <p:cTn id="1375" fill="hold">
                            <p:stCondLst>
                              <p:cond delay="15000"/>
                            </p:stCondLst>
                            <p:childTnLst>
                              <p:par>
                                <p:cTn id="1376" nodeType="afterEffect" fill="hold" presetClass="exit" presetID="1">
                                  <p:stCondLst>
                                    <p:cond delay="1000"/>
                                  </p:stCondLst>
                                  <p:childTnLst>
                                    <p:set>
                                      <p:cBhvr>
                                        <p:cTn id="1377" dur="1" fill="hold">
                                          <p:stCondLst>
                                            <p:cond delay="0"/>
                                          </p:stCondLst>
                                        </p:cTn>
                                        <p:tgtEl>
                                          <p:spTgt spid="674"/>
                                        </p:tgtEl>
                                        <p:attrNameLst>
                                          <p:attrName>style.visibility</p:attrName>
                                        </p:attrNameLst>
                                      </p:cBhvr>
                                      <p:to>
                                        <p:strVal val="hidden"/>
                                      </p:to>
                                    </p:set>
                                  </p:childTnLst>
                                </p:cTn>
                              </p:par>
                            </p:childTnLst>
                          </p:cTn>
                        </p:par>
                        <p:par>
                          <p:cTn id="1378" fill="hold">
                            <p:stCondLst>
                              <p:cond delay="16000"/>
                            </p:stCondLst>
                            <p:childTnLst>
                              <p:par>
                                <p:cTn id="1379" nodeType="afterEffect" fill="hold" presetClass="exit" presetID="1">
                                  <p:stCondLst>
                                    <p:cond delay="1000"/>
                                  </p:stCondLst>
                                  <p:childTnLst>
                                    <p:set>
                                      <p:cBhvr>
                                        <p:cTn id="1380" dur="1" fill="hold">
                                          <p:stCondLst>
                                            <p:cond delay="0"/>
                                          </p:stCondLst>
                                        </p:cTn>
                                        <p:tgtEl>
                                          <p:spTgt spid="673"/>
                                        </p:tgtEl>
                                        <p:attrNameLst>
                                          <p:attrName>style.visibility</p:attrName>
                                        </p:attrNameLst>
                                      </p:cBhvr>
                                      <p:to>
                                        <p:strVal val="hidden"/>
                                      </p:to>
                                    </p:set>
                                  </p:childTnLst>
                                </p:cTn>
                              </p:par>
                            </p:childTnLst>
                          </p:cTn>
                        </p:par>
                        <p:par>
                          <p:cTn id="1381" fill="hold">
                            <p:stCondLst>
                              <p:cond delay="17000"/>
                            </p:stCondLst>
                            <p:childTnLst>
                              <p:par>
                                <p:cTn id="1382" nodeType="afterEffect" fill="hold" presetClass="exit" presetID="1">
                                  <p:stCondLst>
                                    <p:cond delay="1000"/>
                                  </p:stCondLst>
                                  <p:childTnLst>
                                    <p:set>
                                      <p:cBhvr>
                                        <p:cTn id="1383" dur="1" fill="hold">
                                          <p:stCondLst>
                                            <p:cond delay="0"/>
                                          </p:stCondLst>
                                        </p:cTn>
                                        <p:tgtEl>
                                          <p:spTgt spid="672"/>
                                        </p:tgtEl>
                                        <p:attrNameLst>
                                          <p:attrName>style.visibility</p:attrName>
                                        </p:attrNameLst>
                                      </p:cBhvr>
                                      <p:to>
                                        <p:strVal val="hidden"/>
                                      </p:to>
                                    </p:set>
                                  </p:childTnLst>
                                </p:cTn>
                              </p:par>
                            </p:childTnLst>
                          </p:cTn>
                        </p:par>
                        <p:par>
                          <p:cTn id="1384" fill="hold">
                            <p:stCondLst>
                              <p:cond delay="18000"/>
                            </p:stCondLst>
                            <p:childTnLst>
                              <p:par>
                                <p:cTn id="1385" nodeType="afterEffect" fill="hold" presetClass="exit" presetID="1">
                                  <p:stCondLst>
                                    <p:cond delay="1000"/>
                                  </p:stCondLst>
                                  <p:childTnLst>
                                    <p:set>
                                      <p:cBhvr>
                                        <p:cTn id="1386" dur="1" fill="hold">
                                          <p:stCondLst>
                                            <p:cond delay="0"/>
                                          </p:stCondLst>
                                        </p:cTn>
                                        <p:tgtEl>
                                          <p:spTgt spid="671"/>
                                        </p:tgtEl>
                                        <p:attrNameLst>
                                          <p:attrName>style.visibility</p:attrName>
                                        </p:attrNameLst>
                                      </p:cBhvr>
                                      <p:to>
                                        <p:strVal val="hidden"/>
                                      </p:to>
                                    </p:set>
                                  </p:childTnLst>
                                </p:cTn>
                              </p:par>
                            </p:childTnLst>
                          </p:cTn>
                        </p:par>
                        <p:par>
                          <p:cTn id="1387" fill="hold">
                            <p:stCondLst>
                              <p:cond delay="19000"/>
                            </p:stCondLst>
                            <p:childTnLst>
                              <p:par>
                                <p:cTn id="1388" nodeType="afterEffect" fill="hold" presetClass="exit" presetID="1">
                                  <p:stCondLst>
                                    <p:cond delay="1000"/>
                                  </p:stCondLst>
                                  <p:childTnLst>
                                    <p:set>
                                      <p:cBhvr>
                                        <p:cTn id="1389" dur="1" fill="hold">
                                          <p:stCondLst>
                                            <p:cond delay="0"/>
                                          </p:stCondLst>
                                        </p:cTn>
                                        <p:tgtEl>
                                          <p:spTgt spid="670"/>
                                        </p:tgtEl>
                                        <p:attrNameLst>
                                          <p:attrName>style.visibility</p:attrName>
                                        </p:attrNameLst>
                                      </p:cBhvr>
                                      <p:to>
                                        <p:strVal val="hidden"/>
                                      </p:to>
                                    </p:set>
                                  </p:childTnLst>
                                </p:cTn>
                              </p:par>
                            </p:childTnLst>
                          </p:cTn>
                        </p:par>
                        <p:par>
                          <p:cTn id="1390" fill="hold">
                            <p:stCondLst>
                              <p:cond delay="20000"/>
                            </p:stCondLst>
                            <p:childTnLst>
                              <p:par>
                                <p:cTn id="1391" nodeType="afterEffect" fill="hold" presetClass="exit" presetID="1">
                                  <p:stCondLst>
                                    <p:cond delay="1000"/>
                                  </p:stCondLst>
                                  <p:childTnLst>
                                    <p:set>
                                      <p:cBhvr>
                                        <p:cTn id="1392" dur="1" fill="hold">
                                          <p:stCondLst>
                                            <p:cond delay="0"/>
                                          </p:stCondLst>
                                        </p:cTn>
                                        <p:tgtEl>
                                          <p:spTgt spid="669"/>
                                        </p:tgtEl>
                                        <p:attrNameLst>
                                          <p:attrName>style.visibility</p:attrName>
                                        </p:attrNameLst>
                                      </p:cBhvr>
                                      <p:to>
                                        <p:strVal val="hidden"/>
                                      </p:to>
                                    </p:set>
                                  </p:childTnLst>
                                </p:cTn>
                              </p:par>
                            </p:childTnLst>
                          </p:cTn>
                        </p:par>
                        <p:par>
                          <p:cTn id="1393" fill="hold">
                            <p:stCondLst>
                              <p:cond delay="21000"/>
                            </p:stCondLst>
                            <p:childTnLst>
                              <p:par>
                                <p:cTn id="1394" nodeType="afterEffect" fill="hold" presetClass="exit" presetID="1">
                                  <p:stCondLst>
                                    <p:cond delay="1000"/>
                                  </p:stCondLst>
                                  <p:childTnLst>
                                    <p:set>
                                      <p:cBhvr>
                                        <p:cTn id="1395" dur="1" fill="hold">
                                          <p:stCondLst>
                                            <p:cond delay="0"/>
                                          </p:stCondLst>
                                        </p:cTn>
                                        <p:tgtEl>
                                          <p:spTgt spid="668"/>
                                        </p:tgtEl>
                                        <p:attrNameLst>
                                          <p:attrName>style.visibility</p:attrName>
                                        </p:attrNameLst>
                                      </p:cBhvr>
                                      <p:to>
                                        <p:strVal val="hidden"/>
                                      </p:to>
                                    </p:set>
                                  </p:childTnLst>
                                </p:cTn>
                              </p:par>
                            </p:childTnLst>
                          </p:cTn>
                        </p:par>
                        <p:par>
                          <p:cTn id="1396" fill="hold">
                            <p:stCondLst>
                              <p:cond delay="22000"/>
                            </p:stCondLst>
                            <p:childTnLst>
                              <p:par>
                                <p:cTn id="1397" nodeType="afterEffect" fill="hold" presetClass="exit" presetID="1">
                                  <p:stCondLst>
                                    <p:cond delay="1000"/>
                                  </p:stCondLst>
                                  <p:childTnLst>
                                    <p:set>
                                      <p:cBhvr>
                                        <p:cTn id="1398" dur="1" fill="hold">
                                          <p:stCondLst>
                                            <p:cond delay="0"/>
                                          </p:stCondLst>
                                        </p:cTn>
                                        <p:tgtEl>
                                          <p:spTgt spid="667"/>
                                        </p:tgtEl>
                                        <p:attrNameLst>
                                          <p:attrName>style.visibility</p:attrName>
                                        </p:attrNameLst>
                                      </p:cBhvr>
                                      <p:to>
                                        <p:strVal val="hidden"/>
                                      </p:to>
                                    </p:set>
                                  </p:childTnLst>
                                </p:cTn>
                              </p:par>
                            </p:childTnLst>
                          </p:cTn>
                        </p:par>
                        <p:par>
                          <p:cTn id="1399" fill="hold">
                            <p:stCondLst>
                              <p:cond delay="23000"/>
                            </p:stCondLst>
                            <p:childTnLst>
                              <p:par>
                                <p:cTn id="1400" nodeType="afterEffect" fill="hold" presetClass="exit" presetID="1">
                                  <p:stCondLst>
                                    <p:cond delay="1000"/>
                                  </p:stCondLst>
                                  <p:childTnLst>
                                    <p:set>
                                      <p:cBhvr>
                                        <p:cTn id="1401" dur="1" fill="hold">
                                          <p:stCondLst>
                                            <p:cond delay="0"/>
                                          </p:stCondLst>
                                        </p:cTn>
                                        <p:tgtEl>
                                          <p:spTgt spid="666"/>
                                        </p:tgtEl>
                                        <p:attrNameLst>
                                          <p:attrName>style.visibility</p:attrName>
                                        </p:attrNameLst>
                                      </p:cBhvr>
                                      <p:to>
                                        <p:strVal val="hidden"/>
                                      </p:to>
                                    </p:set>
                                  </p:childTnLst>
                                </p:cTn>
                              </p:par>
                            </p:childTnLst>
                          </p:cTn>
                        </p:par>
                        <p:par>
                          <p:cTn id="1402" fill="hold">
                            <p:stCondLst>
                              <p:cond delay="24000"/>
                            </p:stCondLst>
                            <p:childTnLst>
                              <p:par>
                                <p:cTn id="1403" nodeType="afterEffect" fill="hold" presetClass="exit" presetID="1">
                                  <p:stCondLst>
                                    <p:cond delay="1000"/>
                                  </p:stCondLst>
                                  <p:childTnLst>
                                    <p:set>
                                      <p:cBhvr>
                                        <p:cTn id="1404" dur="1" fill="hold">
                                          <p:stCondLst>
                                            <p:cond delay="9"/>
                                          </p:stCondLst>
                                        </p:cTn>
                                        <p:tgtEl>
                                          <p:spTgt spid="66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3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#18</a:t>
            </a:r>
            <a:endParaRPr b="0" lang="en-US" sz="4400" strike="noStrike" u="none">
              <a:solidFill>
                <a:srgbClr val="ffffff"/>
              </a:solidFill>
              <a:uFillTx/>
              <a:latin typeface="Arial"/>
            </a:endParaRPr>
          </a:p>
        </p:txBody>
      </p:sp>
      <p:sp>
        <p:nvSpPr>
          <p:cNvPr id="691" name="PlaceHolder 17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 have fought with beasts at Ephesus,  </a:t>
            </a:r>
            <a:endParaRPr b="0" lang="en-US" sz="3200" strike="noStrike" u="none">
              <a:solidFill>
                <a:srgbClr val="ffffff"/>
              </a:solidFill>
              <a:uFillTx/>
              <a:latin typeface="Arial"/>
            </a:endParaRPr>
          </a:p>
        </p:txBody>
      </p:sp>
      <p:sp>
        <p:nvSpPr>
          <p:cNvPr id="692" name="PlaceHolder 17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batallé en Éfeso contra fieras, </a:t>
            </a:r>
            <a:endParaRPr b="0" lang="en-US" sz="3200" strike="noStrike" u="none">
              <a:solidFill>
                <a:srgbClr val="ffffff"/>
              </a:solidFill>
              <a:uFillTx/>
              <a:latin typeface="Arial"/>
            </a:endParaRPr>
          </a:p>
        </p:txBody>
      </p:sp>
      <p:sp>
        <p:nvSpPr>
          <p:cNvPr id="693" name="PlaceHolder 17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j'ai combattu contre les bêtes à Éphèse,</a:t>
            </a:r>
            <a:endParaRPr b="0" lang="en-US" sz="3200" strike="noStrike" u="none">
              <a:solidFill>
                <a:srgbClr val="ffffff"/>
              </a:solidFill>
              <a:uFillTx/>
              <a:latin typeface="Arial"/>
            </a:endParaRPr>
          </a:p>
        </p:txBody>
      </p:sp>
      <p:sp>
        <p:nvSpPr>
          <p:cNvPr id="694" name="PlaceHolder 17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ἐθηριομάχησα ἐν Ἐφέσῳ,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a:t>
            </a:r>
            <a:endParaRPr b="0" lang="en-US" sz="4400" strike="noStrike" u="none">
              <a:solidFill>
                <a:srgbClr val="ffffff"/>
              </a:solidFill>
              <a:uFillTx/>
              <a:latin typeface="Arial"/>
            </a:endParaRPr>
          </a:p>
        </p:txBody>
      </p:sp>
      <p:sp>
        <p:nvSpPr>
          <p:cNvPr id="6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15:30, how frequently did Paul and Barnabas stand in jeopardy?  </a:t>
            </a:r>
            <a:endParaRPr b="0" lang="en-US" sz="3200" strike="noStrike" u="none">
              <a:solidFill>
                <a:srgbClr val="ffffff"/>
              </a:solidFill>
              <a:uFillTx/>
              <a:latin typeface="Arial"/>
            </a:endParaRPr>
          </a:p>
        </p:txBody>
      </p:sp>
      <p:sp>
        <p:nvSpPr>
          <p:cNvPr id="67" name="PlaceHolder 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15:30, ¿con qué frecuencia estuvieron en peligro Pablo y Bernabé? </a:t>
            </a:r>
            <a:endParaRPr b="0" lang="en-US" sz="3200" strike="noStrike" u="none">
              <a:solidFill>
                <a:srgbClr val="ffffff"/>
              </a:solidFill>
              <a:uFillTx/>
              <a:latin typeface="Arial"/>
            </a:endParaRPr>
          </a:p>
        </p:txBody>
      </p:sp>
      <p:sp>
        <p:nvSpPr>
          <p:cNvPr id="68" name="PlaceHolder 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:30, à quelle fréquence Paul et Barnabas ont-ils été en danger ?</a:t>
            </a:r>
            <a:endParaRPr b="0" lang="en-US" sz="3200" strike="noStrike" u="none">
              <a:solidFill>
                <a:srgbClr val="ffffff"/>
              </a:solidFill>
              <a:uFillTx/>
              <a:latin typeface="Arial"/>
            </a:endParaRPr>
          </a:p>
        </p:txBody>
      </p:sp>
      <p:sp>
        <p:nvSpPr>
          <p:cNvPr id="69" name="TextBox 1"/>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 name="TextBox 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1" name="TextBox 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2" name="TextBox 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 name="TextBox 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4" name="TextBox 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5" name="TextBox 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6" name="TextBox 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 name="TextBox 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8" name="TextBox 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9" name="TextBox 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0" name="TextBox 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 name="TextBox 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2" name="TextBox 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3" name="TextBox 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4" name="TextBox 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 name="TextBox 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6" name="TextBox 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7" name="TextBox 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8" name="TextBox 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 name="TextBox 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0" name="TextBox 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1" name="TextBox 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2" name="TextBox 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 name="TextBox 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4" name="TextBox 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 dur="indefinite" restart="never" nodeType="tmRoot">
          <p:childTnLst>
            <p:seq>
              <p:cTn id="2" dur="indefinite" nodeType="mainSeq">
                <p:childTnLst>
                  <p:par>
                    <p:cTn id="3" fill="hold">
                      <p:stCondLst>
                        <p:cond delay="indefinite"/>
                      </p:stCondLst>
                      <p:childTnLst>
                        <p:par>
                          <p:cTn id="4" fill="hold">
                            <p:stCondLst>
                              <p:cond delay="0"/>
                            </p:stCondLst>
                            <p:childTnLst>
                              <p:par>
                                <p:cTn id="5" nodeType="clickEffect" fill="hold" presetClass="exit" presetID="1">
                                  <p:stCondLst>
                                    <p:cond delay="1000"/>
                                  </p:stCondLst>
                                  <p:childTnLst>
                                    <p:set>
                                      <p:cBhvr>
                                        <p:cTn id="6" dur="1" fill="hold">
                                          <p:stCondLst>
                                            <p:cond delay="0"/>
                                          </p:stCondLst>
                                        </p:cTn>
                                        <p:tgtEl>
                                          <p:spTgt spid="94"/>
                                        </p:tgtEl>
                                        <p:attrNameLst>
                                          <p:attrName>style.visibility</p:attrName>
                                        </p:attrNameLst>
                                      </p:cBhvr>
                                      <p:to>
                                        <p:strVal val="hidden"/>
                                      </p:to>
                                    </p:set>
                                  </p:childTnLst>
                                </p:cTn>
                              </p:par>
                            </p:childTnLst>
                          </p:cTn>
                        </p:par>
                        <p:par>
                          <p:cTn id="7" fill="hold">
                            <p:stCondLst>
                              <p:cond delay="1000"/>
                            </p:stCondLst>
                            <p:childTnLst>
                              <p:par>
                                <p:cTn id="8" nodeType="afterEffect" fill="hold" presetClass="exit" presetID="1">
                                  <p:stCondLst>
                                    <p:cond delay="1000"/>
                                  </p:stCondLst>
                                  <p:childTnLst>
                                    <p:set>
                                      <p:cBhvr>
                                        <p:cTn id="9" dur="1" fill="hold">
                                          <p:stCondLst>
                                            <p:cond delay="0"/>
                                          </p:stCondLst>
                                        </p:cTn>
                                        <p:tgtEl>
                                          <p:spTgt spid="93"/>
                                        </p:tgtEl>
                                        <p:attrNameLst>
                                          <p:attrName>style.visibility</p:attrName>
                                        </p:attrNameLst>
                                      </p:cBhvr>
                                      <p:to>
                                        <p:strVal val="hidden"/>
                                      </p:to>
                                    </p:set>
                                  </p:childTnLst>
                                </p:cTn>
                              </p:par>
                            </p:childTnLst>
                          </p:cTn>
                        </p:par>
                        <p:par>
                          <p:cTn id="10" fill="hold">
                            <p:stCondLst>
                              <p:cond delay="2000"/>
                            </p:stCondLst>
                            <p:childTnLst>
                              <p:par>
                                <p:cTn id="11" nodeType="afterEffect" fill="hold" presetClass="exit" presetID="1">
                                  <p:stCondLst>
                                    <p:cond delay="1000"/>
                                  </p:stCondLst>
                                  <p:childTnLst>
                                    <p:set>
                                      <p:cBhvr>
                                        <p:cTn id="12" dur="1" fill="hold">
                                          <p:stCondLst>
                                            <p:cond delay="0"/>
                                          </p:stCondLst>
                                        </p:cTn>
                                        <p:tgtEl>
                                          <p:spTgt spid="92"/>
                                        </p:tgtEl>
                                        <p:attrNameLst>
                                          <p:attrName>style.visibility</p:attrName>
                                        </p:attrNameLst>
                                      </p:cBhvr>
                                      <p:to>
                                        <p:strVal val="hidden"/>
                                      </p:to>
                                    </p:set>
                                  </p:childTnLst>
                                </p:cTn>
                              </p:par>
                            </p:childTnLst>
                          </p:cTn>
                        </p:par>
                        <p:par>
                          <p:cTn id="13" fill="hold">
                            <p:stCondLst>
                              <p:cond delay="3000"/>
                            </p:stCondLst>
                            <p:childTnLst>
                              <p:par>
                                <p:cTn id="14" nodeType="afterEffect" fill="hold" presetClass="exit" presetID="1">
                                  <p:stCondLst>
                                    <p:cond delay="1000"/>
                                  </p:stCondLst>
                                  <p:childTnLst>
                                    <p:set>
                                      <p:cBhvr>
                                        <p:cTn id="15" dur="1" fill="hold">
                                          <p:stCondLst>
                                            <p:cond delay="0"/>
                                          </p:stCondLst>
                                        </p:cTn>
                                        <p:tgtEl>
                                          <p:spTgt spid="91"/>
                                        </p:tgtEl>
                                        <p:attrNameLst>
                                          <p:attrName>style.visibility</p:attrName>
                                        </p:attrNameLst>
                                      </p:cBhvr>
                                      <p:to>
                                        <p:strVal val="hidden"/>
                                      </p:to>
                                    </p:set>
                                  </p:childTnLst>
                                </p:cTn>
                              </p:par>
                            </p:childTnLst>
                          </p:cTn>
                        </p:par>
                        <p:par>
                          <p:cTn id="16" fill="hold">
                            <p:stCondLst>
                              <p:cond delay="4000"/>
                            </p:stCondLst>
                            <p:childTnLst>
                              <p:par>
                                <p:cTn id="17" nodeType="afterEffect" fill="hold" presetClass="exit" presetID="1">
                                  <p:stCondLst>
                                    <p:cond delay="1000"/>
                                  </p:stCondLst>
                                  <p:childTnLst>
                                    <p:set>
                                      <p:cBhvr>
                                        <p:cTn id="18" dur="1" fill="hold">
                                          <p:stCondLst>
                                            <p:cond delay="0"/>
                                          </p:stCondLst>
                                        </p:cTn>
                                        <p:tgtEl>
                                          <p:spTgt spid="90"/>
                                        </p:tgtEl>
                                        <p:attrNameLst>
                                          <p:attrName>style.visibility</p:attrName>
                                        </p:attrNameLst>
                                      </p:cBhvr>
                                      <p:to>
                                        <p:strVal val="hidden"/>
                                      </p:to>
                                    </p:set>
                                  </p:childTnLst>
                                </p:cTn>
                              </p:par>
                            </p:childTnLst>
                          </p:cTn>
                        </p:par>
                        <p:par>
                          <p:cTn id="19" fill="hold">
                            <p:stCondLst>
                              <p:cond delay="5000"/>
                            </p:stCondLst>
                            <p:childTnLst>
                              <p:par>
                                <p:cTn id="20" nodeType="afterEffect" fill="hold" presetClass="exit" presetID="1">
                                  <p:stCondLst>
                                    <p:cond delay="1000"/>
                                  </p:stCondLst>
                                  <p:childTnLst>
                                    <p:set>
                                      <p:cBhvr>
                                        <p:cTn id="21" dur="1" fill="hold">
                                          <p:stCondLst>
                                            <p:cond delay="0"/>
                                          </p:stCondLst>
                                        </p:cTn>
                                        <p:tgtEl>
                                          <p:spTgt spid="89"/>
                                        </p:tgtEl>
                                        <p:attrNameLst>
                                          <p:attrName>style.visibility</p:attrName>
                                        </p:attrNameLst>
                                      </p:cBhvr>
                                      <p:to>
                                        <p:strVal val="hidden"/>
                                      </p:to>
                                    </p:set>
                                  </p:childTnLst>
                                </p:cTn>
                              </p:par>
                            </p:childTnLst>
                          </p:cTn>
                        </p:par>
                        <p:par>
                          <p:cTn id="22" fill="hold">
                            <p:stCondLst>
                              <p:cond delay="6000"/>
                            </p:stCondLst>
                            <p:childTnLst>
                              <p:par>
                                <p:cTn id="23" nodeType="afterEffect" fill="hold" presetClass="exit" presetID="1">
                                  <p:stCondLst>
                                    <p:cond delay="1000"/>
                                  </p:stCondLst>
                                  <p:childTnLst>
                                    <p:set>
                                      <p:cBhvr>
                                        <p:cTn id="24" dur="1" fill="hold">
                                          <p:stCondLst>
                                            <p:cond delay="0"/>
                                          </p:stCondLst>
                                        </p:cTn>
                                        <p:tgtEl>
                                          <p:spTgt spid="88"/>
                                        </p:tgtEl>
                                        <p:attrNameLst>
                                          <p:attrName>style.visibility</p:attrName>
                                        </p:attrNameLst>
                                      </p:cBhvr>
                                      <p:to>
                                        <p:strVal val="hidden"/>
                                      </p:to>
                                    </p:set>
                                  </p:childTnLst>
                                </p:cTn>
                              </p:par>
                            </p:childTnLst>
                          </p:cTn>
                        </p:par>
                        <p:par>
                          <p:cTn id="25" fill="hold">
                            <p:stCondLst>
                              <p:cond delay="7000"/>
                            </p:stCondLst>
                            <p:childTnLst>
                              <p:par>
                                <p:cTn id="26" nodeType="afterEffect" fill="hold" presetClass="exit" presetID="1">
                                  <p:stCondLst>
                                    <p:cond delay="1000"/>
                                  </p:stCondLst>
                                  <p:childTnLst>
                                    <p:set>
                                      <p:cBhvr>
                                        <p:cTn id="27" dur="1" fill="hold">
                                          <p:stCondLst>
                                            <p:cond delay="0"/>
                                          </p:stCondLst>
                                        </p:cTn>
                                        <p:tgtEl>
                                          <p:spTgt spid="87"/>
                                        </p:tgtEl>
                                        <p:attrNameLst>
                                          <p:attrName>style.visibility</p:attrName>
                                        </p:attrNameLst>
                                      </p:cBhvr>
                                      <p:to>
                                        <p:strVal val="hidden"/>
                                      </p:to>
                                    </p:set>
                                  </p:childTnLst>
                                </p:cTn>
                              </p:par>
                            </p:childTnLst>
                          </p:cTn>
                        </p:par>
                        <p:par>
                          <p:cTn id="28" fill="hold">
                            <p:stCondLst>
                              <p:cond delay="8000"/>
                            </p:stCondLst>
                            <p:childTnLst>
                              <p:par>
                                <p:cTn id="29" nodeType="afterEffect" fill="hold" presetClass="exit" presetID="1">
                                  <p:stCondLst>
                                    <p:cond delay="1000"/>
                                  </p:stCondLst>
                                  <p:childTnLst>
                                    <p:set>
                                      <p:cBhvr>
                                        <p:cTn id="30" dur="1" fill="hold">
                                          <p:stCondLst>
                                            <p:cond delay="0"/>
                                          </p:stCondLst>
                                        </p:cTn>
                                        <p:tgtEl>
                                          <p:spTgt spid="86"/>
                                        </p:tgtEl>
                                        <p:attrNameLst>
                                          <p:attrName>style.visibility</p:attrName>
                                        </p:attrNameLst>
                                      </p:cBhvr>
                                      <p:to>
                                        <p:strVal val="hidden"/>
                                      </p:to>
                                    </p:set>
                                  </p:childTnLst>
                                </p:cTn>
                              </p:par>
                            </p:childTnLst>
                          </p:cTn>
                        </p:par>
                        <p:par>
                          <p:cTn id="31" fill="hold">
                            <p:stCondLst>
                              <p:cond delay="9000"/>
                            </p:stCondLst>
                            <p:childTnLst>
                              <p:par>
                                <p:cTn id="32" nodeType="afterEffect" fill="hold" presetClass="exit" presetID="1">
                                  <p:stCondLst>
                                    <p:cond delay="1000"/>
                                  </p:stCondLst>
                                  <p:childTnLst>
                                    <p:set>
                                      <p:cBhvr>
                                        <p:cTn id="33" dur="1" fill="hold">
                                          <p:stCondLst>
                                            <p:cond delay="0"/>
                                          </p:stCondLst>
                                        </p:cTn>
                                        <p:tgtEl>
                                          <p:spTgt spid="85"/>
                                        </p:tgtEl>
                                        <p:attrNameLst>
                                          <p:attrName>style.visibility</p:attrName>
                                        </p:attrNameLst>
                                      </p:cBhvr>
                                      <p:to>
                                        <p:strVal val="hidden"/>
                                      </p:to>
                                    </p:set>
                                  </p:childTnLst>
                                </p:cTn>
                              </p:par>
                            </p:childTnLst>
                          </p:cTn>
                        </p:par>
                        <p:par>
                          <p:cTn id="34" fill="hold">
                            <p:stCondLst>
                              <p:cond delay="10000"/>
                            </p:stCondLst>
                            <p:childTnLst>
                              <p:par>
                                <p:cTn id="35" nodeType="afterEffect" fill="hold" presetClass="exit" presetID="1">
                                  <p:stCondLst>
                                    <p:cond delay="1000"/>
                                  </p:stCondLst>
                                  <p:childTnLst>
                                    <p:set>
                                      <p:cBhvr>
                                        <p:cTn id="36" dur="1" fill="hold">
                                          <p:stCondLst>
                                            <p:cond delay="0"/>
                                          </p:stCondLst>
                                        </p:cTn>
                                        <p:tgtEl>
                                          <p:spTgt spid="84"/>
                                        </p:tgtEl>
                                        <p:attrNameLst>
                                          <p:attrName>style.visibility</p:attrName>
                                        </p:attrNameLst>
                                      </p:cBhvr>
                                      <p:to>
                                        <p:strVal val="hidden"/>
                                      </p:to>
                                    </p:set>
                                  </p:childTnLst>
                                </p:cTn>
                              </p:par>
                            </p:childTnLst>
                          </p:cTn>
                        </p:par>
                        <p:par>
                          <p:cTn id="37" fill="hold">
                            <p:stCondLst>
                              <p:cond delay="11000"/>
                            </p:stCondLst>
                            <p:childTnLst>
                              <p:par>
                                <p:cTn id="38" nodeType="afterEffect" fill="hold" presetClass="exit" presetID="1">
                                  <p:stCondLst>
                                    <p:cond delay="1000"/>
                                  </p:stCondLst>
                                  <p:childTnLst>
                                    <p:set>
                                      <p:cBhvr>
                                        <p:cTn id="39" dur="1" fill="hold">
                                          <p:stCondLst>
                                            <p:cond delay="0"/>
                                          </p:stCondLst>
                                        </p:cTn>
                                        <p:tgtEl>
                                          <p:spTgt spid="83"/>
                                        </p:tgtEl>
                                        <p:attrNameLst>
                                          <p:attrName>style.visibility</p:attrName>
                                        </p:attrNameLst>
                                      </p:cBhvr>
                                      <p:to>
                                        <p:strVal val="hidden"/>
                                      </p:to>
                                    </p:set>
                                  </p:childTnLst>
                                </p:cTn>
                              </p:par>
                            </p:childTnLst>
                          </p:cTn>
                        </p:par>
                        <p:par>
                          <p:cTn id="40" fill="hold">
                            <p:stCondLst>
                              <p:cond delay="12000"/>
                            </p:stCondLst>
                            <p:childTnLst>
                              <p:par>
                                <p:cTn id="41" nodeType="afterEffect" fill="hold" presetClass="exit" presetID="1">
                                  <p:stCondLst>
                                    <p:cond delay="1000"/>
                                  </p:stCondLst>
                                  <p:childTnLst>
                                    <p:set>
                                      <p:cBhvr>
                                        <p:cTn id="42" dur="1" fill="hold">
                                          <p:stCondLst>
                                            <p:cond delay="0"/>
                                          </p:stCondLst>
                                        </p:cTn>
                                        <p:tgtEl>
                                          <p:spTgt spid="82"/>
                                        </p:tgtEl>
                                        <p:attrNameLst>
                                          <p:attrName>style.visibility</p:attrName>
                                        </p:attrNameLst>
                                      </p:cBhvr>
                                      <p:to>
                                        <p:strVal val="hidden"/>
                                      </p:to>
                                    </p:set>
                                  </p:childTnLst>
                                </p:cTn>
                              </p:par>
                            </p:childTnLst>
                          </p:cTn>
                        </p:par>
                        <p:par>
                          <p:cTn id="43" fill="hold">
                            <p:stCondLst>
                              <p:cond delay="13000"/>
                            </p:stCondLst>
                            <p:childTnLst>
                              <p:par>
                                <p:cTn id="44" nodeType="afterEffect" fill="hold" presetClass="exit" presetID="1">
                                  <p:stCondLst>
                                    <p:cond delay="1000"/>
                                  </p:stCondLst>
                                  <p:childTnLst>
                                    <p:set>
                                      <p:cBhvr>
                                        <p:cTn id="45" dur="1" fill="hold">
                                          <p:stCondLst>
                                            <p:cond delay="0"/>
                                          </p:stCondLst>
                                        </p:cTn>
                                        <p:tgtEl>
                                          <p:spTgt spid="81"/>
                                        </p:tgtEl>
                                        <p:attrNameLst>
                                          <p:attrName>style.visibility</p:attrName>
                                        </p:attrNameLst>
                                      </p:cBhvr>
                                      <p:to>
                                        <p:strVal val="hidden"/>
                                      </p:to>
                                    </p:set>
                                  </p:childTnLst>
                                </p:cTn>
                              </p:par>
                            </p:childTnLst>
                          </p:cTn>
                        </p:par>
                        <p:par>
                          <p:cTn id="46" fill="hold">
                            <p:stCondLst>
                              <p:cond delay="14000"/>
                            </p:stCondLst>
                            <p:childTnLst>
                              <p:par>
                                <p:cTn id="47" nodeType="afterEffect" fill="hold" presetClass="exit" presetID="1">
                                  <p:stCondLst>
                                    <p:cond delay="1000"/>
                                  </p:stCondLst>
                                  <p:childTnLst>
                                    <p:set>
                                      <p:cBhvr>
                                        <p:cTn id="48" dur="1" fill="hold">
                                          <p:stCondLst>
                                            <p:cond delay="0"/>
                                          </p:stCondLst>
                                        </p:cTn>
                                        <p:tgtEl>
                                          <p:spTgt spid="80"/>
                                        </p:tgtEl>
                                        <p:attrNameLst>
                                          <p:attrName>style.visibility</p:attrName>
                                        </p:attrNameLst>
                                      </p:cBhvr>
                                      <p:to>
                                        <p:strVal val="hidden"/>
                                      </p:to>
                                    </p:set>
                                  </p:childTnLst>
                                </p:cTn>
                              </p:par>
                            </p:childTnLst>
                          </p:cTn>
                        </p:par>
                        <p:par>
                          <p:cTn id="49" fill="hold">
                            <p:stCondLst>
                              <p:cond delay="15000"/>
                            </p:stCondLst>
                            <p:childTnLst>
                              <p:par>
                                <p:cTn id="50" nodeType="afterEffect" fill="hold" presetClass="exit" presetID="1">
                                  <p:stCondLst>
                                    <p:cond delay="1000"/>
                                  </p:stCondLst>
                                  <p:childTnLst>
                                    <p:set>
                                      <p:cBhvr>
                                        <p:cTn id="51" dur="1" fill="hold">
                                          <p:stCondLst>
                                            <p:cond delay="0"/>
                                          </p:stCondLst>
                                        </p:cTn>
                                        <p:tgtEl>
                                          <p:spTgt spid="79"/>
                                        </p:tgtEl>
                                        <p:attrNameLst>
                                          <p:attrName>style.visibility</p:attrName>
                                        </p:attrNameLst>
                                      </p:cBhvr>
                                      <p:to>
                                        <p:strVal val="hidden"/>
                                      </p:to>
                                    </p:set>
                                  </p:childTnLst>
                                </p:cTn>
                              </p:par>
                            </p:childTnLst>
                          </p:cTn>
                        </p:par>
                        <p:par>
                          <p:cTn id="52" fill="hold">
                            <p:stCondLst>
                              <p:cond delay="16000"/>
                            </p:stCondLst>
                            <p:childTnLst>
                              <p:par>
                                <p:cTn id="53" nodeType="afterEffect" fill="hold" presetClass="exit" presetID="1">
                                  <p:stCondLst>
                                    <p:cond delay="1000"/>
                                  </p:stCondLst>
                                  <p:childTnLst>
                                    <p:set>
                                      <p:cBhvr>
                                        <p:cTn id="54" dur="1" fill="hold">
                                          <p:stCondLst>
                                            <p:cond delay="0"/>
                                          </p:stCondLst>
                                        </p:cTn>
                                        <p:tgtEl>
                                          <p:spTgt spid="78"/>
                                        </p:tgtEl>
                                        <p:attrNameLst>
                                          <p:attrName>style.visibility</p:attrName>
                                        </p:attrNameLst>
                                      </p:cBhvr>
                                      <p:to>
                                        <p:strVal val="hidden"/>
                                      </p:to>
                                    </p:set>
                                  </p:childTnLst>
                                </p:cTn>
                              </p:par>
                            </p:childTnLst>
                          </p:cTn>
                        </p:par>
                        <p:par>
                          <p:cTn id="55" fill="hold">
                            <p:stCondLst>
                              <p:cond delay="17000"/>
                            </p:stCondLst>
                            <p:childTnLst>
                              <p:par>
                                <p:cTn id="56" nodeType="afterEffect" fill="hold" presetClass="exit" presetID="1">
                                  <p:stCondLst>
                                    <p:cond delay="1000"/>
                                  </p:stCondLst>
                                  <p:childTnLst>
                                    <p:set>
                                      <p:cBhvr>
                                        <p:cTn id="57" dur="1" fill="hold">
                                          <p:stCondLst>
                                            <p:cond delay="0"/>
                                          </p:stCondLst>
                                        </p:cTn>
                                        <p:tgtEl>
                                          <p:spTgt spid="77"/>
                                        </p:tgtEl>
                                        <p:attrNameLst>
                                          <p:attrName>style.visibility</p:attrName>
                                        </p:attrNameLst>
                                      </p:cBhvr>
                                      <p:to>
                                        <p:strVal val="hidden"/>
                                      </p:to>
                                    </p:set>
                                  </p:childTnLst>
                                </p:cTn>
                              </p:par>
                            </p:childTnLst>
                          </p:cTn>
                        </p:par>
                        <p:par>
                          <p:cTn id="58" fill="hold">
                            <p:stCondLst>
                              <p:cond delay="18000"/>
                            </p:stCondLst>
                            <p:childTnLst>
                              <p:par>
                                <p:cTn id="59" nodeType="afterEffect" fill="hold" presetClass="exit" presetID="1">
                                  <p:stCondLst>
                                    <p:cond delay="1000"/>
                                  </p:stCondLst>
                                  <p:childTnLst>
                                    <p:set>
                                      <p:cBhvr>
                                        <p:cTn id="60" dur="1" fill="hold">
                                          <p:stCondLst>
                                            <p:cond delay="0"/>
                                          </p:stCondLst>
                                        </p:cTn>
                                        <p:tgtEl>
                                          <p:spTgt spid="76"/>
                                        </p:tgtEl>
                                        <p:attrNameLst>
                                          <p:attrName>style.visibility</p:attrName>
                                        </p:attrNameLst>
                                      </p:cBhvr>
                                      <p:to>
                                        <p:strVal val="hidden"/>
                                      </p:to>
                                    </p:set>
                                  </p:childTnLst>
                                </p:cTn>
                              </p:par>
                            </p:childTnLst>
                          </p:cTn>
                        </p:par>
                        <p:par>
                          <p:cTn id="61" fill="hold">
                            <p:stCondLst>
                              <p:cond delay="19000"/>
                            </p:stCondLst>
                            <p:childTnLst>
                              <p:par>
                                <p:cTn id="62" nodeType="afterEffect" fill="hold" presetClass="exit" presetID="1">
                                  <p:stCondLst>
                                    <p:cond delay="1000"/>
                                  </p:stCondLst>
                                  <p:childTnLst>
                                    <p:set>
                                      <p:cBhvr>
                                        <p:cTn id="63" dur="1" fill="hold">
                                          <p:stCondLst>
                                            <p:cond delay="0"/>
                                          </p:stCondLst>
                                        </p:cTn>
                                        <p:tgtEl>
                                          <p:spTgt spid="75"/>
                                        </p:tgtEl>
                                        <p:attrNameLst>
                                          <p:attrName>style.visibility</p:attrName>
                                        </p:attrNameLst>
                                      </p:cBhvr>
                                      <p:to>
                                        <p:strVal val="hidden"/>
                                      </p:to>
                                    </p:set>
                                  </p:childTnLst>
                                </p:cTn>
                              </p:par>
                            </p:childTnLst>
                          </p:cTn>
                        </p:par>
                        <p:par>
                          <p:cTn id="64" fill="hold">
                            <p:stCondLst>
                              <p:cond delay="20000"/>
                            </p:stCondLst>
                            <p:childTnLst>
                              <p:par>
                                <p:cTn id="65" nodeType="afterEffect" fill="hold" presetClass="exit" presetID="1">
                                  <p:stCondLst>
                                    <p:cond delay="1000"/>
                                  </p:stCondLst>
                                  <p:childTnLst>
                                    <p:set>
                                      <p:cBhvr>
                                        <p:cTn id="66" dur="1" fill="hold">
                                          <p:stCondLst>
                                            <p:cond delay="0"/>
                                          </p:stCondLst>
                                        </p:cTn>
                                        <p:tgtEl>
                                          <p:spTgt spid="74"/>
                                        </p:tgtEl>
                                        <p:attrNameLst>
                                          <p:attrName>style.visibility</p:attrName>
                                        </p:attrNameLst>
                                      </p:cBhvr>
                                      <p:to>
                                        <p:strVal val="hidden"/>
                                      </p:to>
                                    </p:set>
                                  </p:childTnLst>
                                </p:cTn>
                              </p:par>
                            </p:childTnLst>
                          </p:cTn>
                        </p:par>
                        <p:par>
                          <p:cTn id="67" fill="hold">
                            <p:stCondLst>
                              <p:cond delay="21000"/>
                            </p:stCondLst>
                            <p:childTnLst>
                              <p:par>
                                <p:cTn id="68" nodeType="afterEffect" fill="hold" presetClass="exit" presetID="1">
                                  <p:stCondLst>
                                    <p:cond delay="1000"/>
                                  </p:stCondLst>
                                  <p:childTnLst>
                                    <p:set>
                                      <p:cBhvr>
                                        <p:cTn id="69" dur="1" fill="hold">
                                          <p:stCondLst>
                                            <p:cond delay="0"/>
                                          </p:stCondLst>
                                        </p:cTn>
                                        <p:tgtEl>
                                          <p:spTgt spid="73"/>
                                        </p:tgtEl>
                                        <p:attrNameLst>
                                          <p:attrName>style.visibility</p:attrName>
                                        </p:attrNameLst>
                                      </p:cBhvr>
                                      <p:to>
                                        <p:strVal val="hidden"/>
                                      </p:to>
                                    </p:set>
                                  </p:childTnLst>
                                </p:cTn>
                              </p:par>
                            </p:childTnLst>
                          </p:cTn>
                        </p:par>
                        <p:par>
                          <p:cTn id="70" fill="hold">
                            <p:stCondLst>
                              <p:cond delay="22000"/>
                            </p:stCondLst>
                            <p:childTnLst>
                              <p:par>
                                <p:cTn id="71" nodeType="afterEffect" fill="hold" presetClass="exit" presetID="1">
                                  <p:stCondLst>
                                    <p:cond delay="1000"/>
                                  </p:stCondLst>
                                  <p:childTnLst>
                                    <p:set>
                                      <p:cBhvr>
                                        <p:cTn id="72" dur="1" fill="hold">
                                          <p:stCondLst>
                                            <p:cond delay="0"/>
                                          </p:stCondLst>
                                        </p:cTn>
                                        <p:tgtEl>
                                          <p:spTgt spid="72"/>
                                        </p:tgtEl>
                                        <p:attrNameLst>
                                          <p:attrName>style.visibility</p:attrName>
                                        </p:attrNameLst>
                                      </p:cBhvr>
                                      <p:to>
                                        <p:strVal val="hidden"/>
                                      </p:to>
                                    </p:set>
                                  </p:childTnLst>
                                </p:cTn>
                              </p:par>
                            </p:childTnLst>
                          </p:cTn>
                        </p:par>
                        <p:par>
                          <p:cTn id="73" fill="hold">
                            <p:stCondLst>
                              <p:cond delay="23000"/>
                            </p:stCondLst>
                            <p:childTnLst>
                              <p:par>
                                <p:cTn id="74" nodeType="afterEffect" fill="hold" presetClass="exit" presetID="1">
                                  <p:stCondLst>
                                    <p:cond delay="1000"/>
                                  </p:stCondLst>
                                  <p:childTnLst>
                                    <p:set>
                                      <p:cBhvr>
                                        <p:cTn id="75" dur="1" fill="hold">
                                          <p:stCondLst>
                                            <p:cond delay="0"/>
                                          </p:stCondLst>
                                        </p:cTn>
                                        <p:tgtEl>
                                          <p:spTgt spid="71"/>
                                        </p:tgtEl>
                                        <p:attrNameLst>
                                          <p:attrName>style.visibility</p:attrName>
                                        </p:attrNameLst>
                                      </p:cBhvr>
                                      <p:to>
                                        <p:strVal val="hidden"/>
                                      </p:to>
                                    </p:set>
                                  </p:childTnLst>
                                </p:cTn>
                              </p:par>
                            </p:childTnLst>
                          </p:cTn>
                        </p:par>
                        <p:par>
                          <p:cTn id="76" fill="hold">
                            <p:stCondLst>
                              <p:cond delay="24000"/>
                            </p:stCondLst>
                            <p:childTnLst>
                              <p:par>
                                <p:cTn id="77" nodeType="afterEffect" fill="hold" presetClass="exit" presetID="1">
                                  <p:stCondLst>
                                    <p:cond delay="1000"/>
                                  </p:stCondLst>
                                  <p:childTnLst>
                                    <p:set>
                                      <p:cBhvr>
                                        <p:cTn id="78" dur="1" fill="hold">
                                          <p:stCondLst>
                                            <p:cond delay="9"/>
                                          </p:stCondLst>
                                        </p:cTn>
                                        <p:tgtEl>
                                          <p:spTgt spid="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6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#19</a:t>
            </a:r>
            <a:endParaRPr b="0" lang="en-US" sz="4400" strike="noStrike" u="none">
              <a:solidFill>
                <a:srgbClr val="ffffff"/>
              </a:solidFill>
              <a:uFillTx/>
              <a:latin typeface="Arial"/>
            </a:endParaRPr>
          </a:p>
        </p:txBody>
      </p:sp>
      <p:sp>
        <p:nvSpPr>
          <p:cNvPr id="69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15:48, what two things are of dust?  </a:t>
            </a:r>
            <a:endParaRPr b="0" lang="en-US" sz="3200" strike="noStrike" u="none">
              <a:solidFill>
                <a:srgbClr val="ffffff"/>
              </a:solidFill>
              <a:uFillTx/>
              <a:latin typeface="Arial"/>
            </a:endParaRPr>
          </a:p>
        </p:txBody>
      </p:sp>
      <p:sp>
        <p:nvSpPr>
          <p:cNvPr id="697" name="PlaceHolder 18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15:48, ¿qué dos cosas son del polvo? </a:t>
            </a:r>
            <a:endParaRPr b="0" lang="en-US" sz="3200" strike="noStrike" u="none">
              <a:solidFill>
                <a:srgbClr val="ffffff"/>
              </a:solidFill>
              <a:uFillTx/>
              <a:latin typeface="Arial"/>
            </a:endParaRPr>
          </a:p>
        </p:txBody>
      </p:sp>
      <p:sp>
        <p:nvSpPr>
          <p:cNvPr id="698" name="PlaceHolder 18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:48, quelles sont les deux choses qui sont de la poussière ?</a:t>
            </a:r>
            <a:endParaRPr b="0" lang="en-US" sz="3200" strike="noStrike" u="none">
              <a:solidFill>
                <a:srgbClr val="ffffff"/>
              </a:solidFill>
              <a:uFillTx/>
              <a:latin typeface="Arial"/>
            </a:endParaRPr>
          </a:p>
        </p:txBody>
      </p:sp>
      <p:sp>
        <p:nvSpPr>
          <p:cNvPr id="699" name="TextBox 54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00" name="TextBox 5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01" name="TextBox 5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02" name="TextBox 5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03" name="TextBox 5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04" name="TextBox 5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05" name="TextBox 5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06" name="TextBox 5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07" name="TextBox 5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08" name="TextBox 5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09" name="TextBox 5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10" name="TextBox 5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11" name="TextBox 5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12" name="TextBox 5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13" name="TextBox 5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14" name="TextBox 5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15" name="TextBox 5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16" name="TextBox 5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17" name="TextBox 5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18" name="TextBox 5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19" name="TextBox 5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20" name="TextBox 5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21" name="TextBox 5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22" name="TextBox 5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23" name="TextBox 5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24" name="TextBox 5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05" dur="indefinite" restart="never" nodeType="tmRoot">
          <p:childTnLst>
            <p:seq>
              <p:cTn id="1406" dur="indefinite" nodeType="mainSeq">
                <p:childTnLst>
                  <p:par>
                    <p:cTn id="1407" fill="hold">
                      <p:stCondLst>
                        <p:cond delay="indefinite"/>
                      </p:stCondLst>
                      <p:childTnLst>
                        <p:par>
                          <p:cTn id="1408" fill="hold">
                            <p:stCondLst>
                              <p:cond delay="0"/>
                            </p:stCondLst>
                            <p:childTnLst>
                              <p:par>
                                <p:cTn id="1409" nodeType="clickEffect" fill="hold" presetClass="exit" presetID="1">
                                  <p:stCondLst>
                                    <p:cond delay="1000"/>
                                  </p:stCondLst>
                                  <p:childTnLst>
                                    <p:set>
                                      <p:cBhvr>
                                        <p:cTn id="1410" dur="1" fill="hold">
                                          <p:stCondLst>
                                            <p:cond delay="0"/>
                                          </p:stCondLst>
                                        </p:cTn>
                                        <p:tgtEl>
                                          <p:spTgt spid="724"/>
                                        </p:tgtEl>
                                        <p:attrNameLst>
                                          <p:attrName>style.visibility</p:attrName>
                                        </p:attrNameLst>
                                      </p:cBhvr>
                                      <p:to>
                                        <p:strVal val="hidden"/>
                                      </p:to>
                                    </p:set>
                                  </p:childTnLst>
                                </p:cTn>
                              </p:par>
                            </p:childTnLst>
                          </p:cTn>
                        </p:par>
                        <p:par>
                          <p:cTn id="1411" fill="hold">
                            <p:stCondLst>
                              <p:cond delay="1000"/>
                            </p:stCondLst>
                            <p:childTnLst>
                              <p:par>
                                <p:cTn id="1412" nodeType="afterEffect" fill="hold" presetClass="exit" presetID="1">
                                  <p:stCondLst>
                                    <p:cond delay="1000"/>
                                  </p:stCondLst>
                                  <p:childTnLst>
                                    <p:set>
                                      <p:cBhvr>
                                        <p:cTn id="1413" dur="1" fill="hold">
                                          <p:stCondLst>
                                            <p:cond delay="0"/>
                                          </p:stCondLst>
                                        </p:cTn>
                                        <p:tgtEl>
                                          <p:spTgt spid="723"/>
                                        </p:tgtEl>
                                        <p:attrNameLst>
                                          <p:attrName>style.visibility</p:attrName>
                                        </p:attrNameLst>
                                      </p:cBhvr>
                                      <p:to>
                                        <p:strVal val="hidden"/>
                                      </p:to>
                                    </p:set>
                                  </p:childTnLst>
                                </p:cTn>
                              </p:par>
                            </p:childTnLst>
                          </p:cTn>
                        </p:par>
                        <p:par>
                          <p:cTn id="1414" fill="hold">
                            <p:stCondLst>
                              <p:cond delay="2000"/>
                            </p:stCondLst>
                            <p:childTnLst>
                              <p:par>
                                <p:cTn id="1415" nodeType="afterEffect" fill="hold" presetClass="exit" presetID="1">
                                  <p:stCondLst>
                                    <p:cond delay="1000"/>
                                  </p:stCondLst>
                                  <p:childTnLst>
                                    <p:set>
                                      <p:cBhvr>
                                        <p:cTn id="1416" dur="1" fill="hold">
                                          <p:stCondLst>
                                            <p:cond delay="0"/>
                                          </p:stCondLst>
                                        </p:cTn>
                                        <p:tgtEl>
                                          <p:spTgt spid="722"/>
                                        </p:tgtEl>
                                        <p:attrNameLst>
                                          <p:attrName>style.visibility</p:attrName>
                                        </p:attrNameLst>
                                      </p:cBhvr>
                                      <p:to>
                                        <p:strVal val="hidden"/>
                                      </p:to>
                                    </p:set>
                                  </p:childTnLst>
                                </p:cTn>
                              </p:par>
                            </p:childTnLst>
                          </p:cTn>
                        </p:par>
                        <p:par>
                          <p:cTn id="1417" fill="hold">
                            <p:stCondLst>
                              <p:cond delay="3000"/>
                            </p:stCondLst>
                            <p:childTnLst>
                              <p:par>
                                <p:cTn id="1418" nodeType="afterEffect" fill="hold" presetClass="exit" presetID="1">
                                  <p:stCondLst>
                                    <p:cond delay="1000"/>
                                  </p:stCondLst>
                                  <p:childTnLst>
                                    <p:set>
                                      <p:cBhvr>
                                        <p:cTn id="1419" dur="1" fill="hold">
                                          <p:stCondLst>
                                            <p:cond delay="0"/>
                                          </p:stCondLst>
                                        </p:cTn>
                                        <p:tgtEl>
                                          <p:spTgt spid="721"/>
                                        </p:tgtEl>
                                        <p:attrNameLst>
                                          <p:attrName>style.visibility</p:attrName>
                                        </p:attrNameLst>
                                      </p:cBhvr>
                                      <p:to>
                                        <p:strVal val="hidden"/>
                                      </p:to>
                                    </p:set>
                                  </p:childTnLst>
                                </p:cTn>
                              </p:par>
                            </p:childTnLst>
                          </p:cTn>
                        </p:par>
                        <p:par>
                          <p:cTn id="1420" fill="hold">
                            <p:stCondLst>
                              <p:cond delay="4000"/>
                            </p:stCondLst>
                            <p:childTnLst>
                              <p:par>
                                <p:cTn id="1421" nodeType="afterEffect" fill="hold" presetClass="exit" presetID="1">
                                  <p:stCondLst>
                                    <p:cond delay="1000"/>
                                  </p:stCondLst>
                                  <p:childTnLst>
                                    <p:set>
                                      <p:cBhvr>
                                        <p:cTn id="1422" dur="1" fill="hold">
                                          <p:stCondLst>
                                            <p:cond delay="0"/>
                                          </p:stCondLst>
                                        </p:cTn>
                                        <p:tgtEl>
                                          <p:spTgt spid="720"/>
                                        </p:tgtEl>
                                        <p:attrNameLst>
                                          <p:attrName>style.visibility</p:attrName>
                                        </p:attrNameLst>
                                      </p:cBhvr>
                                      <p:to>
                                        <p:strVal val="hidden"/>
                                      </p:to>
                                    </p:set>
                                  </p:childTnLst>
                                </p:cTn>
                              </p:par>
                            </p:childTnLst>
                          </p:cTn>
                        </p:par>
                        <p:par>
                          <p:cTn id="1423" fill="hold">
                            <p:stCondLst>
                              <p:cond delay="5000"/>
                            </p:stCondLst>
                            <p:childTnLst>
                              <p:par>
                                <p:cTn id="1424" nodeType="afterEffect" fill="hold" presetClass="exit" presetID="1">
                                  <p:stCondLst>
                                    <p:cond delay="1000"/>
                                  </p:stCondLst>
                                  <p:childTnLst>
                                    <p:set>
                                      <p:cBhvr>
                                        <p:cTn id="1425" dur="1" fill="hold">
                                          <p:stCondLst>
                                            <p:cond delay="0"/>
                                          </p:stCondLst>
                                        </p:cTn>
                                        <p:tgtEl>
                                          <p:spTgt spid="719"/>
                                        </p:tgtEl>
                                        <p:attrNameLst>
                                          <p:attrName>style.visibility</p:attrName>
                                        </p:attrNameLst>
                                      </p:cBhvr>
                                      <p:to>
                                        <p:strVal val="hidden"/>
                                      </p:to>
                                    </p:set>
                                  </p:childTnLst>
                                </p:cTn>
                              </p:par>
                            </p:childTnLst>
                          </p:cTn>
                        </p:par>
                        <p:par>
                          <p:cTn id="1426" fill="hold">
                            <p:stCondLst>
                              <p:cond delay="6000"/>
                            </p:stCondLst>
                            <p:childTnLst>
                              <p:par>
                                <p:cTn id="1427" nodeType="afterEffect" fill="hold" presetClass="exit" presetID="1">
                                  <p:stCondLst>
                                    <p:cond delay="1000"/>
                                  </p:stCondLst>
                                  <p:childTnLst>
                                    <p:set>
                                      <p:cBhvr>
                                        <p:cTn id="1428" dur="1" fill="hold">
                                          <p:stCondLst>
                                            <p:cond delay="0"/>
                                          </p:stCondLst>
                                        </p:cTn>
                                        <p:tgtEl>
                                          <p:spTgt spid="718"/>
                                        </p:tgtEl>
                                        <p:attrNameLst>
                                          <p:attrName>style.visibility</p:attrName>
                                        </p:attrNameLst>
                                      </p:cBhvr>
                                      <p:to>
                                        <p:strVal val="hidden"/>
                                      </p:to>
                                    </p:set>
                                  </p:childTnLst>
                                </p:cTn>
                              </p:par>
                            </p:childTnLst>
                          </p:cTn>
                        </p:par>
                        <p:par>
                          <p:cTn id="1429" fill="hold">
                            <p:stCondLst>
                              <p:cond delay="7000"/>
                            </p:stCondLst>
                            <p:childTnLst>
                              <p:par>
                                <p:cTn id="1430" nodeType="afterEffect" fill="hold" presetClass="exit" presetID="1">
                                  <p:stCondLst>
                                    <p:cond delay="1000"/>
                                  </p:stCondLst>
                                  <p:childTnLst>
                                    <p:set>
                                      <p:cBhvr>
                                        <p:cTn id="1431" dur="1" fill="hold">
                                          <p:stCondLst>
                                            <p:cond delay="0"/>
                                          </p:stCondLst>
                                        </p:cTn>
                                        <p:tgtEl>
                                          <p:spTgt spid="717"/>
                                        </p:tgtEl>
                                        <p:attrNameLst>
                                          <p:attrName>style.visibility</p:attrName>
                                        </p:attrNameLst>
                                      </p:cBhvr>
                                      <p:to>
                                        <p:strVal val="hidden"/>
                                      </p:to>
                                    </p:set>
                                  </p:childTnLst>
                                </p:cTn>
                              </p:par>
                            </p:childTnLst>
                          </p:cTn>
                        </p:par>
                        <p:par>
                          <p:cTn id="1432" fill="hold">
                            <p:stCondLst>
                              <p:cond delay="8000"/>
                            </p:stCondLst>
                            <p:childTnLst>
                              <p:par>
                                <p:cTn id="1433" nodeType="afterEffect" fill="hold" presetClass="exit" presetID="1">
                                  <p:stCondLst>
                                    <p:cond delay="1000"/>
                                  </p:stCondLst>
                                  <p:childTnLst>
                                    <p:set>
                                      <p:cBhvr>
                                        <p:cTn id="1434" dur="1" fill="hold">
                                          <p:stCondLst>
                                            <p:cond delay="0"/>
                                          </p:stCondLst>
                                        </p:cTn>
                                        <p:tgtEl>
                                          <p:spTgt spid="716"/>
                                        </p:tgtEl>
                                        <p:attrNameLst>
                                          <p:attrName>style.visibility</p:attrName>
                                        </p:attrNameLst>
                                      </p:cBhvr>
                                      <p:to>
                                        <p:strVal val="hidden"/>
                                      </p:to>
                                    </p:set>
                                  </p:childTnLst>
                                </p:cTn>
                              </p:par>
                            </p:childTnLst>
                          </p:cTn>
                        </p:par>
                        <p:par>
                          <p:cTn id="1435" fill="hold">
                            <p:stCondLst>
                              <p:cond delay="9000"/>
                            </p:stCondLst>
                            <p:childTnLst>
                              <p:par>
                                <p:cTn id="1436" nodeType="afterEffect" fill="hold" presetClass="exit" presetID="1">
                                  <p:stCondLst>
                                    <p:cond delay="1000"/>
                                  </p:stCondLst>
                                  <p:childTnLst>
                                    <p:set>
                                      <p:cBhvr>
                                        <p:cTn id="1437" dur="1" fill="hold">
                                          <p:stCondLst>
                                            <p:cond delay="0"/>
                                          </p:stCondLst>
                                        </p:cTn>
                                        <p:tgtEl>
                                          <p:spTgt spid="715"/>
                                        </p:tgtEl>
                                        <p:attrNameLst>
                                          <p:attrName>style.visibility</p:attrName>
                                        </p:attrNameLst>
                                      </p:cBhvr>
                                      <p:to>
                                        <p:strVal val="hidden"/>
                                      </p:to>
                                    </p:set>
                                  </p:childTnLst>
                                </p:cTn>
                              </p:par>
                            </p:childTnLst>
                          </p:cTn>
                        </p:par>
                        <p:par>
                          <p:cTn id="1438" fill="hold">
                            <p:stCondLst>
                              <p:cond delay="10000"/>
                            </p:stCondLst>
                            <p:childTnLst>
                              <p:par>
                                <p:cTn id="1439" nodeType="afterEffect" fill="hold" presetClass="exit" presetID="1">
                                  <p:stCondLst>
                                    <p:cond delay="1000"/>
                                  </p:stCondLst>
                                  <p:childTnLst>
                                    <p:set>
                                      <p:cBhvr>
                                        <p:cTn id="1440" dur="1" fill="hold">
                                          <p:stCondLst>
                                            <p:cond delay="0"/>
                                          </p:stCondLst>
                                        </p:cTn>
                                        <p:tgtEl>
                                          <p:spTgt spid="714"/>
                                        </p:tgtEl>
                                        <p:attrNameLst>
                                          <p:attrName>style.visibility</p:attrName>
                                        </p:attrNameLst>
                                      </p:cBhvr>
                                      <p:to>
                                        <p:strVal val="hidden"/>
                                      </p:to>
                                    </p:set>
                                  </p:childTnLst>
                                </p:cTn>
                              </p:par>
                            </p:childTnLst>
                          </p:cTn>
                        </p:par>
                        <p:par>
                          <p:cTn id="1441" fill="hold">
                            <p:stCondLst>
                              <p:cond delay="11000"/>
                            </p:stCondLst>
                            <p:childTnLst>
                              <p:par>
                                <p:cTn id="1442" nodeType="afterEffect" fill="hold" presetClass="exit" presetID="1">
                                  <p:stCondLst>
                                    <p:cond delay="1000"/>
                                  </p:stCondLst>
                                  <p:childTnLst>
                                    <p:set>
                                      <p:cBhvr>
                                        <p:cTn id="1443" dur="1" fill="hold">
                                          <p:stCondLst>
                                            <p:cond delay="0"/>
                                          </p:stCondLst>
                                        </p:cTn>
                                        <p:tgtEl>
                                          <p:spTgt spid="713"/>
                                        </p:tgtEl>
                                        <p:attrNameLst>
                                          <p:attrName>style.visibility</p:attrName>
                                        </p:attrNameLst>
                                      </p:cBhvr>
                                      <p:to>
                                        <p:strVal val="hidden"/>
                                      </p:to>
                                    </p:set>
                                  </p:childTnLst>
                                </p:cTn>
                              </p:par>
                            </p:childTnLst>
                          </p:cTn>
                        </p:par>
                        <p:par>
                          <p:cTn id="1444" fill="hold">
                            <p:stCondLst>
                              <p:cond delay="12000"/>
                            </p:stCondLst>
                            <p:childTnLst>
                              <p:par>
                                <p:cTn id="1445" nodeType="afterEffect" fill="hold" presetClass="exit" presetID="1">
                                  <p:stCondLst>
                                    <p:cond delay="1000"/>
                                  </p:stCondLst>
                                  <p:childTnLst>
                                    <p:set>
                                      <p:cBhvr>
                                        <p:cTn id="1446" dur="1" fill="hold">
                                          <p:stCondLst>
                                            <p:cond delay="0"/>
                                          </p:stCondLst>
                                        </p:cTn>
                                        <p:tgtEl>
                                          <p:spTgt spid="712"/>
                                        </p:tgtEl>
                                        <p:attrNameLst>
                                          <p:attrName>style.visibility</p:attrName>
                                        </p:attrNameLst>
                                      </p:cBhvr>
                                      <p:to>
                                        <p:strVal val="hidden"/>
                                      </p:to>
                                    </p:set>
                                  </p:childTnLst>
                                </p:cTn>
                              </p:par>
                            </p:childTnLst>
                          </p:cTn>
                        </p:par>
                        <p:par>
                          <p:cTn id="1447" fill="hold">
                            <p:stCondLst>
                              <p:cond delay="13000"/>
                            </p:stCondLst>
                            <p:childTnLst>
                              <p:par>
                                <p:cTn id="1448" nodeType="afterEffect" fill="hold" presetClass="exit" presetID="1">
                                  <p:stCondLst>
                                    <p:cond delay="1000"/>
                                  </p:stCondLst>
                                  <p:childTnLst>
                                    <p:set>
                                      <p:cBhvr>
                                        <p:cTn id="1449" dur="1" fill="hold">
                                          <p:stCondLst>
                                            <p:cond delay="0"/>
                                          </p:stCondLst>
                                        </p:cTn>
                                        <p:tgtEl>
                                          <p:spTgt spid="711"/>
                                        </p:tgtEl>
                                        <p:attrNameLst>
                                          <p:attrName>style.visibility</p:attrName>
                                        </p:attrNameLst>
                                      </p:cBhvr>
                                      <p:to>
                                        <p:strVal val="hidden"/>
                                      </p:to>
                                    </p:set>
                                  </p:childTnLst>
                                </p:cTn>
                              </p:par>
                            </p:childTnLst>
                          </p:cTn>
                        </p:par>
                        <p:par>
                          <p:cTn id="1450" fill="hold">
                            <p:stCondLst>
                              <p:cond delay="14000"/>
                            </p:stCondLst>
                            <p:childTnLst>
                              <p:par>
                                <p:cTn id="1451" nodeType="afterEffect" fill="hold" presetClass="exit" presetID="1">
                                  <p:stCondLst>
                                    <p:cond delay="1000"/>
                                  </p:stCondLst>
                                  <p:childTnLst>
                                    <p:set>
                                      <p:cBhvr>
                                        <p:cTn id="1452" dur="1" fill="hold">
                                          <p:stCondLst>
                                            <p:cond delay="0"/>
                                          </p:stCondLst>
                                        </p:cTn>
                                        <p:tgtEl>
                                          <p:spTgt spid="710"/>
                                        </p:tgtEl>
                                        <p:attrNameLst>
                                          <p:attrName>style.visibility</p:attrName>
                                        </p:attrNameLst>
                                      </p:cBhvr>
                                      <p:to>
                                        <p:strVal val="hidden"/>
                                      </p:to>
                                    </p:set>
                                  </p:childTnLst>
                                </p:cTn>
                              </p:par>
                            </p:childTnLst>
                          </p:cTn>
                        </p:par>
                        <p:par>
                          <p:cTn id="1453" fill="hold">
                            <p:stCondLst>
                              <p:cond delay="15000"/>
                            </p:stCondLst>
                            <p:childTnLst>
                              <p:par>
                                <p:cTn id="1454" nodeType="afterEffect" fill="hold" presetClass="exit" presetID="1">
                                  <p:stCondLst>
                                    <p:cond delay="1000"/>
                                  </p:stCondLst>
                                  <p:childTnLst>
                                    <p:set>
                                      <p:cBhvr>
                                        <p:cTn id="1455" dur="1" fill="hold">
                                          <p:stCondLst>
                                            <p:cond delay="0"/>
                                          </p:stCondLst>
                                        </p:cTn>
                                        <p:tgtEl>
                                          <p:spTgt spid="709"/>
                                        </p:tgtEl>
                                        <p:attrNameLst>
                                          <p:attrName>style.visibility</p:attrName>
                                        </p:attrNameLst>
                                      </p:cBhvr>
                                      <p:to>
                                        <p:strVal val="hidden"/>
                                      </p:to>
                                    </p:set>
                                  </p:childTnLst>
                                </p:cTn>
                              </p:par>
                            </p:childTnLst>
                          </p:cTn>
                        </p:par>
                        <p:par>
                          <p:cTn id="1456" fill="hold">
                            <p:stCondLst>
                              <p:cond delay="16000"/>
                            </p:stCondLst>
                            <p:childTnLst>
                              <p:par>
                                <p:cTn id="1457" nodeType="afterEffect" fill="hold" presetClass="exit" presetID="1">
                                  <p:stCondLst>
                                    <p:cond delay="1000"/>
                                  </p:stCondLst>
                                  <p:childTnLst>
                                    <p:set>
                                      <p:cBhvr>
                                        <p:cTn id="1458" dur="1" fill="hold">
                                          <p:stCondLst>
                                            <p:cond delay="0"/>
                                          </p:stCondLst>
                                        </p:cTn>
                                        <p:tgtEl>
                                          <p:spTgt spid="708"/>
                                        </p:tgtEl>
                                        <p:attrNameLst>
                                          <p:attrName>style.visibility</p:attrName>
                                        </p:attrNameLst>
                                      </p:cBhvr>
                                      <p:to>
                                        <p:strVal val="hidden"/>
                                      </p:to>
                                    </p:set>
                                  </p:childTnLst>
                                </p:cTn>
                              </p:par>
                            </p:childTnLst>
                          </p:cTn>
                        </p:par>
                        <p:par>
                          <p:cTn id="1459" fill="hold">
                            <p:stCondLst>
                              <p:cond delay="17000"/>
                            </p:stCondLst>
                            <p:childTnLst>
                              <p:par>
                                <p:cTn id="1460" nodeType="afterEffect" fill="hold" presetClass="exit" presetID="1">
                                  <p:stCondLst>
                                    <p:cond delay="1000"/>
                                  </p:stCondLst>
                                  <p:childTnLst>
                                    <p:set>
                                      <p:cBhvr>
                                        <p:cTn id="1461" dur="1" fill="hold">
                                          <p:stCondLst>
                                            <p:cond delay="0"/>
                                          </p:stCondLst>
                                        </p:cTn>
                                        <p:tgtEl>
                                          <p:spTgt spid="707"/>
                                        </p:tgtEl>
                                        <p:attrNameLst>
                                          <p:attrName>style.visibility</p:attrName>
                                        </p:attrNameLst>
                                      </p:cBhvr>
                                      <p:to>
                                        <p:strVal val="hidden"/>
                                      </p:to>
                                    </p:set>
                                  </p:childTnLst>
                                </p:cTn>
                              </p:par>
                            </p:childTnLst>
                          </p:cTn>
                        </p:par>
                        <p:par>
                          <p:cTn id="1462" fill="hold">
                            <p:stCondLst>
                              <p:cond delay="18000"/>
                            </p:stCondLst>
                            <p:childTnLst>
                              <p:par>
                                <p:cTn id="1463" nodeType="afterEffect" fill="hold" presetClass="exit" presetID="1">
                                  <p:stCondLst>
                                    <p:cond delay="1000"/>
                                  </p:stCondLst>
                                  <p:childTnLst>
                                    <p:set>
                                      <p:cBhvr>
                                        <p:cTn id="1464" dur="1" fill="hold">
                                          <p:stCondLst>
                                            <p:cond delay="0"/>
                                          </p:stCondLst>
                                        </p:cTn>
                                        <p:tgtEl>
                                          <p:spTgt spid="706"/>
                                        </p:tgtEl>
                                        <p:attrNameLst>
                                          <p:attrName>style.visibility</p:attrName>
                                        </p:attrNameLst>
                                      </p:cBhvr>
                                      <p:to>
                                        <p:strVal val="hidden"/>
                                      </p:to>
                                    </p:set>
                                  </p:childTnLst>
                                </p:cTn>
                              </p:par>
                            </p:childTnLst>
                          </p:cTn>
                        </p:par>
                        <p:par>
                          <p:cTn id="1465" fill="hold">
                            <p:stCondLst>
                              <p:cond delay="19000"/>
                            </p:stCondLst>
                            <p:childTnLst>
                              <p:par>
                                <p:cTn id="1466" nodeType="afterEffect" fill="hold" presetClass="exit" presetID="1">
                                  <p:stCondLst>
                                    <p:cond delay="1000"/>
                                  </p:stCondLst>
                                  <p:childTnLst>
                                    <p:set>
                                      <p:cBhvr>
                                        <p:cTn id="1467" dur="1" fill="hold">
                                          <p:stCondLst>
                                            <p:cond delay="0"/>
                                          </p:stCondLst>
                                        </p:cTn>
                                        <p:tgtEl>
                                          <p:spTgt spid="705"/>
                                        </p:tgtEl>
                                        <p:attrNameLst>
                                          <p:attrName>style.visibility</p:attrName>
                                        </p:attrNameLst>
                                      </p:cBhvr>
                                      <p:to>
                                        <p:strVal val="hidden"/>
                                      </p:to>
                                    </p:set>
                                  </p:childTnLst>
                                </p:cTn>
                              </p:par>
                            </p:childTnLst>
                          </p:cTn>
                        </p:par>
                        <p:par>
                          <p:cTn id="1468" fill="hold">
                            <p:stCondLst>
                              <p:cond delay="20000"/>
                            </p:stCondLst>
                            <p:childTnLst>
                              <p:par>
                                <p:cTn id="1469" nodeType="afterEffect" fill="hold" presetClass="exit" presetID="1">
                                  <p:stCondLst>
                                    <p:cond delay="1000"/>
                                  </p:stCondLst>
                                  <p:childTnLst>
                                    <p:set>
                                      <p:cBhvr>
                                        <p:cTn id="1470" dur="1" fill="hold">
                                          <p:stCondLst>
                                            <p:cond delay="0"/>
                                          </p:stCondLst>
                                        </p:cTn>
                                        <p:tgtEl>
                                          <p:spTgt spid="704"/>
                                        </p:tgtEl>
                                        <p:attrNameLst>
                                          <p:attrName>style.visibility</p:attrName>
                                        </p:attrNameLst>
                                      </p:cBhvr>
                                      <p:to>
                                        <p:strVal val="hidden"/>
                                      </p:to>
                                    </p:set>
                                  </p:childTnLst>
                                </p:cTn>
                              </p:par>
                            </p:childTnLst>
                          </p:cTn>
                        </p:par>
                        <p:par>
                          <p:cTn id="1471" fill="hold">
                            <p:stCondLst>
                              <p:cond delay="21000"/>
                            </p:stCondLst>
                            <p:childTnLst>
                              <p:par>
                                <p:cTn id="1472" nodeType="afterEffect" fill="hold" presetClass="exit" presetID="1">
                                  <p:stCondLst>
                                    <p:cond delay="1000"/>
                                  </p:stCondLst>
                                  <p:childTnLst>
                                    <p:set>
                                      <p:cBhvr>
                                        <p:cTn id="1473" dur="1" fill="hold">
                                          <p:stCondLst>
                                            <p:cond delay="0"/>
                                          </p:stCondLst>
                                        </p:cTn>
                                        <p:tgtEl>
                                          <p:spTgt spid="703"/>
                                        </p:tgtEl>
                                        <p:attrNameLst>
                                          <p:attrName>style.visibility</p:attrName>
                                        </p:attrNameLst>
                                      </p:cBhvr>
                                      <p:to>
                                        <p:strVal val="hidden"/>
                                      </p:to>
                                    </p:set>
                                  </p:childTnLst>
                                </p:cTn>
                              </p:par>
                            </p:childTnLst>
                          </p:cTn>
                        </p:par>
                        <p:par>
                          <p:cTn id="1474" fill="hold">
                            <p:stCondLst>
                              <p:cond delay="22000"/>
                            </p:stCondLst>
                            <p:childTnLst>
                              <p:par>
                                <p:cTn id="1475" nodeType="afterEffect" fill="hold" presetClass="exit" presetID="1">
                                  <p:stCondLst>
                                    <p:cond delay="1000"/>
                                  </p:stCondLst>
                                  <p:childTnLst>
                                    <p:set>
                                      <p:cBhvr>
                                        <p:cTn id="1476" dur="1" fill="hold">
                                          <p:stCondLst>
                                            <p:cond delay="0"/>
                                          </p:stCondLst>
                                        </p:cTn>
                                        <p:tgtEl>
                                          <p:spTgt spid="702"/>
                                        </p:tgtEl>
                                        <p:attrNameLst>
                                          <p:attrName>style.visibility</p:attrName>
                                        </p:attrNameLst>
                                      </p:cBhvr>
                                      <p:to>
                                        <p:strVal val="hidden"/>
                                      </p:to>
                                    </p:set>
                                  </p:childTnLst>
                                </p:cTn>
                              </p:par>
                            </p:childTnLst>
                          </p:cTn>
                        </p:par>
                        <p:par>
                          <p:cTn id="1477" fill="hold">
                            <p:stCondLst>
                              <p:cond delay="23000"/>
                            </p:stCondLst>
                            <p:childTnLst>
                              <p:par>
                                <p:cTn id="1478" nodeType="afterEffect" fill="hold" presetClass="exit" presetID="1">
                                  <p:stCondLst>
                                    <p:cond delay="1000"/>
                                  </p:stCondLst>
                                  <p:childTnLst>
                                    <p:set>
                                      <p:cBhvr>
                                        <p:cTn id="1479" dur="1" fill="hold">
                                          <p:stCondLst>
                                            <p:cond delay="0"/>
                                          </p:stCondLst>
                                        </p:cTn>
                                        <p:tgtEl>
                                          <p:spTgt spid="701"/>
                                        </p:tgtEl>
                                        <p:attrNameLst>
                                          <p:attrName>style.visibility</p:attrName>
                                        </p:attrNameLst>
                                      </p:cBhvr>
                                      <p:to>
                                        <p:strVal val="hidden"/>
                                      </p:to>
                                    </p:set>
                                  </p:childTnLst>
                                </p:cTn>
                              </p:par>
                            </p:childTnLst>
                          </p:cTn>
                        </p:par>
                        <p:par>
                          <p:cTn id="1480" fill="hold">
                            <p:stCondLst>
                              <p:cond delay="24000"/>
                            </p:stCondLst>
                            <p:childTnLst>
                              <p:par>
                                <p:cTn id="1481" nodeType="afterEffect" fill="hold" presetClass="exit" presetID="1">
                                  <p:stCondLst>
                                    <p:cond delay="1000"/>
                                  </p:stCondLst>
                                  <p:childTnLst>
                                    <p:set>
                                      <p:cBhvr>
                                        <p:cTn id="1482" dur="1" fill="hold">
                                          <p:stCondLst>
                                            <p:cond delay="9"/>
                                          </p:stCondLst>
                                        </p:cTn>
                                        <p:tgtEl>
                                          <p:spTgt spid="70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2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#19</a:t>
            </a:r>
            <a:endParaRPr b="0" lang="en-US" sz="4400" strike="noStrike" u="none">
              <a:solidFill>
                <a:srgbClr val="ffffff"/>
              </a:solidFill>
              <a:uFillTx/>
              <a:latin typeface="Arial"/>
            </a:endParaRPr>
          </a:p>
        </p:txBody>
      </p:sp>
      <p:sp>
        <p:nvSpPr>
          <p:cNvPr id="726" name="PlaceHolder 18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As was the man of dust, so also are those who are made of dust;  </a:t>
            </a:r>
            <a:endParaRPr b="0" lang="en-US" sz="3200" strike="noStrike" u="none">
              <a:solidFill>
                <a:srgbClr val="ffffff"/>
              </a:solidFill>
              <a:uFillTx/>
              <a:latin typeface="Arial"/>
            </a:endParaRPr>
          </a:p>
        </p:txBody>
      </p:sp>
      <p:sp>
        <p:nvSpPr>
          <p:cNvPr id="727" name="PlaceHolder 18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Conforme al terrenal, así serán los terrenales; </a:t>
            </a:r>
            <a:endParaRPr b="0" lang="en-US" sz="3200" strike="noStrike" u="none">
              <a:solidFill>
                <a:srgbClr val="ffffff"/>
              </a:solidFill>
              <a:uFillTx/>
              <a:latin typeface="Arial"/>
            </a:endParaRPr>
          </a:p>
        </p:txBody>
      </p:sp>
      <p:sp>
        <p:nvSpPr>
          <p:cNvPr id="728" name="PlaceHolder 18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Tel est le terrestre, tels sont aussi les terrestres;</a:t>
            </a:r>
            <a:endParaRPr b="0" lang="en-US" sz="3200" strike="noStrike" u="none">
              <a:solidFill>
                <a:srgbClr val="ffffff"/>
              </a:solidFill>
              <a:uFillTx/>
              <a:latin typeface="Arial"/>
            </a:endParaRPr>
          </a:p>
        </p:txBody>
      </p:sp>
      <p:sp>
        <p:nvSpPr>
          <p:cNvPr id="729" name="PlaceHolder 18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οἷος ὁ χοϊκός, τοιοῦτοι καὶ οἱ χοϊκοί,</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#20</a:t>
            </a:r>
            <a:endParaRPr b="0" lang="en-US" sz="4400" strike="noStrike" u="none">
              <a:solidFill>
                <a:srgbClr val="ffffff"/>
              </a:solidFill>
              <a:uFillTx/>
              <a:latin typeface="Arial"/>
            </a:endParaRPr>
          </a:p>
        </p:txBody>
      </p:sp>
      <p:sp>
        <p:nvSpPr>
          <p:cNvPr id="73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15:54, death will be swallowed up in victory when this corruptible has done what?  </a:t>
            </a:r>
            <a:endParaRPr b="0" lang="en-US" sz="3200" strike="noStrike" u="none">
              <a:solidFill>
                <a:srgbClr val="ffffff"/>
              </a:solidFill>
              <a:uFillTx/>
              <a:latin typeface="Arial"/>
            </a:endParaRPr>
          </a:p>
        </p:txBody>
      </p:sp>
      <p:sp>
        <p:nvSpPr>
          <p:cNvPr id="732" name="PlaceHolder 19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15:54, ¿la muerte será devorada en victoria cuando este corruptible haya hecho qué? </a:t>
            </a:r>
            <a:endParaRPr b="0" lang="en-US" sz="3200" strike="noStrike" u="none">
              <a:solidFill>
                <a:srgbClr val="ffffff"/>
              </a:solidFill>
              <a:uFillTx/>
              <a:latin typeface="Arial"/>
            </a:endParaRPr>
          </a:p>
        </p:txBody>
      </p:sp>
      <p:sp>
        <p:nvSpPr>
          <p:cNvPr id="733" name="PlaceHolder 19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:54, la mort sera engloutie dans la victoire lorsque ce corruptible aura fait quoi ?</a:t>
            </a:r>
            <a:endParaRPr b="0" lang="en-US" sz="3200" strike="noStrike" u="none">
              <a:solidFill>
                <a:srgbClr val="ffffff"/>
              </a:solidFill>
              <a:uFillTx/>
              <a:latin typeface="Arial"/>
            </a:endParaRPr>
          </a:p>
        </p:txBody>
      </p:sp>
      <p:sp>
        <p:nvSpPr>
          <p:cNvPr id="734" name="TextBox 57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35" name="TextBox 5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36" name="TextBox 5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37" name="TextBox 5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38" name="TextBox 5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39" name="TextBox 5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40" name="TextBox 5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41" name="TextBox 5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42" name="TextBox 5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43" name="TextBox 5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44" name="TextBox 5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45" name="TextBox 5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46" name="TextBox 5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47" name="TextBox 5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48" name="TextBox 5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49" name="TextBox 5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50" name="TextBox 5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51" name="TextBox 5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52" name="TextBox 5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53" name="TextBox 5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54" name="TextBox 5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55" name="TextBox 5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56" name="TextBox 5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57" name="TextBox 5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58" name="TextBox 5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59" name="TextBox 5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483" dur="indefinite" restart="never" nodeType="tmRoot">
          <p:childTnLst>
            <p:seq>
              <p:cTn id="1484" dur="indefinite" nodeType="mainSeq">
                <p:childTnLst>
                  <p:par>
                    <p:cTn id="1485" fill="hold">
                      <p:stCondLst>
                        <p:cond delay="indefinite"/>
                      </p:stCondLst>
                      <p:childTnLst>
                        <p:par>
                          <p:cTn id="1486" fill="hold">
                            <p:stCondLst>
                              <p:cond delay="0"/>
                            </p:stCondLst>
                            <p:childTnLst>
                              <p:par>
                                <p:cTn id="1487" nodeType="clickEffect" fill="hold" presetClass="exit" presetID="1">
                                  <p:stCondLst>
                                    <p:cond delay="1000"/>
                                  </p:stCondLst>
                                  <p:childTnLst>
                                    <p:set>
                                      <p:cBhvr>
                                        <p:cTn id="1488" dur="1" fill="hold">
                                          <p:stCondLst>
                                            <p:cond delay="0"/>
                                          </p:stCondLst>
                                        </p:cTn>
                                        <p:tgtEl>
                                          <p:spTgt spid="759"/>
                                        </p:tgtEl>
                                        <p:attrNameLst>
                                          <p:attrName>style.visibility</p:attrName>
                                        </p:attrNameLst>
                                      </p:cBhvr>
                                      <p:to>
                                        <p:strVal val="hidden"/>
                                      </p:to>
                                    </p:set>
                                  </p:childTnLst>
                                </p:cTn>
                              </p:par>
                            </p:childTnLst>
                          </p:cTn>
                        </p:par>
                        <p:par>
                          <p:cTn id="1489" fill="hold">
                            <p:stCondLst>
                              <p:cond delay="1000"/>
                            </p:stCondLst>
                            <p:childTnLst>
                              <p:par>
                                <p:cTn id="1490" nodeType="afterEffect" fill="hold" presetClass="exit" presetID="1">
                                  <p:stCondLst>
                                    <p:cond delay="1000"/>
                                  </p:stCondLst>
                                  <p:childTnLst>
                                    <p:set>
                                      <p:cBhvr>
                                        <p:cTn id="1491" dur="1" fill="hold">
                                          <p:stCondLst>
                                            <p:cond delay="0"/>
                                          </p:stCondLst>
                                        </p:cTn>
                                        <p:tgtEl>
                                          <p:spTgt spid="758"/>
                                        </p:tgtEl>
                                        <p:attrNameLst>
                                          <p:attrName>style.visibility</p:attrName>
                                        </p:attrNameLst>
                                      </p:cBhvr>
                                      <p:to>
                                        <p:strVal val="hidden"/>
                                      </p:to>
                                    </p:set>
                                  </p:childTnLst>
                                </p:cTn>
                              </p:par>
                            </p:childTnLst>
                          </p:cTn>
                        </p:par>
                        <p:par>
                          <p:cTn id="1492" fill="hold">
                            <p:stCondLst>
                              <p:cond delay="2000"/>
                            </p:stCondLst>
                            <p:childTnLst>
                              <p:par>
                                <p:cTn id="1493" nodeType="afterEffect" fill="hold" presetClass="exit" presetID="1">
                                  <p:stCondLst>
                                    <p:cond delay="1000"/>
                                  </p:stCondLst>
                                  <p:childTnLst>
                                    <p:set>
                                      <p:cBhvr>
                                        <p:cTn id="1494" dur="1" fill="hold">
                                          <p:stCondLst>
                                            <p:cond delay="0"/>
                                          </p:stCondLst>
                                        </p:cTn>
                                        <p:tgtEl>
                                          <p:spTgt spid="757"/>
                                        </p:tgtEl>
                                        <p:attrNameLst>
                                          <p:attrName>style.visibility</p:attrName>
                                        </p:attrNameLst>
                                      </p:cBhvr>
                                      <p:to>
                                        <p:strVal val="hidden"/>
                                      </p:to>
                                    </p:set>
                                  </p:childTnLst>
                                </p:cTn>
                              </p:par>
                            </p:childTnLst>
                          </p:cTn>
                        </p:par>
                        <p:par>
                          <p:cTn id="1495" fill="hold">
                            <p:stCondLst>
                              <p:cond delay="3000"/>
                            </p:stCondLst>
                            <p:childTnLst>
                              <p:par>
                                <p:cTn id="1496" nodeType="afterEffect" fill="hold" presetClass="exit" presetID="1">
                                  <p:stCondLst>
                                    <p:cond delay="1000"/>
                                  </p:stCondLst>
                                  <p:childTnLst>
                                    <p:set>
                                      <p:cBhvr>
                                        <p:cTn id="1497" dur="1" fill="hold">
                                          <p:stCondLst>
                                            <p:cond delay="0"/>
                                          </p:stCondLst>
                                        </p:cTn>
                                        <p:tgtEl>
                                          <p:spTgt spid="756"/>
                                        </p:tgtEl>
                                        <p:attrNameLst>
                                          <p:attrName>style.visibility</p:attrName>
                                        </p:attrNameLst>
                                      </p:cBhvr>
                                      <p:to>
                                        <p:strVal val="hidden"/>
                                      </p:to>
                                    </p:set>
                                  </p:childTnLst>
                                </p:cTn>
                              </p:par>
                            </p:childTnLst>
                          </p:cTn>
                        </p:par>
                        <p:par>
                          <p:cTn id="1498" fill="hold">
                            <p:stCondLst>
                              <p:cond delay="4000"/>
                            </p:stCondLst>
                            <p:childTnLst>
                              <p:par>
                                <p:cTn id="1499" nodeType="afterEffect" fill="hold" presetClass="exit" presetID="1">
                                  <p:stCondLst>
                                    <p:cond delay="1000"/>
                                  </p:stCondLst>
                                  <p:childTnLst>
                                    <p:set>
                                      <p:cBhvr>
                                        <p:cTn id="1500" dur="1" fill="hold">
                                          <p:stCondLst>
                                            <p:cond delay="0"/>
                                          </p:stCondLst>
                                        </p:cTn>
                                        <p:tgtEl>
                                          <p:spTgt spid="755"/>
                                        </p:tgtEl>
                                        <p:attrNameLst>
                                          <p:attrName>style.visibility</p:attrName>
                                        </p:attrNameLst>
                                      </p:cBhvr>
                                      <p:to>
                                        <p:strVal val="hidden"/>
                                      </p:to>
                                    </p:set>
                                  </p:childTnLst>
                                </p:cTn>
                              </p:par>
                            </p:childTnLst>
                          </p:cTn>
                        </p:par>
                        <p:par>
                          <p:cTn id="1501" fill="hold">
                            <p:stCondLst>
                              <p:cond delay="5000"/>
                            </p:stCondLst>
                            <p:childTnLst>
                              <p:par>
                                <p:cTn id="1502" nodeType="afterEffect" fill="hold" presetClass="exit" presetID="1">
                                  <p:stCondLst>
                                    <p:cond delay="1000"/>
                                  </p:stCondLst>
                                  <p:childTnLst>
                                    <p:set>
                                      <p:cBhvr>
                                        <p:cTn id="1503" dur="1" fill="hold">
                                          <p:stCondLst>
                                            <p:cond delay="0"/>
                                          </p:stCondLst>
                                        </p:cTn>
                                        <p:tgtEl>
                                          <p:spTgt spid="754"/>
                                        </p:tgtEl>
                                        <p:attrNameLst>
                                          <p:attrName>style.visibility</p:attrName>
                                        </p:attrNameLst>
                                      </p:cBhvr>
                                      <p:to>
                                        <p:strVal val="hidden"/>
                                      </p:to>
                                    </p:set>
                                  </p:childTnLst>
                                </p:cTn>
                              </p:par>
                            </p:childTnLst>
                          </p:cTn>
                        </p:par>
                        <p:par>
                          <p:cTn id="1504" fill="hold">
                            <p:stCondLst>
                              <p:cond delay="6000"/>
                            </p:stCondLst>
                            <p:childTnLst>
                              <p:par>
                                <p:cTn id="1505" nodeType="afterEffect" fill="hold" presetClass="exit" presetID="1">
                                  <p:stCondLst>
                                    <p:cond delay="1000"/>
                                  </p:stCondLst>
                                  <p:childTnLst>
                                    <p:set>
                                      <p:cBhvr>
                                        <p:cTn id="1506" dur="1" fill="hold">
                                          <p:stCondLst>
                                            <p:cond delay="0"/>
                                          </p:stCondLst>
                                        </p:cTn>
                                        <p:tgtEl>
                                          <p:spTgt spid="753"/>
                                        </p:tgtEl>
                                        <p:attrNameLst>
                                          <p:attrName>style.visibility</p:attrName>
                                        </p:attrNameLst>
                                      </p:cBhvr>
                                      <p:to>
                                        <p:strVal val="hidden"/>
                                      </p:to>
                                    </p:set>
                                  </p:childTnLst>
                                </p:cTn>
                              </p:par>
                            </p:childTnLst>
                          </p:cTn>
                        </p:par>
                        <p:par>
                          <p:cTn id="1507" fill="hold">
                            <p:stCondLst>
                              <p:cond delay="7000"/>
                            </p:stCondLst>
                            <p:childTnLst>
                              <p:par>
                                <p:cTn id="1508" nodeType="afterEffect" fill="hold" presetClass="exit" presetID="1">
                                  <p:stCondLst>
                                    <p:cond delay="1000"/>
                                  </p:stCondLst>
                                  <p:childTnLst>
                                    <p:set>
                                      <p:cBhvr>
                                        <p:cTn id="1509" dur="1" fill="hold">
                                          <p:stCondLst>
                                            <p:cond delay="0"/>
                                          </p:stCondLst>
                                        </p:cTn>
                                        <p:tgtEl>
                                          <p:spTgt spid="752"/>
                                        </p:tgtEl>
                                        <p:attrNameLst>
                                          <p:attrName>style.visibility</p:attrName>
                                        </p:attrNameLst>
                                      </p:cBhvr>
                                      <p:to>
                                        <p:strVal val="hidden"/>
                                      </p:to>
                                    </p:set>
                                  </p:childTnLst>
                                </p:cTn>
                              </p:par>
                            </p:childTnLst>
                          </p:cTn>
                        </p:par>
                        <p:par>
                          <p:cTn id="1510" fill="hold">
                            <p:stCondLst>
                              <p:cond delay="8000"/>
                            </p:stCondLst>
                            <p:childTnLst>
                              <p:par>
                                <p:cTn id="1511" nodeType="afterEffect" fill="hold" presetClass="exit" presetID="1">
                                  <p:stCondLst>
                                    <p:cond delay="1000"/>
                                  </p:stCondLst>
                                  <p:childTnLst>
                                    <p:set>
                                      <p:cBhvr>
                                        <p:cTn id="1512" dur="1" fill="hold">
                                          <p:stCondLst>
                                            <p:cond delay="0"/>
                                          </p:stCondLst>
                                        </p:cTn>
                                        <p:tgtEl>
                                          <p:spTgt spid="751"/>
                                        </p:tgtEl>
                                        <p:attrNameLst>
                                          <p:attrName>style.visibility</p:attrName>
                                        </p:attrNameLst>
                                      </p:cBhvr>
                                      <p:to>
                                        <p:strVal val="hidden"/>
                                      </p:to>
                                    </p:set>
                                  </p:childTnLst>
                                </p:cTn>
                              </p:par>
                            </p:childTnLst>
                          </p:cTn>
                        </p:par>
                        <p:par>
                          <p:cTn id="1513" fill="hold">
                            <p:stCondLst>
                              <p:cond delay="9000"/>
                            </p:stCondLst>
                            <p:childTnLst>
                              <p:par>
                                <p:cTn id="1514" nodeType="afterEffect" fill="hold" presetClass="exit" presetID="1">
                                  <p:stCondLst>
                                    <p:cond delay="1000"/>
                                  </p:stCondLst>
                                  <p:childTnLst>
                                    <p:set>
                                      <p:cBhvr>
                                        <p:cTn id="1515" dur="1" fill="hold">
                                          <p:stCondLst>
                                            <p:cond delay="0"/>
                                          </p:stCondLst>
                                        </p:cTn>
                                        <p:tgtEl>
                                          <p:spTgt spid="750"/>
                                        </p:tgtEl>
                                        <p:attrNameLst>
                                          <p:attrName>style.visibility</p:attrName>
                                        </p:attrNameLst>
                                      </p:cBhvr>
                                      <p:to>
                                        <p:strVal val="hidden"/>
                                      </p:to>
                                    </p:set>
                                  </p:childTnLst>
                                </p:cTn>
                              </p:par>
                            </p:childTnLst>
                          </p:cTn>
                        </p:par>
                        <p:par>
                          <p:cTn id="1516" fill="hold">
                            <p:stCondLst>
                              <p:cond delay="10000"/>
                            </p:stCondLst>
                            <p:childTnLst>
                              <p:par>
                                <p:cTn id="1517" nodeType="afterEffect" fill="hold" presetClass="exit" presetID="1">
                                  <p:stCondLst>
                                    <p:cond delay="1000"/>
                                  </p:stCondLst>
                                  <p:childTnLst>
                                    <p:set>
                                      <p:cBhvr>
                                        <p:cTn id="1518" dur="1" fill="hold">
                                          <p:stCondLst>
                                            <p:cond delay="0"/>
                                          </p:stCondLst>
                                        </p:cTn>
                                        <p:tgtEl>
                                          <p:spTgt spid="749"/>
                                        </p:tgtEl>
                                        <p:attrNameLst>
                                          <p:attrName>style.visibility</p:attrName>
                                        </p:attrNameLst>
                                      </p:cBhvr>
                                      <p:to>
                                        <p:strVal val="hidden"/>
                                      </p:to>
                                    </p:set>
                                  </p:childTnLst>
                                </p:cTn>
                              </p:par>
                            </p:childTnLst>
                          </p:cTn>
                        </p:par>
                        <p:par>
                          <p:cTn id="1519" fill="hold">
                            <p:stCondLst>
                              <p:cond delay="11000"/>
                            </p:stCondLst>
                            <p:childTnLst>
                              <p:par>
                                <p:cTn id="1520" nodeType="afterEffect" fill="hold" presetClass="exit" presetID="1">
                                  <p:stCondLst>
                                    <p:cond delay="1000"/>
                                  </p:stCondLst>
                                  <p:childTnLst>
                                    <p:set>
                                      <p:cBhvr>
                                        <p:cTn id="1521" dur="1" fill="hold">
                                          <p:stCondLst>
                                            <p:cond delay="0"/>
                                          </p:stCondLst>
                                        </p:cTn>
                                        <p:tgtEl>
                                          <p:spTgt spid="748"/>
                                        </p:tgtEl>
                                        <p:attrNameLst>
                                          <p:attrName>style.visibility</p:attrName>
                                        </p:attrNameLst>
                                      </p:cBhvr>
                                      <p:to>
                                        <p:strVal val="hidden"/>
                                      </p:to>
                                    </p:set>
                                  </p:childTnLst>
                                </p:cTn>
                              </p:par>
                            </p:childTnLst>
                          </p:cTn>
                        </p:par>
                        <p:par>
                          <p:cTn id="1522" fill="hold">
                            <p:stCondLst>
                              <p:cond delay="12000"/>
                            </p:stCondLst>
                            <p:childTnLst>
                              <p:par>
                                <p:cTn id="1523" nodeType="afterEffect" fill="hold" presetClass="exit" presetID="1">
                                  <p:stCondLst>
                                    <p:cond delay="1000"/>
                                  </p:stCondLst>
                                  <p:childTnLst>
                                    <p:set>
                                      <p:cBhvr>
                                        <p:cTn id="1524" dur="1" fill="hold">
                                          <p:stCondLst>
                                            <p:cond delay="0"/>
                                          </p:stCondLst>
                                        </p:cTn>
                                        <p:tgtEl>
                                          <p:spTgt spid="747"/>
                                        </p:tgtEl>
                                        <p:attrNameLst>
                                          <p:attrName>style.visibility</p:attrName>
                                        </p:attrNameLst>
                                      </p:cBhvr>
                                      <p:to>
                                        <p:strVal val="hidden"/>
                                      </p:to>
                                    </p:set>
                                  </p:childTnLst>
                                </p:cTn>
                              </p:par>
                            </p:childTnLst>
                          </p:cTn>
                        </p:par>
                        <p:par>
                          <p:cTn id="1525" fill="hold">
                            <p:stCondLst>
                              <p:cond delay="13000"/>
                            </p:stCondLst>
                            <p:childTnLst>
                              <p:par>
                                <p:cTn id="1526" nodeType="afterEffect" fill="hold" presetClass="exit" presetID="1">
                                  <p:stCondLst>
                                    <p:cond delay="1000"/>
                                  </p:stCondLst>
                                  <p:childTnLst>
                                    <p:set>
                                      <p:cBhvr>
                                        <p:cTn id="1527" dur="1" fill="hold">
                                          <p:stCondLst>
                                            <p:cond delay="0"/>
                                          </p:stCondLst>
                                        </p:cTn>
                                        <p:tgtEl>
                                          <p:spTgt spid="746"/>
                                        </p:tgtEl>
                                        <p:attrNameLst>
                                          <p:attrName>style.visibility</p:attrName>
                                        </p:attrNameLst>
                                      </p:cBhvr>
                                      <p:to>
                                        <p:strVal val="hidden"/>
                                      </p:to>
                                    </p:set>
                                  </p:childTnLst>
                                </p:cTn>
                              </p:par>
                            </p:childTnLst>
                          </p:cTn>
                        </p:par>
                        <p:par>
                          <p:cTn id="1528" fill="hold">
                            <p:stCondLst>
                              <p:cond delay="14000"/>
                            </p:stCondLst>
                            <p:childTnLst>
                              <p:par>
                                <p:cTn id="1529" nodeType="afterEffect" fill="hold" presetClass="exit" presetID="1">
                                  <p:stCondLst>
                                    <p:cond delay="1000"/>
                                  </p:stCondLst>
                                  <p:childTnLst>
                                    <p:set>
                                      <p:cBhvr>
                                        <p:cTn id="1530" dur="1" fill="hold">
                                          <p:stCondLst>
                                            <p:cond delay="0"/>
                                          </p:stCondLst>
                                        </p:cTn>
                                        <p:tgtEl>
                                          <p:spTgt spid="745"/>
                                        </p:tgtEl>
                                        <p:attrNameLst>
                                          <p:attrName>style.visibility</p:attrName>
                                        </p:attrNameLst>
                                      </p:cBhvr>
                                      <p:to>
                                        <p:strVal val="hidden"/>
                                      </p:to>
                                    </p:set>
                                  </p:childTnLst>
                                </p:cTn>
                              </p:par>
                            </p:childTnLst>
                          </p:cTn>
                        </p:par>
                        <p:par>
                          <p:cTn id="1531" fill="hold">
                            <p:stCondLst>
                              <p:cond delay="15000"/>
                            </p:stCondLst>
                            <p:childTnLst>
                              <p:par>
                                <p:cTn id="1532" nodeType="afterEffect" fill="hold" presetClass="exit" presetID="1">
                                  <p:stCondLst>
                                    <p:cond delay="1000"/>
                                  </p:stCondLst>
                                  <p:childTnLst>
                                    <p:set>
                                      <p:cBhvr>
                                        <p:cTn id="1533" dur="1" fill="hold">
                                          <p:stCondLst>
                                            <p:cond delay="0"/>
                                          </p:stCondLst>
                                        </p:cTn>
                                        <p:tgtEl>
                                          <p:spTgt spid="744"/>
                                        </p:tgtEl>
                                        <p:attrNameLst>
                                          <p:attrName>style.visibility</p:attrName>
                                        </p:attrNameLst>
                                      </p:cBhvr>
                                      <p:to>
                                        <p:strVal val="hidden"/>
                                      </p:to>
                                    </p:set>
                                  </p:childTnLst>
                                </p:cTn>
                              </p:par>
                            </p:childTnLst>
                          </p:cTn>
                        </p:par>
                        <p:par>
                          <p:cTn id="1534" fill="hold">
                            <p:stCondLst>
                              <p:cond delay="16000"/>
                            </p:stCondLst>
                            <p:childTnLst>
                              <p:par>
                                <p:cTn id="1535" nodeType="afterEffect" fill="hold" presetClass="exit" presetID="1">
                                  <p:stCondLst>
                                    <p:cond delay="1000"/>
                                  </p:stCondLst>
                                  <p:childTnLst>
                                    <p:set>
                                      <p:cBhvr>
                                        <p:cTn id="1536" dur="1" fill="hold">
                                          <p:stCondLst>
                                            <p:cond delay="0"/>
                                          </p:stCondLst>
                                        </p:cTn>
                                        <p:tgtEl>
                                          <p:spTgt spid="743"/>
                                        </p:tgtEl>
                                        <p:attrNameLst>
                                          <p:attrName>style.visibility</p:attrName>
                                        </p:attrNameLst>
                                      </p:cBhvr>
                                      <p:to>
                                        <p:strVal val="hidden"/>
                                      </p:to>
                                    </p:set>
                                  </p:childTnLst>
                                </p:cTn>
                              </p:par>
                            </p:childTnLst>
                          </p:cTn>
                        </p:par>
                        <p:par>
                          <p:cTn id="1537" fill="hold">
                            <p:stCondLst>
                              <p:cond delay="17000"/>
                            </p:stCondLst>
                            <p:childTnLst>
                              <p:par>
                                <p:cTn id="1538" nodeType="afterEffect" fill="hold" presetClass="exit" presetID="1">
                                  <p:stCondLst>
                                    <p:cond delay="1000"/>
                                  </p:stCondLst>
                                  <p:childTnLst>
                                    <p:set>
                                      <p:cBhvr>
                                        <p:cTn id="1539" dur="1" fill="hold">
                                          <p:stCondLst>
                                            <p:cond delay="0"/>
                                          </p:stCondLst>
                                        </p:cTn>
                                        <p:tgtEl>
                                          <p:spTgt spid="742"/>
                                        </p:tgtEl>
                                        <p:attrNameLst>
                                          <p:attrName>style.visibility</p:attrName>
                                        </p:attrNameLst>
                                      </p:cBhvr>
                                      <p:to>
                                        <p:strVal val="hidden"/>
                                      </p:to>
                                    </p:set>
                                  </p:childTnLst>
                                </p:cTn>
                              </p:par>
                            </p:childTnLst>
                          </p:cTn>
                        </p:par>
                        <p:par>
                          <p:cTn id="1540" fill="hold">
                            <p:stCondLst>
                              <p:cond delay="18000"/>
                            </p:stCondLst>
                            <p:childTnLst>
                              <p:par>
                                <p:cTn id="1541" nodeType="afterEffect" fill="hold" presetClass="exit" presetID="1">
                                  <p:stCondLst>
                                    <p:cond delay="1000"/>
                                  </p:stCondLst>
                                  <p:childTnLst>
                                    <p:set>
                                      <p:cBhvr>
                                        <p:cTn id="1542" dur="1" fill="hold">
                                          <p:stCondLst>
                                            <p:cond delay="0"/>
                                          </p:stCondLst>
                                        </p:cTn>
                                        <p:tgtEl>
                                          <p:spTgt spid="741"/>
                                        </p:tgtEl>
                                        <p:attrNameLst>
                                          <p:attrName>style.visibility</p:attrName>
                                        </p:attrNameLst>
                                      </p:cBhvr>
                                      <p:to>
                                        <p:strVal val="hidden"/>
                                      </p:to>
                                    </p:set>
                                  </p:childTnLst>
                                </p:cTn>
                              </p:par>
                            </p:childTnLst>
                          </p:cTn>
                        </p:par>
                        <p:par>
                          <p:cTn id="1543" fill="hold">
                            <p:stCondLst>
                              <p:cond delay="19000"/>
                            </p:stCondLst>
                            <p:childTnLst>
                              <p:par>
                                <p:cTn id="1544" nodeType="afterEffect" fill="hold" presetClass="exit" presetID="1">
                                  <p:stCondLst>
                                    <p:cond delay="1000"/>
                                  </p:stCondLst>
                                  <p:childTnLst>
                                    <p:set>
                                      <p:cBhvr>
                                        <p:cTn id="1545" dur="1" fill="hold">
                                          <p:stCondLst>
                                            <p:cond delay="0"/>
                                          </p:stCondLst>
                                        </p:cTn>
                                        <p:tgtEl>
                                          <p:spTgt spid="740"/>
                                        </p:tgtEl>
                                        <p:attrNameLst>
                                          <p:attrName>style.visibility</p:attrName>
                                        </p:attrNameLst>
                                      </p:cBhvr>
                                      <p:to>
                                        <p:strVal val="hidden"/>
                                      </p:to>
                                    </p:set>
                                  </p:childTnLst>
                                </p:cTn>
                              </p:par>
                            </p:childTnLst>
                          </p:cTn>
                        </p:par>
                        <p:par>
                          <p:cTn id="1546" fill="hold">
                            <p:stCondLst>
                              <p:cond delay="20000"/>
                            </p:stCondLst>
                            <p:childTnLst>
                              <p:par>
                                <p:cTn id="1547" nodeType="afterEffect" fill="hold" presetClass="exit" presetID="1">
                                  <p:stCondLst>
                                    <p:cond delay="1000"/>
                                  </p:stCondLst>
                                  <p:childTnLst>
                                    <p:set>
                                      <p:cBhvr>
                                        <p:cTn id="1548" dur="1" fill="hold">
                                          <p:stCondLst>
                                            <p:cond delay="0"/>
                                          </p:stCondLst>
                                        </p:cTn>
                                        <p:tgtEl>
                                          <p:spTgt spid="739"/>
                                        </p:tgtEl>
                                        <p:attrNameLst>
                                          <p:attrName>style.visibility</p:attrName>
                                        </p:attrNameLst>
                                      </p:cBhvr>
                                      <p:to>
                                        <p:strVal val="hidden"/>
                                      </p:to>
                                    </p:set>
                                  </p:childTnLst>
                                </p:cTn>
                              </p:par>
                            </p:childTnLst>
                          </p:cTn>
                        </p:par>
                        <p:par>
                          <p:cTn id="1549" fill="hold">
                            <p:stCondLst>
                              <p:cond delay="21000"/>
                            </p:stCondLst>
                            <p:childTnLst>
                              <p:par>
                                <p:cTn id="1550" nodeType="afterEffect" fill="hold" presetClass="exit" presetID="1">
                                  <p:stCondLst>
                                    <p:cond delay="1000"/>
                                  </p:stCondLst>
                                  <p:childTnLst>
                                    <p:set>
                                      <p:cBhvr>
                                        <p:cTn id="1551" dur="1" fill="hold">
                                          <p:stCondLst>
                                            <p:cond delay="0"/>
                                          </p:stCondLst>
                                        </p:cTn>
                                        <p:tgtEl>
                                          <p:spTgt spid="738"/>
                                        </p:tgtEl>
                                        <p:attrNameLst>
                                          <p:attrName>style.visibility</p:attrName>
                                        </p:attrNameLst>
                                      </p:cBhvr>
                                      <p:to>
                                        <p:strVal val="hidden"/>
                                      </p:to>
                                    </p:set>
                                  </p:childTnLst>
                                </p:cTn>
                              </p:par>
                            </p:childTnLst>
                          </p:cTn>
                        </p:par>
                        <p:par>
                          <p:cTn id="1552" fill="hold">
                            <p:stCondLst>
                              <p:cond delay="22000"/>
                            </p:stCondLst>
                            <p:childTnLst>
                              <p:par>
                                <p:cTn id="1553" nodeType="afterEffect" fill="hold" presetClass="exit" presetID="1">
                                  <p:stCondLst>
                                    <p:cond delay="1000"/>
                                  </p:stCondLst>
                                  <p:childTnLst>
                                    <p:set>
                                      <p:cBhvr>
                                        <p:cTn id="1554" dur="1" fill="hold">
                                          <p:stCondLst>
                                            <p:cond delay="0"/>
                                          </p:stCondLst>
                                        </p:cTn>
                                        <p:tgtEl>
                                          <p:spTgt spid="737"/>
                                        </p:tgtEl>
                                        <p:attrNameLst>
                                          <p:attrName>style.visibility</p:attrName>
                                        </p:attrNameLst>
                                      </p:cBhvr>
                                      <p:to>
                                        <p:strVal val="hidden"/>
                                      </p:to>
                                    </p:set>
                                  </p:childTnLst>
                                </p:cTn>
                              </p:par>
                            </p:childTnLst>
                          </p:cTn>
                        </p:par>
                        <p:par>
                          <p:cTn id="1555" fill="hold">
                            <p:stCondLst>
                              <p:cond delay="23000"/>
                            </p:stCondLst>
                            <p:childTnLst>
                              <p:par>
                                <p:cTn id="1556" nodeType="afterEffect" fill="hold" presetClass="exit" presetID="1">
                                  <p:stCondLst>
                                    <p:cond delay="1000"/>
                                  </p:stCondLst>
                                  <p:childTnLst>
                                    <p:set>
                                      <p:cBhvr>
                                        <p:cTn id="1557" dur="1" fill="hold">
                                          <p:stCondLst>
                                            <p:cond delay="0"/>
                                          </p:stCondLst>
                                        </p:cTn>
                                        <p:tgtEl>
                                          <p:spTgt spid="736"/>
                                        </p:tgtEl>
                                        <p:attrNameLst>
                                          <p:attrName>style.visibility</p:attrName>
                                        </p:attrNameLst>
                                      </p:cBhvr>
                                      <p:to>
                                        <p:strVal val="hidden"/>
                                      </p:to>
                                    </p:set>
                                  </p:childTnLst>
                                </p:cTn>
                              </p:par>
                            </p:childTnLst>
                          </p:cTn>
                        </p:par>
                        <p:par>
                          <p:cTn id="1558" fill="hold">
                            <p:stCondLst>
                              <p:cond delay="24000"/>
                            </p:stCondLst>
                            <p:childTnLst>
                              <p:par>
                                <p:cTn id="1559" nodeType="afterEffect" fill="hold" presetClass="exit" presetID="1">
                                  <p:stCondLst>
                                    <p:cond delay="1000"/>
                                  </p:stCondLst>
                                  <p:childTnLst>
                                    <p:set>
                                      <p:cBhvr>
                                        <p:cTn id="1560" dur="1" fill="hold">
                                          <p:stCondLst>
                                            <p:cond delay="9"/>
                                          </p:stCondLst>
                                        </p:cTn>
                                        <p:tgtEl>
                                          <p:spTgt spid="73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#20</a:t>
            </a:r>
            <a:endParaRPr b="0" lang="en-US" sz="4400" strike="noStrike" u="none">
              <a:solidFill>
                <a:srgbClr val="ffffff"/>
              </a:solidFill>
              <a:uFillTx/>
              <a:latin typeface="Arial"/>
            </a:endParaRPr>
          </a:p>
        </p:txBody>
      </p:sp>
      <p:sp>
        <p:nvSpPr>
          <p:cNvPr id="761" name="PlaceHolder 19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has put on incorruption,  </a:t>
            </a:r>
            <a:endParaRPr b="0" lang="en-US" sz="3200" strike="noStrike" u="none">
              <a:solidFill>
                <a:srgbClr val="ffffff"/>
              </a:solidFill>
              <a:uFillTx/>
              <a:latin typeface="Arial"/>
            </a:endParaRPr>
          </a:p>
        </p:txBody>
      </p:sp>
      <p:sp>
        <p:nvSpPr>
          <p:cNvPr id="762" name="PlaceHolder 19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 haya vestido de incorrupción </a:t>
            </a:r>
            <a:endParaRPr b="0" lang="en-US" sz="3200" strike="noStrike" u="none">
              <a:solidFill>
                <a:srgbClr val="ffffff"/>
              </a:solidFill>
              <a:uFillTx/>
              <a:latin typeface="Arial"/>
            </a:endParaRPr>
          </a:p>
        </p:txBody>
      </p:sp>
      <p:sp>
        <p:nvSpPr>
          <p:cNvPr id="763" name="PlaceHolder 19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aura revêtu l'incorruptibilité,</a:t>
            </a:r>
            <a:endParaRPr b="0" lang="en-US" sz="3200" strike="noStrike" u="none">
              <a:solidFill>
                <a:srgbClr val="ffffff"/>
              </a:solidFill>
              <a:uFillTx/>
              <a:latin typeface="Arial"/>
            </a:endParaRPr>
          </a:p>
        </p:txBody>
      </p:sp>
      <p:sp>
        <p:nvSpPr>
          <p:cNvPr id="764" name="PlaceHolder 19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ἐνδύσηται ἀφθαρσίαν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#21</a:t>
            </a:r>
            <a:endParaRPr b="0" lang="en-US" sz="4400" strike="noStrike" u="none">
              <a:solidFill>
                <a:srgbClr val="ffffff"/>
              </a:solidFill>
              <a:uFillTx/>
              <a:latin typeface="Arial"/>
            </a:endParaRPr>
          </a:p>
        </p:txBody>
      </p:sp>
      <p:sp>
        <p:nvSpPr>
          <p:cNvPr id="76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15:54, death will be swallowed up in victory when what has put on incorruption?  </a:t>
            </a:r>
            <a:endParaRPr b="0" lang="en-US" sz="3200" strike="noStrike" u="none">
              <a:solidFill>
                <a:srgbClr val="ffffff"/>
              </a:solidFill>
              <a:uFillTx/>
              <a:latin typeface="Arial"/>
            </a:endParaRPr>
          </a:p>
        </p:txBody>
      </p:sp>
      <p:sp>
        <p:nvSpPr>
          <p:cNvPr id="767" name="PlaceHolder 20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15:54, ¿la muerte será devorada en victoria cuando quién se haya vestido de incorrupción? </a:t>
            </a:r>
            <a:endParaRPr b="0" lang="en-US" sz="3200" strike="noStrike" u="none">
              <a:solidFill>
                <a:srgbClr val="ffffff"/>
              </a:solidFill>
              <a:uFillTx/>
              <a:latin typeface="Arial"/>
            </a:endParaRPr>
          </a:p>
        </p:txBody>
      </p:sp>
      <p:sp>
        <p:nvSpPr>
          <p:cNvPr id="768" name="PlaceHolder 20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:54, la mort sera engloutie dans la victoire quand qu’est-ce qui aura revêtu l’incorruption ?</a:t>
            </a:r>
            <a:endParaRPr b="0" lang="en-US" sz="3200" strike="noStrike" u="none">
              <a:solidFill>
                <a:srgbClr val="ffffff"/>
              </a:solidFill>
              <a:uFillTx/>
              <a:latin typeface="Arial"/>
            </a:endParaRPr>
          </a:p>
        </p:txBody>
      </p:sp>
      <p:sp>
        <p:nvSpPr>
          <p:cNvPr id="769" name="TextBox 60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770" name="TextBox 6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771" name="TextBox 6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772" name="TextBox 6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773" name="TextBox 6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774" name="TextBox 6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775" name="TextBox 6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776" name="TextBox 6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777" name="TextBox 6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778" name="TextBox 6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779" name="TextBox 6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780" name="TextBox 6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781" name="TextBox 6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782" name="TextBox 6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783" name="TextBox 6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784" name="TextBox 6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785" name="TextBox 6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786" name="TextBox 6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787" name="TextBox 6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788" name="TextBox 6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789" name="TextBox 6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790" name="TextBox 6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791" name="TextBox 6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792" name="TextBox 6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793" name="TextBox 6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794" name="TextBox 6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61" dur="indefinite" restart="never" nodeType="tmRoot">
          <p:childTnLst>
            <p:seq>
              <p:cTn id="1562" dur="indefinite" nodeType="mainSeq">
                <p:childTnLst>
                  <p:par>
                    <p:cTn id="1563" fill="hold">
                      <p:stCondLst>
                        <p:cond delay="indefinite"/>
                      </p:stCondLst>
                      <p:childTnLst>
                        <p:par>
                          <p:cTn id="1564" fill="hold">
                            <p:stCondLst>
                              <p:cond delay="0"/>
                            </p:stCondLst>
                            <p:childTnLst>
                              <p:par>
                                <p:cTn id="1565" nodeType="clickEffect" fill="hold" presetClass="exit" presetID="1">
                                  <p:stCondLst>
                                    <p:cond delay="1000"/>
                                  </p:stCondLst>
                                  <p:childTnLst>
                                    <p:set>
                                      <p:cBhvr>
                                        <p:cTn id="1566" dur="1" fill="hold">
                                          <p:stCondLst>
                                            <p:cond delay="0"/>
                                          </p:stCondLst>
                                        </p:cTn>
                                        <p:tgtEl>
                                          <p:spTgt spid="794"/>
                                        </p:tgtEl>
                                        <p:attrNameLst>
                                          <p:attrName>style.visibility</p:attrName>
                                        </p:attrNameLst>
                                      </p:cBhvr>
                                      <p:to>
                                        <p:strVal val="hidden"/>
                                      </p:to>
                                    </p:set>
                                  </p:childTnLst>
                                </p:cTn>
                              </p:par>
                            </p:childTnLst>
                          </p:cTn>
                        </p:par>
                        <p:par>
                          <p:cTn id="1567" fill="hold">
                            <p:stCondLst>
                              <p:cond delay="1000"/>
                            </p:stCondLst>
                            <p:childTnLst>
                              <p:par>
                                <p:cTn id="1568" nodeType="afterEffect" fill="hold" presetClass="exit" presetID="1">
                                  <p:stCondLst>
                                    <p:cond delay="1000"/>
                                  </p:stCondLst>
                                  <p:childTnLst>
                                    <p:set>
                                      <p:cBhvr>
                                        <p:cTn id="1569" dur="1" fill="hold">
                                          <p:stCondLst>
                                            <p:cond delay="0"/>
                                          </p:stCondLst>
                                        </p:cTn>
                                        <p:tgtEl>
                                          <p:spTgt spid="793"/>
                                        </p:tgtEl>
                                        <p:attrNameLst>
                                          <p:attrName>style.visibility</p:attrName>
                                        </p:attrNameLst>
                                      </p:cBhvr>
                                      <p:to>
                                        <p:strVal val="hidden"/>
                                      </p:to>
                                    </p:set>
                                  </p:childTnLst>
                                </p:cTn>
                              </p:par>
                            </p:childTnLst>
                          </p:cTn>
                        </p:par>
                        <p:par>
                          <p:cTn id="1570" fill="hold">
                            <p:stCondLst>
                              <p:cond delay="2000"/>
                            </p:stCondLst>
                            <p:childTnLst>
                              <p:par>
                                <p:cTn id="1571" nodeType="afterEffect" fill="hold" presetClass="exit" presetID="1">
                                  <p:stCondLst>
                                    <p:cond delay="1000"/>
                                  </p:stCondLst>
                                  <p:childTnLst>
                                    <p:set>
                                      <p:cBhvr>
                                        <p:cTn id="1572" dur="1" fill="hold">
                                          <p:stCondLst>
                                            <p:cond delay="0"/>
                                          </p:stCondLst>
                                        </p:cTn>
                                        <p:tgtEl>
                                          <p:spTgt spid="792"/>
                                        </p:tgtEl>
                                        <p:attrNameLst>
                                          <p:attrName>style.visibility</p:attrName>
                                        </p:attrNameLst>
                                      </p:cBhvr>
                                      <p:to>
                                        <p:strVal val="hidden"/>
                                      </p:to>
                                    </p:set>
                                  </p:childTnLst>
                                </p:cTn>
                              </p:par>
                            </p:childTnLst>
                          </p:cTn>
                        </p:par>
                        <p:par>
                          <p:cTn id="1573" fill="hold">
                            <p:stCondLst>
                              <p:cond delay="3000"/>
                            </p:stCondLst>
                            <p:childTnLst>
                              <p:par>
                                <p:cTn id="1574" nodeType="afterEffect" fill="hold" presetClass="exit" presetID="1">
                                  <p:stCondLst>
                                    <p:cond delay="1000"/>
                                  </p:stCondLst>
                                  <p:childTnLst>
                                    <p:set>
                                      <p:cBhvr>
                                        <p:cTn id="1575" dur="1" fill="hold">
                                          <p:stCondLst>
                                            <p:cond delay="0"/>
                                          </p:stCondLst>
                                        </p:cTn>
                                        <p:tgtEl>
                                          <p:spTgt spid="791"/>
                                        </p:tgtEl>
                                        <p:attrNameLst>
                                          <p:attrName>style.visibility</p:attrName>
                                        </p:attrNameLst>
                                      </p:cBhvr>
                                      <p:to>
                                        <p:strVal val="hidden"/>
                                      </p:to>
                                    </p:set>
                                  </p:childTnLst>
                                </p:cTn>
                              </p:par>
                            </p:childTnLst>
                          </p:cTn>
                        </p:par>
                        <p:par>
                          <p:cTn id="1576" fill="hold">
                            <p:stCondLst>
                              <p:cond delay="4000"/>
                            </p:stCondLst>
                            <p:childTnLst>
                              <p:par>
                                <p:cTn id="1577" nodeType="afterEffect" fill="hold" presetClass="exit" presetID="1">
                                  <p:stCondLst>
                                    <p:cond delay="1000"/>
                                  </p:stCondLst>
                                  <p:childTnLst>
                                    <p:set>
                                      <p:cBhvr>
                                        <p:cTn id="1578" dur="1" fill="hold">
                                          <p:stCondLst>
                                            <p:cond delay="0"/>
                                          </p:stCondLst>
                                        </p:cTn>
                                        <p:tgtEl>
                                          <p:spTgt spid="790"/>
                                        </p:tgtEl>
                                        <p:attrNameLst>
                                          <p:attrName>style.visibility</p:attrName>
                                        </p:attrNameLst>
                                      </p:cBhvr>
                                      <p:to>
                                        <p:strVal val="hidden"/>
                                      </p:to>
                                    </p:set>
                                  </p:childTnLst>
                                </p:cTn>
                              </p:par>
                            </p:childTnLst>
                          </p:cTn>
                        </p:par>
                        <p:par>
                          <p:cTn id="1579" fill="hold">
                            <p:stCondLst>
                              <p:cond delay="5000"/>
                            </p:stCondLst>
                            <p:childTnLst>
                              <p:par>
                                <p:cTn id="1580" nodeType="afterEffect" fill="hold" presetClass="exit" presetID="1">
                                  <p:stCondLst>
                                    <p:cond delay="1000"/>
                                  </p:stCondLst>
                                  <p:childTnLst>
                                    <p:set>
                                      <p:cBhvr>
                                        <p:cTn id="1581" dur="1" fill="hold">
                                          <p:stCondLst>
                                            <p:cond delay="0"/>
                                          </p:stCondLst>
                                        </p:cTn>
                                        <p:tgtEl>
                                          <p:spTgt spid="789"/>
                                        </p:tgtEl>
                                        <p:attrNameLst>
                                          <p:attrName>style.visibility</p:attrName>
                                        </p:attrNameLst>
                                      </p:cBhvr>
                                      <p:to>
                                        <p:strVal val="hidden"/>
                                      </p:to>
                                    </p:set>
                                  </p:childTnLst>
                                </p:cTn>
                              </p:par>
                            </p:childTnLst>
                          </p:cTn>
                        </p:par>
                        <p:par>
                          <p:cTn id="1582" fill="hold">
                            <p:stCondLst>
                              <p:cond delay="6000"/>
                            </p:stCondLst>
                            <p:childTnLst>
                              <p:par>
                                <p:cTn id="1583" nodeType="afterEffect" fill="hold" presetClass="exit" presetID="1">
                                  <p:stCondLst>
                                    <p:cond delay="1000"/>
                                  </p:stCondLst>
                                  <p:childTnLst>
                                    <p:set>
                                      <p:cBhvr>
                                        <p:cTn id="1584" dur="1" fill="hold">
                                          <p:stCondLst>
                                            <p:cond delay="0"/>
                                          </p:stCondLst>
                                        </p:cTn>
                                        <p:tgtEl>
                                          <p:spTgt spid="788"/>
                                        </p:tgtEl>
                                        <p:attrNameLst>
                                          <p:attrName>style.visibility</p:attrName>
                                        </p:attrNameLst>
                                      </p:cBhvr>
                                      <p:to>
                                        <p:strVal val="hidden"/>
                                      </p:to>
                                    </p:set>
                                  </p:childTnLst>
                                </p:cTn>
                              </p:par>
                            </p:childTnLst>
                          </p:cTn>
                        </p:par>
                        <p:par>
                          <p:cTn id="1585" fill="hold">
                            <p:stCondLst>
                              <p:cond delay="7000"/>
                            </p:stCondLst>
                            <p:childTnLst>
                              <p:par>
                                <p:cTn id="1586" nodeType="afterEffect" fill="hold" presetClass="exit" presetID="1">
                                  <p:stCondLst>
                                    <p:cond delay="1000"/>
                                  </p:stCondLst>
                                  <p:childTnLst>
                                    <p:set>
                                      <p:cBhvr>
                                        <p:cTn id="1587" dur="1" fill="hold">
                                          <p:stCondLst>
                                            <p:cond delay="0"/>
                                          </p:stCondLst>
                                        </p:cTn>
                                        <p:tgtEl>
                                          <p:spTgt spid="787"/>
                                        </p:tgtEl>
                                        <p:attrNameLst>
                                          <p:attrName>style.visibility</p:attrName>
                                        </p:attrNameLst>
                                      </p:cBhvr>
                                      <p:to>
                                        <p:strVal val="hidden"/>
                                      </p:to>
                                    </p:set>
                                  </p:childTnLst>
                                </p:cTn>
                              </p:par>
                            </p:childTnLst>
                          </p:cTn>
                        </p:par>
                        <p:par>
                          <p:cTn id="1588" fill="hold">
                            <p:stCondLst>
                              <p:cond delay="8000"/>
                            </p:stCondLst>
                            <p:childTnLst>
                              <p:par>
                                <p:cTn id="1589" nodeType="afterEffect" fill="hold" presetClass="exit" presetID="1">
                                  <p:stCondLst>
                                    <p:cond delay="1000"/>
                                  </p:stCondLst>
                                  <p:childTnLst>
                                    <p:set>
                                      <p:cBhvr>
                                        <p:cTn id="1590" dur="1" fill="hold">
                                          <p:stCondLst>
                                            <p:cond delay="0"/>
                                          </p:stCondLst>
                                        </p:cTn>
                                        <p:tgtEl>
                                          <p:spTgt spid="786"/>
                                        </p:tgtEl>
                                        <p:attrNameLst>
                                          <p:attrName>style.visibility</p:attrName>
                                        </p:attrNameLst>
                                      </p:cBhvr>
                                      <p:to>
                                        <p:strVal val="hidden"/>
                                      </p:to>
                                    </p:set>
                                  </p:childTnLst>
                                </p:cTn>
                              </p:par>
                            </p:childTnLst>
                          </p:cTn>
                        </p:par>
                        <p:par>
                          <p:cTn id="1591" fill="hold">
                            <p:stCondLst>
                              <p:cond delay="9000"/>
                            </p:stCondLst>
                            <p:childTnLst>
                              <p:par>
                                <p:cTn id="1592" nodeType="afterEffect" fill="hold" presetClass="exit" presetID="1">
                                  <p:stCondLst>
                                    <p:cond delay="1000"/>
                                  </p:stCondLst>
                                  <p:childTnLst>
                                    <p:set>
                                      <p:cBhvr>
                                        <p:cTn id="1593" dur="1" fill="hold">
                                          <p:stCondLst>
                                            <p:cond delay="0"/>
                                          </p:stCondLst>
                                        </p:cTn>
                                        <p:tgtEl>
                                          <p:spTgt spid="785"/>
                                        </p:tgtEl>
                                        <p:attrNameLst>
                                          <p:attrName>style.visibility</p:attrName>
                                        </p:attrNameLst>
                                      </p:cBhvr>
                                      <p:to>
                                        <p:strVal val="hidden"/>
                                      </p:to>
                                    </p:set>
                                  </p:childTnLst>
                                </p:cTn>
                              </p:par>
                            </p:childTnLst>
                          </p:cTn>
                        </p:par>
                        <p:par>
                          <p:cTn id="1594" fill="hold">
                            <p:stCondLst>
                              <p:cond delay="10000"/>
                            </p:stCondLst>
                            <p:childTnLst>
                              <p:par>
                                <p:cTn id="1595" nodeType="afterEffect" fill="hold" presetClass="exit" presetID="1">
                                  <p:stCondLst>
                                    <p:cond delay="1000"/>
                                  </p:stCondLst>
                                  <p:childTnLst>
                                    <p:set>
                                      <p:cBhvr>
                                        <p:cTn id="1596" dur="1" fill="hold">
                                          <p:stCondLst>
                                            <p:cond delay="0"/>
                                          </p:stCondLst>
                                        </p:cTn>
                                        <p:tgtEl>
                                          <p:spTgt spid="784"/>
                                        </p:tgtEl>
                                        <p:attrNameLst>
                                          <p:attrName>style.visibility</p:attrName>
                                        </p:attrNameLst>
                                      </p:cBhvr>
                                      <p:to>
                                        <p:strVal val="hidden"/>
                                      </p:to>
                                    </p:set>
                                  </p:childTnLst>
                                </p:cTn>
                              </p:par>
                            </p:childTnLst>
                          </p:cTn>
                        </p:par>
                        <p:par>
                          <p:cTn id="1597" fill="hold">
                            <p:stCondLst>
                              <p:cond delay="11000"/>
                            </p:stCondLst>
                            <p:childTnLst>
                              <p:par>
                                <p:cTn id="1598" nodeType="afterEffect" fill="hold" presetClass="exit" presetID="1">
                                  <p:stCondLst>
                                    <p:cond delay="1000"/>
                                  </p:stCondLst>
                                  <p:childTnLst>
                                    <p:set>
                                      <p:cBhvr>
                                        <p:cTn id="1599" dur="1" fill="hold">
                                          <p:stCondLst>
                                            <p:cond delay="0"/>
                                          </p:stCondLst>
                                        </p:cTn>
                                        <p:tgtEl>
                                          <p:spTgt spid="783"/>
                                        </p:tgtEl>
                                        <p:attrNameLst>
                                          <p:attrName>style.visibility</p:attrName>
                                        </p:attrNameLst>
                                      </p:cBhvr>
                                      <p:to>
                                        <p:strVal val="hidden"/>
                                      </p:to>
                                    </p:set>
                                  </p:childTnLst>
                                </p:cTn>
                              </p:par>
                            </p:childTnLst>
                          </p:cTn>
                        </p:par>
                        <p:par>
                          <p:cTn id="1600" fill="hold">
                            <p:stCondLst>
                              <p:cond delay="12000"/>
                            </p:stCondLst>
                            <p:childTnLst>
                              <p:par>
                                <p:cTn id="1601" nodeType="afterEffect" fill="hold" presetClass="exit" presetID="1">
                                  <p:stCondLst>
                                    <p:cond delay="1000"/>
                                  </p:stCondLst>
                                  <p:childTnLst>
                                    <p:set>
                                      <p:cBhvr>
                                        <p:cTn id="1602" dur="1" fill="hold">
                                          <p:stCondLst>
                                            <p:cond delay="0"/>
                                          </p:stCondLst>
                                        </p:cTn>
                                        <p:tgtEl>
                                          <p:spTgt spid="782"/>
                                        </p:tgtEl>
                                        <p:attrNameLst>
                                          <p:attrName>style.visibility</p:attrName>
                                        </p:attrNameLst>
                                      </p:cBhvr>
                                      <p:to>
                                        <p:strVal val="hidden"/>
                                      </p:to>
                                    </p:set>
                                  </p:childTnLst>
                                </p:cTn>
                              </p:par>
                            </p:childTnLst>
                          </p:cTn>
                        </p:par>
                        <p:par>
                          <p:cTn id="1603" fill="hold">
                            <p:stCondLst>
                              <p:cond delay="13000"/>
                            </p:stCondLst>
                            <p:childTnLst>
                              <p:par>
                                <p:cTn id="1604" nodeType="afterEffect" fill="hold" presetClass="exit" presetID="1">
                                  <p:stCondLst>
                                    <p:cond delay="1000"/>
                                  </p:stCondLst>
                                  <p:childTnLst>
                                    <p:set>
                                      <p:cBhvr>
                                        <p:cTn id="1605" dur="1" fill="hold">
                                          <p:stCondLst>
                                            <p:cond delay="0"/>
                                          </p:stCondLst>
                                        </p:cTn>
                                        <p:tgtEl>
                                          <p:spTgt spid="781"/>
                                        </p:tgtEl>
                                        <p:attrNameLst>
                                          <p:attrName>style.visibility</p:attrName>
                                        </p:attrNameLst>
                                      </p:cBhvr>
                                      <p:to>
                                        <p:strVal val="hidden"/>
                                      </p:to>
                                    </p:set>
                                  </p:childTnLst>
                                </p:cTn>
                              </p:par>
                            </p:childTnLst>
                          </p:cTn>
                        </p:par>
                        <p:par>
                          <p:cTn id="1606" fill="hold">
                            <p:stCondLst>
                              <p:cond delay="14000"/>
                            </p:stCondLst>
                            <p:childTnLst>
                              <p:par>
                                <p:cTn id="1607" nodeType="afterEffect" fill="hold" presetClass="exit" presetID="1">
                                  <p:stCondLst>
                                    <p:cond delay="1000"/>
                                  </p:stCondLst>
                                  <p:childTnLst>
                                    <p:set>
                                      <p:cBhvr>
                                        <p:cTn id="1608" dur="1" fill="hold">
                                          <p:stCondLst>
                                            <p:cond delay="0"/>
                                          </p:stCondLst>
                                        </p:cTn>
                                        <p:tgtEl>
                                          <p:spTgt spid="780"/>
                                        </p:tgtEl>
                                        <p:attrNameLst>
                                          <p:attrName>style.visibility</p:attrName>
                                        </p:attrNameLst>
                                      </p:cBhvr>
                                      <p:to>
                                        <p:strVal val="hidden"/>
                                      </p:to>
                                    </p:set>
                                  </p:childTnLst>
                                </p:cTn>
                              </p:par>
                            </p:childTnLst>
                          </p:cTn>
                        </p:par>
                        <p:par>
                          <p:cTn id="1609" fill="hold">
                            <p:stCondLst>
                              <p:cond delay="15000"/>
                            </p:stCondLst>
                            <p:childTnLst>
                              <p:par>
                                <p:cTn id="1610" nodeType="afterEffect" fill="hold" presetClass="exit" presetID="1">
                                  <p:stCondLst>
                                    <p:cond delay="1000"/>
                                  </p:stCondLst>
                                  <p:childTnLst>
                                    <p:set>
                                      <p:cBhvr>
                                        <p:cTn id="1611" dur="1" fill="hold">
                                          <p:stCondLst>
                                            <p:cond delay="0"/>
                                          </p:stCondLst>
                                        </p:cTn>
                                        <p:tgtEl>
                                          <p:spTgt spid="779"/>
                                        </p:tgtEl>
                                        <p:attrNameLst>
                                          <p:attrName>style.visibility</p:attrName>
                                        </p:attrNameLst>
                                      </p:cBhvr>
                                      <p:to>
                                        <p:strVal val="hidden"/>
                                      </p:to>
                                    </p:set>
                                  </p:childTnLst>
                                </p:cTn>
                              </p:par>
                            </p:childTnLst>
                          </p:cTn>
                        </p:par>
                        <p:par>
                          <p:cTn id="1612" fill="hold">
                            <p:stCondLst>
                              <p:cond delay="16000"/>
                            </p:stCondLst>
                            <p:childTnLst>
                              <p:par>
                                <p:cTn id="1613" nodeType="afterEffect" fill="hold" presetClass="exit" presetID="1">
                                  <p:stCondLst>
                                    <p:cond delay="1000"/>
                                  </p:stCondLst>
                                  <p:childTnLst>
                                    <p:set>
                                      <p:cBhvr>
                                        <p:cTn id="1614" dur="1" fill="hold">
                                          <p:stCondLst>
                                            <p:cond delay="0"/>
                                          </p:stCondLst>
                                        </p:cTn>
                                        <p:tgtEl>
                                          <p:spTgt spid="778"/>
                                        </p:tgtEl>
                                        <p:attrNameLst>
                                          <p:attrName>style.visibility</p:attrName>
                                        </p:attrNameLst>
                                      </p:cBhvr>
                                      <p:to>
                                        <p:strVal val="hidden"/>
                                      </p:to>
                                    </p:set>
                                  </p:childTnLst>
                                </p:cTn>
                              </p:par>
                            </p:childTnLst>
                          </p:cTn>
                        </p:par>
                        <p:par>
                          <p:cTn id="1615" fill="hold">
                            <p:stCondLst>
                              <p:cond delay="17000"/>
                            </p:stCondLst>
                            <p:childTnLst>
                              <p:par>
                                <p:cTn id="1616" nodeType="afterEffect" fill="hold" presetClass="exit" presetID="1">
                                  <p:stCondLst>
                                    <p:cond delay="1000"/>
                                  </p:stCondLst>
                                  <p:childTnLst>
                                    <p:set>
                                      <p:cBhvr>
                                        <p:cTn id="1617" dur="1" fill="hold">
                                          <p:stCondLst>
                                            <p:cond delay="0"/>
                                          </p:stCondLst>
                                        </p:cTn>
                                        <p:tgtEl>
                                          <p:spTgt spid="777"/>
                                        </p:tgtEl>
                                        <p:attrNameLst>
                                          <p:attrName>style.visibility</p:attrName>
                                        </p:attrNameLst>
                                      </p:cBhvr>
                                      <p:to>
                                        <p:strVal val="hidden"/>
                                      </p:to>
                                    </p:set>
                                  </p:childTnLst>
                                </p:cTn>
                              </p:par>
                            </p:childTnLst>
                          </p:cTn>
                        </p:par>
                        <p:par>
                          <p:cTn id="1618" fill="hold">
                            <p:stCondLst>
                              <p:cond delay="18000"/>
                            </p:stCondLst>
                            <p:childTnLst>
                              <p:par>
                                <p:cTn id="1619" nodeType="afterEffect" fill="hold" presetClass="exit" presetID="1">
                                  <p:stCondLst>
                                    <p:cond delay="1000"/>
                                  </p:stCondLst>
                                  <p:childTnLst>
                                    <p:set>
                                      <p:cBhvr>
                                        <p:cTn id="1620" dur="1" fill="hold">
                                          <p:stCondLst>
                                            <p:cond delay="0"/>
                                          </p:stCondLst>
                                        </p:cTn>
                                        <p:tgtEl>
                                          <p:spTgt spid="776"/>
                                        </p:tgtEl>
                                        <p:attrNameLst>
                                          <p:attrName>style.visibility</p:attrName>
                                        </p:attrNameLst>
                                      </p:cBhvr>
                                      <p:to>
                                        <p:strVal val="hidden"/>
                                      </p:to>
                                    </p:set>
                                  </p:childTnLst>
                                </p:cTn>
                              </p:par>
                            </p:childTnLst>
                          </p:cTn>
                        </p:par>
                        <p:par>
                          <p:cTn id="1621" fill="hold">
                            <p:stCondLst>
                              <p:cond delay="19000"/>
                            </p:stCondLst>
                            <p:childTnLst>
                              <p:par>
                                <p:cTn id="1622" nodeType="afterEffect" fill="hold" presetClass="exit" presetID="1">
                                  <p:stCondLst>
                                    <p:cond delay="1000"/>
                                  </p:stCondLst>
                                  <p:childTnLst>
                                    <p:set>
                                      <p:cBhvr>
                                        <p:cTn id="1623" dur="1" fill="hold">
                                          <p:stCondLst>
                                            <p:cond delay="0"/>
                                          </p:stCondLst>
                                        </p:cTn>
                                        <p:tgtEl>
                                          <p:spTgt spid="775"/>
                                        </p:tgtEl>
                                        <p:attrNameLst>
                                          <p:attrName>style.visibility</p:attrName>
                                        </p:attrNameLst>
                                      </p:cBhvr>
                                      <p:to>
                                        <p:strVal val="hidden"/>
                                      </p:to>
                                    </p:set>
                                  </p:childTnLst>
                                </p:cTn>
                              </p:par>
                            </p:childTnLst>
                          </p:cTn>
                        </p:par>
                        <p:par>
                          <p:cTn id="1624" fill="hold">
                            <p:stCondLst>
                              <p:cond delay="20000"/>
                            </p:stCondLst>
                            <p:childTnLst>
                              <p:par>
                                <p:cTn id="1625" nodeType="afterEffect" fill="hold" presetClass="exit" presetID="1">
                                  <p:stCondLst>
                                    <p:cond delay="1000"/>
                                  </p:stCondLst>
                                  <p:childTnLst>
                                    <p:set>
                                      <p:cBhvr>
                                        <p:cTn id="1626" dur="1" fill="hold">
                                          <p:stCondLst>
                                            <p:cond delay="0"/>
                                          </p:stCondLst>
                                        </p:cTn>
                                        <p:tgtEl>
                                          <p:spTgt spid="774"/>
                                        </p:tgtEl>
                                        <p:attrNameLst>
                                          <p:attrName>style.visibility</p:attrName>
                                        </p:attrNameLst>
                                      </p:cBhvr>
                                      <p:to>
                                        <p:strVal val="hidden"/>
                                      </p:to>
                                    </p:set>
                                  </p:childTnLst>
                                </p:cTn>
                              </p:par>
                            </p:childTnLst>
                          </p:cTn>
                        </p:par>
                        <p:par>
                          <p:cTn id="1627" fill="hold">
                            <p:stCondLst>
                              <p:cond delay="21000"/>
                            </p:stCondLst>
                            <p:childTnLst>
                              <p:par>
                                <p:cTn id="1628" nodeType="afterEffect" fill="hold" presetClass="exit" presetID="1">
                                  <p:stCondLst>
                                    <p:cond delay="1000"/>
                                  </p:stCondLst>
                                  <p:childTnLst>
                                    <p:set>
                                      <p:cBhvr>
                                        <p:cTn id="1629" dur="1" fill="hold">
                                          <p:stCondLst>
                                            <p:cond delay="0"/>
                                          </p:stCondLst>
                                        </p:cTn>
                                        <p:tgtEl>
                                          <p:spTgt spid="773"/>
                                        </p:tgtEl>
                                        <p:attrNameLst>
                                          <p:attrName>style.visibility</p:attrName>
                                        </p:attrNameLst>
                                      </p:cBhvr>
                                      <p:to>
                                        <p:strVal val="hidden"/>
                                      </p:to>
                                    </p:set>
                                  </p:childTnLst>
                                </p:cTn>
                              </p:par>
                            </p:childTnLst>
                          </p:cTn>
                        </p:par>
                        <p:par>
                          <p:cTn id="1630" fill="hold">
                            <p:stCondLst>
                              <p:cond delay="22000"/>
                            </p:stCondLst>
                            <p:childTnLst>
                              <p:par>
                                <p:cTn id="1631" nodeType="afterEffect" fill="hold" presetClass="exit" presetID="1">
                                  <p:stCondLst>
                                    <p:cond delay="1000"/>
                                  </p:stCondLst>
                                  <p:childTnLst>
                                    <p:set>
                                      <p:cBhvr>
                                        <p:cTn id="1632" dur="1" fill="hold">
                                          <p:stCondLst>
                                            <p:cond delay="0"/>
                                          </p:stCondLst>
                                        </p:cTn>
                                        <p:tgtEl>
                                          <p:spTgt spid="772"/>
                                        </p:tgtEl>
                                        <p:attrNameLst>
                                          <p:attrName>style.visibility</p:attrName>
                                        </p:attrNameLst>
                                      </p:cBhvr>
                                      <p:to>
                                        <p:strVal val="hidden"/>
                                      </p:to>
                                    </p:set>
                                  </p:childTnLst>
                                </p:cTn>
                              </p:par>
                            </p:childTnLst>
                          </p:cTn>
                        </p:par>
                        <p:par>
                          <p:cTn id="1633" fill="hold">
                            <p:stCondLst>
                              <p:cond delay="23000"/>
                            </p:stCondLst>
                            <p:childTnLst>
                              <p:par>
                                <p:cTn id="1634" nodeType="afterEffect" fill="hold" presetClass="exit" presetID="1">
                                  <p:stCondLst>
                                    <p:cond delay="1000"/>
                                  </p:stCondLst>
                                  <p:childTnLst>
                                    <p:set>
                                      <p:cBhvr>
                                        <p:cTn id="1635" dur="1" fill="hold">
                                          <p:stCondLst>
                                            <p:cond delay="0"/>
                                          </p:stCondLst>
                                        </p:cTn>
                                        <p:tgtEl>
                                          <p:spTgt spid="771"/>
                                        </p:tgtEl>
                                        <p:attrNameLst>
                                          <p:attrName>style.visibility</p:attrName>
                                        </p:attrNameLst>
                                      </p:cBhvr>
                                      <p:to>
                                        <p:strVal val="hidden"/>
                                      </p:to>
                                    </p:set>
                                  </p:childTnLst>
                                </p:cTn>
                              </p:par>
                            </p:childTnLst>
                          </p:cTn>
                        </p:par>
                        <p:par>
                          <p:cTn id="1636" fill="hold">
                            <p:stCondLst>
                              <p:cond delay="24000"/>
                            </p:stCondLst>
                            <p:childTnLst>
                              <p:par>
                                <p:cTn id="1637" nodeType="afterEffect" fill="hold" presetClass="exit" presetID="1">
                                  <p:stCondLst>
                                    <p:cond delay="1000"/>
                                  </p:stCondLst>
                                  <p:childTnLst>
                                    <p:set>
                                      <p:cBhvr>
                                        <p:cTn id="1638" dur="1" fill="hold">
                                          <p:stCondLst>
                                            <p:cond delay="9"/>
                                          </p:stCondLst>
                                        </p:cTn>
                                        <p:tgtEl>
                                          <p:spTgt spid="77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7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#21</a:t>
            </a:r>
            <a:endParaRPr b="0" lang="en-US" sz="4400" strike="noStrike" u="none">
              <a:solidFill>
                <a:srgbClr val="ffffff"/>
              </a:solidFill>
              <a:uFillTx/>
              <a:latin typeface="Arial"/>
            </a:endParaRPr>
          </a:p>
        </p:txBody>
      </p:sp>
      <p:sp>
        <p:nvSpPr>
          <p:cNvPr id="796" name="PlaceHolder 20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So when this corruptible  </a:t>
            </a:r>
            <a:endParaRPr b="0" lang="en-US" sz="3200" strike="noStrike" u="none">
              <a:solidFill>
                <a:srgbClr val="ffffff"/>
              </a:solidFill>
              <a:uFillTx/>
              <a:latin typeface="Arial"/>
            </a:endParaRPr>
          </a:p>
        </p:txBody>
      </p:sp>
      <p:sp>
        <p:nvSpPr>
          <p:cNvPr id="797" name="PlaceHolder 20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Cuando esto corruptible </a:t>
            </a:r>
            <a:endParaRPr b="0" lang="en-US" sz="3200" strike="noStrike" u="none">
              <a:solidFill>
                <a:srgbClr val="ffffff"/>
              </a:solidFill>
              <a:uFillTx/>
              <a:latin typeface="Arial"/>
            </a:endParaRPr>
          </a:p>
        </p:txBody>
      </p:sp>
      <p:sp>
        <p:nvSpPr>
          <p:cNvPr id="798" name="PlaceHolder 20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Lorsque ce corps corruptible</a:t>
            </a:r>
            <a:endParaRPr b="0" lang="en-US" sz="3200" strike="noStrike" u="none">
              <a:solidFill>
                <a:srgbClr val="ffffff"/>
              </a:solidFill>
              <a:uFillTx/>
              <a:latin typeface="Arial"/>
            </a:endParaRPr>
          </a:p>
        </p:txBody>
      </p:sp>
      <p:sp>
        <p:nvSpPr>
          <p:cNvPr id="799" name="PlaceHolder 20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ὅταν δὲ τὸ φθαρτὸν τοῦτο</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#22</a:t>
            </a:r>
            <a:endParaRPr b="0" lang="en-US" sz="4400" strike="noStrike" u="none">
              <a:solidFill>
                <a:srgbClr val="ffffff"/>
              </a:solidFill>
              <a:uFillTx/>
              <a:latin typeface="Arial"/>
            </a:endParaRPr>
          </a:p>
        </p:txBody>
      </p:sp>
      <p:sp>
        <p:nvSpPr>
          <p:cNvPr id="80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15:52, what will happen to those of us who are not dead when the last trumpet is sounded?  </a:t>
            </a:r>
            <a:endParaRPr b="0" lang="en-US" sz="3200" strike="noStrike" u="none">
              <a:solidFill>
                <a:srgbClr val="ffffff"/>
              </a:solidFill>
              <a:uFillTx/>
              <a:latin typeface="Arial"/>
            </a:endParaRPr>
          </a:p>
        </p:txBody>
      </p:sp>
      <p:sp>
        <p:nvSpPr>
          <p:cNvPr id="802" name="PlaceHolder 20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15:52, ¿qué pasará con los que no estemos muertos cuando suene la última trompeta? </a:t>
            </a:r>
            <a:endParaRPr b="0" lang="en-US" sz="3200" strike="noStrike" u="none">
              <a:solidFill>
                <a:srgbClr val="ffffff"/>
              </a:solidFill>
              <a:uFillTx/>
              <a:latin typeface="Arial"/>
            </a:endParaRPr>
          </a:p>
        </p:txBody>
      </p:sp>
      <p:sp>
        <p:nvSpPr>
          <p:cNvPr id="803" name="PlaceHolder 21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:52, qu’arrivera-t-il à ceux d’entre nous qui ne sont pas morts lorsque la dernière trompette retentira ?</a:t>
            </a:r>
            <a:endParaRPr b="0" lang="en-US" sz="3200" strike="noStrike" u="none">
              <a:solidFill>
                <a:srgbClr val="ffffff"/>
              </a:solidFill>
              <a:uFillTx/>
              <a:latin typeface="Arial"/>
            </a:endParaRPr>
          </a:p>
        </p:txBody>
      </p:sp>
      <p:sp>
        <p:nvSpPr>
          <p:cNvPr id="804" name="TextBox 62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05" name="TextBox 6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06" name="TextBox 6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07" name="TextBox 6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08" name="TextBox 6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09" name="TextBox 6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10" name="TextBox 6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11" name="TextBox 6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12" name="TextBox 6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13" name="TextBox 6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14" name="TextBox 6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15" name="TextBox 6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16" name="TextBox 6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17" name="TextBox 6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18" name="TextBox 6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19" name="TextBox 6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20" name="TextBox 6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21" name="TextBox 6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22" name="TextBox 6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23" name="TextBox 6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24" name="TextBox 6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25" name="TextBox 6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26" name="TextBox 6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27" name="TextBox 6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28" name="TextBox 6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29" name="TextBox 6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639" dur="indefinite" restart="never" nodeType="tmRoot">
          <p:childTnLst>
            <p:seq>
              <p:cTn id="1640" dur="indefinite" nodeType="mainSeq">
                <p:childTnLst>
                  <p:par>
                    <p:cTn id="1641" fill="hold">
                      <p:stCondLst>
                        <p:cond delay="indefinite"/>
                      </p:stCondLst>
                      <p:childTnLst>
                        <p:par>
                          <p:cTn id="1642" fill="hold">
                            <p:stCondLst>
                              <p:cond delay="0"/>
                            </p:stCondLst>
                            <p:childTnLst>
                              <p:par>
                                <p:cTn id="1643" nodeType="clickEffect" fill="hold" presetClass="exit" presetID="1">
                                  <p:stCondLst>
                                    <p:cond delay="1000"/>
                                  </p:stCondLst>
                                  <p:childTnLst>
                                    <p:set>
                                      <p:cBhvr>
                                        <p:cTn id="1644" dur="1" fill="hold">
                                          <p:stCondLst>
                                            <p:cond delay="0"/>
                                          </p:stCondLst>
                                        </p:cTn>
                                        <p:tgtEl>
                                          <p:spTgt spid="829"/>
                                        </p:tgtEl>
                                        <p:attrNameLst>
                                          <p:attrName>style.visibility</p:attrName>
                                        </p:attrNameLst>
                                      </p:cBhvr>
                                      <p:to>
                                        <p:strVal val="hidden"/>
                                      </p:to>
                                    </p:set>
                                  </p:childTnLst>
                                </p:cTn>
                              </p:par>
                            </p:childTnLst>
                          </p:cTn>
                        </p:par>
                        <p:par>
                          <p:cTn id="1645" fill="hold">
                            <p:stCondLst>
                              <p:cond delay="1000"/>
                            </p:stCondLst>
                            <p:childTnLst>
                              <p:par>
                                <p:cTn id="1646" nodeType="afterEffect" fill="hold" presetClass="exit" presetID="1">
                                  <p:stCondLst>
                                    <p:cond delay="1000"/>
                                  </p:stCondLst>
                                  <p:childTnLst>
                                    <p:set>
                                      <p:cBhvr>
                                        <p:cTn id="1647" dur="1" fill="hold">
                                          <p:stCondLst>
                                            <p:cond delay="0"/>
                                          </p:stCondLst>
                                        </p:cTn>
                                        <p:tgtEl>
                                          <p:spTgt spid="828"/>
                                        </p:tgtEl>
                                        <p:attrNameLst>
                                          <p:attrName>style.visibility</p:attrName>
                                        </p:attrNameLst>
                                      </p:cBhvr>
                                      <p:to>
                                        <p:strVal val="hidden"/>
                                      </p:to>
                                    </p:set>
                                  </p:childTnLst>
                                </p:cTn>
                              </p:par>
                            </p:childTnLst>
                          </p:cTn>
                        </p:par>
                        <p:par>
                          <p:cTn id="1648" fill="hold">
                            <p:stCondLst>
                              <p:cond delay="2000"/>
                            </p:stCondLst>
                            <p:childTnLst>
                              <p:par>
                                <p:cTn id="1649" nodeType="afterEffect" fill="hold" presetClass="exit" presetID="1">
                                  <p:stCondLst>
                                    <p:cond delay="1000"/>
                                  </p:stCondLst>
                                  <p:childTnLst>
                                    <p:set>
                                      <p:cBhvr>
                                        <p:cTn id="1650" dur="1" fill="hold">
                                          <p:stCondLst>
                                            <p:cond delay="0"/>
                                          </p:stCondLst>
                                        </p:cTn>
                                        <p:tgtEl>
                                          <p:spTgt spid="827"/>
                                        </p:tgtEl>
                                        <p:attrNameLst>
                                          <p:attrName>style.visibility</p:attrName>
                                        </p:attrNameLst>
                                      </p:cBhvr>
                                      <p:to>
                                        <p:strVal val="hidden"/>
                                      </p:to>
                                    </p:set>
                                  </p:childTnLst>
                                </p:cTn>
                              </p:par>
                            </p:childTnLst>
                          </p:cTn>
                        </p:par>
                        <p:par>
                          <p:cTn id="1651" fill="hold">
                            <p:stCondLst>
                              <p:cond delay="3000"/>
                            </p:stCondLst>
                            <p:childTnLst>
                              <p:par>
                                <p:cTn id="1652" nodeType="afterEffect" fill="hold" presetClass="exit" presetID="1">
                                  <p:stCondLst>
                                    <p:cond delay="1000"/>
                                  </p:stCondLst>
                                  <p:childTnLst>
                                    <p:set>
                                      <p:cBhvr>
                                        <p:cTn id="1653" dur="1" fill="hold">
                                          <p:stCondLst>
                                            <p:cond delay="0"/>
                                          </p:stCondLst>
                                        </p:cTn>
                                        <p:tgtEl>
                                          <p:spTgt spid="826"/>
                                        </p:tgtEl>
                                        <p:attrNameLst>
                                          <p:attrName>style.visibility</p:attrName>
                                        </p:attrNameLst>
                                      </p:cBhvr>
                                      <p:to>
                                        <p:strVal val="hidden"/>
                                      </p:to>
                                    </p:set>
                                  </p:childTnLst>
                                </p:cTn>
                              </p:par>
                            </p:childTnLst>
                          </p:cTn>
                        </p:par>
                        <p:par>
                          <p:cTn id="1654" fill="hold">
                            <p:stCondLst>
                              <p:cond delay="4000"/>
                            </p:stCondLst>
                            <p:childTnLst>
                              <p:par>
                                <p:cTn id="1655" nodeType="afterEffect" fill="hold" presetClass="exit" presetID="1">
                                  <p:stCondLst>
                                    <p:cond delay="1000"/>
                                  </p:stCondLst>
                                  <p:childTnLst>
                                    <p:set>
                                      <p:cBhvr>
                                        <p:cTn id="1656" dur="1" fill="hold">
                                          <p:stCondLst>
                                            <p:cond delay="0"/>
                                          </p:stCondLst>
                                        </p:cTn>
                                        <p:tgtEl>
                                          <p:spTgt spid="825"/>
                                        </p:tgtEl>
                                        <p:attrNameLst>
                                          <p:attrName>style.visibility</p:attrName>
                                        </p:attrNameLst>
                                      </p:cBhvr>
                                      <p:to>
                                        <p:strVal val="hidden"/>
                                      </p:to>
                                    </p:set>
                                  </p:childTnLst>
                                </p:cTn>
                              </p:par>
                            </p:childTnLst>
                          </p:cTn>
                        </p:par>
                        <p:par>
                          <p:cTn id="1657" fill="hold">
                            <p:stCondLst>
                              <p:cond delay="5000"/>
                            </p:stCondLst>
                            <p:childTnLst>
                              <p:par>
                                <p:cTn id="1658" nodeType="afterEffect" fill="hold" presetClass="exit" presetID="1">
                                  <p:stCondLst>
                                    <p:cond delay="1000"/>
                                  </p:stCondLst>
                                  <p:childTnLst>
                                    <p:set>
                                      <p:cBhvr>
                                        <p:cTn id="1659" dur="1" fill="hold">
                                          <p:stCondLst>
                                            <p:cond delay="0"/>
                                          </p:stCondLst>
                                        </p:cTn>
                                        <p:tgtEl>
                                          <p:spTgt spid="824"/>
                                        </p:tgtEl>
                                        <p:attrNameLst>
                                          <p:attrName>style.visibility</p:attrName>
                                        </p:attrNameLst>
                                      </p:cBhvr>
                                      <p:to>
                                        <p:strVal val="hidden"/>
                                      </p:to>
                                    </p:set>
                                  </p:childTnLst>
                                </p:cTn>
                              </p:par>
                            </p:childTnLst>
                          </p:cTn>
                        </p:par>
                        <p:par>
                          <p:cTn id="1660" fill="hold">
                            <p:stCondLst>
                              <p:cond delay="6000"/>
                            </p:stCondLst>
                            <p:childTnLst>
                              <p:par>
                                <p:cTn id="1661" nodeType="afterEffect" fill="hold" presetClass="exit" presetID="1">
                                  <p:stCondLst>
                                    <p:cond delay="1000"/>
                                  </p:stCondLst>
                                  <p:childTnLst>
                                    <p:set>
                                      <p:cBhvr>
                                        <p:cTn id="1662" dur="1" fill="hold">
                                          <p:stCondLst>
                                            <p:cond delay="0"/>
                                          </p:stCondLst>
                                        </p:cTn>
                                        <p:tgtEl>
                                          <p:spTgt spid="823"/>
                                        </p:tgtEl>
                                        <p:attrNameLst>
                                          <p:attrName>style.visibility</p:attrName>
                                        </p:attrNameLst>
                                      </p:cBhvr>
                                      <p:to>
                                        <p:strVal val="hidden"/>
                                      </p:to>
                                    </p:set>
                                  </p:childTnLst>
                                </p:cTn>
                              </p:par>
                            </p:childTnLst>
                          </p:cTn>
                        </p:par>
                        <p:par>
                          <p:cTn id="1663" fill="hold">
                            <p:stCondLst>
                              <p:cond delay="7000"/>
                            </p:stCondLst>
                            <p:childTnLst>
                              <p:par>
                                <p:cTn id="1664" nodeType="afterEffect" fill="hold" presetClass="exit" presetID="1">
                                  <p:stCondLst>
                                    <p:cond delay="1000"/>
                                  </p:stCondLst>
                                  <p:childTnLst>
                                    <p:set>
                                      <p:cBhvr>
                                        <p:cTn id="1665" dur="1" fill="hold">
                                          <p:stCondLst>
                                            <p:cond delay="0"/>
                                          </p:stCondLst>
                                        </p:cTn>
                                        <p:tgtEl>
                                          <p:spTgt spid="822"/>
                                        </p:tgtEl>
                                        <p:attrNameLst>
                                          <p:attrName>style.visibility</p:attrName>
                                        </p:attrNameLst>
                                      </p:cBhvr>
                                      <p:to>
                                        <p:strVal val="hidden"/>
                                      </p:to>
                                    </p:set>
                                  </p:childTnLst>
                                </p:cTn>
                              </p:par>
                            </p:childTnLst>
                          </p:cTn>
                        </p:par>
                        <p:par>
                          <p:cTn id="1666" fill="hold">
                            <p:stCondLst>
                              <p:cond delay="8000"/>
                            </p:stCondLst>
                            <p:childTnLst>
                              <p:par>
                                <p:cTn id="1667" nodeType="afterEffect" fill="hold" presetClass="exit" presetID="1">
                                  <p:stCondLst>
                                    <p:cond delay="1000"/>
                                  </p:stCondLst>
                                  <p:childTnLst>
                                    <p:set>
                                      <p:cBhvr>
                                        <p:cTn id="1668" dur="1" fill="hold">
                                          <p:stCondLst>
                                            <p:cond delay="0"/>
                                          </p:stCondLst>
                                        </p:cTn>
                                        <p:tgtEl>
                                          <p:spTgt spid="821"/>
                                        </p:tgtEl>
                                        <p:attrNameLst>
                                          <p:attrName>style.visibility</p:attrName>
                                        </p:attrNameLst>
                                      </p:cBhvr>
                                      <p:to>
                                        <p:strVal val="hidden"/>
                                      </p:to>
                                    </p:set>
                                  </p:childTnLst>
                                </p:cTn>
                              </p:par>
                            </p:childTnLst>
                          </p:cTn>
                        </p:par>
                        <p:par>
                          <p:cTn id="1669" fill="hold">
                            <p:stCondLst>
                              <p:cond delay="9000"/>
                            </p:stCondLst>
                            <p:childTnLst>
                              <p:par>
                                <p:cTn id="1670" nodeType="afterEffect" fill="hold" presetClass="exit" presetID="1">
                                  <p:stCondLst>
                                    <p:cond delay="1000"/>
                                  </p:stCondLst>
                                  <p:childTnLst>
                                    <p:set>
                                      <p:cBhvr>
                                        <p:cTn id="1671" dur="1" fill="hold">
                                          <p:stCondLst>
                                            <p:cond delay="0"/>
                                          </p:stCondLst>
                                        </p:cTn>
                                        <p:tgtEl>
                                          <p:spTgt spid="820"/>
                                        </p:tgtEl>
                                        <p:attrNameLst>
                                          <p:attrName>style.visibility</p:attrName>
                                        </p:attrNameLst>
                                      </p:cBhvr>
                                      <p:to>
                                        <p:strVal val="hidden"/>
                                      </p:to>
                                    </p:set>
                                  </p:childTnLst>
                                </p:cTn>
                              </p:par>
                            </p:childTnLst>
                          </p:cTn>
                        </p:par>
                        <p:par>
                          <p:cTn id="1672" fill="hold">
                            <p:stCondLst>
                              <p:cond delay="10000"/>
                            </p:stCondLst>
                            <p:childTnLst>
                              <p:par>
                                <p:cTn id="1673" nodeType="afterEffect" fill="hold" presetClass="exit" presetID="1">
                                  <p:stCondLst>
                                    <p:cond delay="1000"/>
                                  </p:stCondLst>
                                  <p:childTnLst>
                                    <p:set>
                                      <p:cBhvr>
                                        <p:cTn id="1674" dur="1" fill="hold">
                                          <p:stCondLst>
                                            <p:cond delay="0"/>
                                          </p:stCondLst>
                                        </p:cTn>
                                        <p:tgtEl>
                                          <p:spTgt spid="819"/>
                                        </p:tgtEl>
                                        <p:attrNameLst>
                                          <p:attrName>style.visibility</p:attrName>
                                        </p:attrNameLst>
                                      </p:cBhvr>
                                      <p:to>
                                        <p:strVal val="hidden"/>
                                      </p:to>
                                    </p:set>
                                  </p:childTnLst>
                                </p:cTn>
                              </p:par>
                            </p:childTnLst>
                          </p:cTn>
                        </p:par>
                        <p:par>
                          <p:cTn id="1675" fill="hold">
                            <p:stCondLst>
                              <p:cond delay="11000"/>
                            </p:stCondLst>
                            <p:childTnLst>
                              <p:par>
                                <p:cTn id="1676" nodeType="afterEffect" fill="hold" presetClass="exit" presetID="1">
                                  <p:stCondLst>
                                    <p:cond delay="1000"/>
                                  </p:stCondLst>
                                  <p:childTnLst>
                                    <p:set>
                                      <p:cBhvr>
                                        <p:cTn id="1677" dur="1" fill="hold">
                                          <p:stCondLst>
                                            <p:cond delay="0"/>
                                          </p:stCondLst>
                                        </p:cTn>
                                        <p:tgtEl>
                                          <p:spTgt spid="818"/>
                                        </p:tgtEl>
                                        <p:attrNameLst>
                                          <p:attrName>style.visibility</p:attrName>
                                        </p:attrNameLst>
                                      </p:cBhvr>
                                      <p:to>
                                        <p:strVal val="hidden"/>
                                      </p:to>
                                    </p:set>
                                  </p:childTnLst>
                                </p:cTn>
                              </p:par>
                            </p:childTnLst>
                          </p:cTn>
                        </p:par>
                        <p:par>
                          <p:cTn id="1678" fill="hold">
                            <p:stCondLst>
                              <p:cond delay="12000"/>
                            </p:stCondLst>
                            <p:childTnLst>
                              <p:par>
                                <p:cTn id="1679" nodeType="afterEffect" fill="hold" presetClass="exit" presetID="1">
                                  <p:stCondLst>
                                    <p:cond delay="1000"/>
                                  </p:stCondLst>
                                  <p:childTnLst>
                                    <p:set>
                                      <p:cBhvr>
                                        <p:cTn id="1680" dur="1" fill="hold">
                                          <p:stCondLst>
                                            <p:cond delay="0"/>
                                          </p:stCondLst>
                                        </p:cTn>
                                        <p:tgtEl>
                                          <p:spTgt spid="817"/>
                                        </p:tgtEl>
                                        <p:attrNameLst>
                                          <p:attrName>style.visibility</p:attrName>
                                        </p:attrNameLst>
                                      </p:cBhvr>
                                      <p:to>
                                        <p:strVal val="hidden"/>
                                      </p:to>
                                    </p:set>
                                  </p:childTnLst>
                                </p:cTn>
                              </p:par>
                            </p:childTnLst>
                          </p:cTn>
                        </p:par>
                        <p:par>
                          <p:cTn id="1681" fill="hold">
                            <p:stCondLst>
                              <p:cond delay="13000"/>
                            </p:stCondLst>
                            <p:childTnLst>
                              <p:par>
                                <p:cTn id="1682" nodeType="afterEffect" fill="hold" presetClass="exit" presetID="1">
                                  <p:stCondLst>
                                    <p:cond delay="1000"/>
                                  </p:stCondLst>
                                  <p:childTnLst>
                                    <p:set>
                                      <p:cBhvr>
                                        <p:cTn id="1683" dur="1" fill="hold">
                                          <p:stCondLst>
                                            <p:cond delay="0"/>
                                          </p:stCondLst>
                                        </p:cTn>
                                        <p:tgtEl>
                                          <p:spTgt spid="816"/>
                                        </p:tgtEl>
                                        <p:attrNameLst>
                                          <p:attrName>style.visibility</p:attrName>
                                        </p:attrNameLst>
                                      </p:cBhvr>
                                      <p:to>
                                        <p:strVal val="hidden"/>
                                      </p:to>
                                    </p:set>
                                  </p:childTnLst>
                                </p:cTn>
                              </p:par>
                            </p:childTnLst>
                          </p:cTn>
                        </p:par>
                        <p:par>
                          <p:cTn id="1684" fill="hold">
                            <p:stCondLst>
                              <p:cond delay="14000"/>
                            </p:stCondLst>
                            <p:childTnLst>
                              <p:par>
                                <p:cTn id="1685" nodeType="afterEffect" fill="hold" presetClass="exit" presetID="1">
                                  <p:stCondLst>
                                    <p:cond delay="1000"/>
                                  </p:stCondLst>
                                  <p:childTnLst>
                                    <p:set>
                                      <p:cBhvr>
                                        <p:cTn id="1686" dur="1" fill="hold">
                                          <p:stCondLst>
                                            <p:cond delay="0"/>
                                          </p:stCondLst>
                                        </p:cTn>
                                        <p:tgtEl>
                                          <p:spTgt spid="815"/>
                                        </p:tgtEl>
                                        <p:attrNameLst>
                                          <p:attrName>style.visibility</p:attrName>
                                        </p:attrNameLst>
                                      </p:cBhvr>
                                      <p:to>
                                        <p:strVal val="hidden"/>
                                      </p:to>
                                    </p:set>
                                  </p:childTnLst>
                                </p:cTn>
                              </p:par>
                            </p:childTnLst>
                          </p:cTn>
                        </p:par>
                        <p:par>
                          <p:cTn id="1687" fill="hold">
                            <p:stCondLst>
                              <p:cond delay="15000"/>
                            </p:stCondLst>
                            <p:childTnLst>
                              <p:par>
                                <p:cTn id="1688" nodeType="afterEffect" fill="hold" presetClass="exit" presetID="1">
                                  <p:stCondLst>
                                    <p:cond delay="1000"/>
                                  </p:stCondLst>
                                  <p:childTnLst>
                                    <p:set>
                                      <p:cBhvr>
                                        <p:cTn id="1689" dur="1" fill="hold">
                                          <p:stCondLst>
                                            <p:cond delay="0"/>
                                          </p:stCondLst>
                                        </p:cTn>
                                        <p:tgtEl>
                                          <p:spTgt spid="814"/>
                                        </p:tgtEl>
                                        <p:attrNameLst>
                                          <p:attrName>style.visibility</p:attrName>
                                        </p:attrNameLst>
                                      </p:cBhvr>
                                      <p:to>
                                        <p:strVal val="hidden"/>
                                      </p:to>
                                    </p:set>
                                  </p:childTnLst>
                                </p:cTn>
                              </p:par>
                            </p:childTnLst>
                          </p:cTn>
                        </p:par>
                        <p:par>
                          <p:cTn id="1690" fill="hold">
                            <p:stCondLst>
                              <p:cond delay="16000"/>
                            </p:stCondLst>
                            <p:childTnLst>
                              <p:par>
                                <p:cTn id="1691" nodeType="afterEffect" fill="hold" presetClass="exit" presetID="1">
                                  <p:stCondLst>
                                    <p:cond delay="1000"/>
                                  </p:stCondLst>
                                  <p:childTnLst>
                                    <p:set>
                                      <p:cBhvr>
                                        <p:cTn id="1692" dur="1" fill="hold">
                                          <p:stCondLst>
                                            <p:cond delay="0"/>
                                          </p:stCondLst>
                                        </p:cTn>
                                        <p:tgtEl>
                                          <p:spTgt spid="813"/>
                                        </p:tgtEl>
                                        <p:attrNameLst>
                                          <p:attrName>style.visibility</p:attrName>
                                        </p:attrNameLst>
                                      </p:cBhvr>
                                      <p:to>
                                        <p:strVal val="hidden"/>
                                      </p:to>
                                    </p:set>
                                  </p:childTnLst>
                                </p:cTn>
                              </p:par>
                            </p:childTnLst>
                          </p:cTn>
                        </p:par>
                        <p:par>
                          <p:cTn id="1693" fill="hold">
                            <p:stCondLst>
                              <p:cond delay="17000"/>
                            </p:stCondLst>
                            <p:childTnLst>
                              <p:par>
                                <p:cTn id="1694" nodeType="afterEffect" fill="hold" presetClass="exit" presetID="1">
                                  <p:stCondLst>
                                    <p:cond delay="1000"/>
                                  </p:stCondLst>
                                  <p:childTnLst>
                                    <p:set>
                                      <p:cBhvr>
                                        <p:cTn id="1695" dur="1" fill="hold">
                                          <p:stCondLst>
                                            <p:cond delay="0"/>
                                          </p:stCondLst>
                                        </p:cTn>
                                        <p:tgtEl>
                                          <p:spTgt spid="812"/>
                                        </p:tgtEl>
                                        <p:attrNameLst>
                                          <p:attrName>style.visibility</p:attrName>
                                        </p:attrNameLst>
                                      </p:cBhvr>
                                      <p:to>
                                        <p:strVal val="hidden"/>
                                      </p:to>
                                    </p:set>
                                  </p:childTnLst>
                                </p:cTn>
                              </p:par>
                            </p:childTnLst>
                          </p:cTn>
                        </p:par>
                        <p:par>
                          <p:cTn id="1696" fill="hold">
                            <p:stCondLst>
                              <p:cond delay="18000"/>
                            </p:stCondLst>
                            <p:childTnLst>
                              <p:par>
                                <p:cTn id="1697" nodeType="afterEffect" fill="hold" presetClass="exit" presetID="1">
                                  <p:stCondLst>
                                    <p:cond delay="1000"/>
                                  </p:stCondLst>
                                  <p:childTnLst>
                                    <p:set>
                                      <p:cBhvr>
                                        <p:cTn id="1698" dur="1" fill="hold">
                                          <p:stCondLst>
                                            <p:cond delay="0"/>
                                          </p:stCondLst>
                                        </p:cTn>
                                        <p:tgtEl>
                                          <p:spTgt spid="811"/>
                                        </p:tgtEl>
                                        <p:attrNameLst>
                                          <p:attrName>style.visibility</p:attrName>
                                        </p:attrNameLst>
                                      </p:cBhvr>
                                      <p:to>
                                        <p:strVal val="hidden"/>
                                      </p:to>
                                    </p:set>
                                  </p:childTnLst>
                                </p:cTn>
                              </p:par>
                            </p:childTnLst>
                          </p:cTn>
                        </p:par>
                        <p:par>
                          <p:cTn id="1699" fill="hold">
                            <p:stCondLst>
                              <p:cond delay="19000"/>
                            </p:stCondLst>
                            <p:childTnLst>
                              <p:par>
                                <p:cTn id="1700" nodeType="afterEffect" fill="hold" presetClass="exit" presetID="1">
                                  <p:stCondLst>
                                    <p:cond delay="1000"/>
                                  </p:stCondLst>
                                  <p:childTnLst>
                                    <p:set>
                                      <p:cBhvr>
                                        <p:cTn id="1701" dur="1" fill="hold">
                                          <p:stCondLst>
                                            <p:cond delay="0"/>
                                          </p:stCondLst>
                                        </p:cTn>
                                        <p:tgtEl>
                                          <p:spTgt spid="810"/>
                                        </p:tgtEl>
                                        <p:attrNameLst>
                                          <p:attrName>style.visibility</p:attrName>
                                        </p:attrNameLst>
                                      </p:cBhvr>
                                      <p:to>
                                        <p:strVal val="hidden"/>
                                      </p:to>
                                    </p:set>
                                  </p:childTnLst>
                                </p:cTn>
                              </p:par>
                            </p:childTnLst>
                          </p:cTn>
                        </p:par>
                        <p:par>
                          <p:cTn id="1702" fill="hold">
                            <p:stCondLst>
                              <p:cond delay="20000"/>
                            </p:stCondLst>
                            <p:childTnLst>
                              <p:par>
                                <p:cTn id="1703" nodeType="afterEffect" fill="hold" presetClass="exit" presetID="1">
                                  <p:stCondLst>
                                    <p:cond delay="1000"/>
                                  </p:stCondLst>
                                  <p:childTnLst>
                                    <p:set>
                                      <p:cBhvr>
                                        <p:cTn id="1704" dur="1" fill="hold">
                                          <p:stCondLst>
                                            <p:cond delay="0"/>
                                          </p:stCondLst>
                                        </p:cTn>
                                        <p:tgtEl>
                                          <p:spTgt spid="809"/>
                                        </p:tgtEl>
                                        <p:attrNameLst>
                                          <p:attrName>style.visibility</p:attrName>
                                        </p:attrNameLst>
                                      </p:cBhvr>
                                      <p:to>
                                        <p:strVal val="hidden"/>
                                      </p:to>
                                    </p:set>
                                  </p:childTnLst>
                                </p:cTn>
                              </p:par>
                            </p:childTnLst>
                          </p:cTn>
                        </p:par>
                        <p:par>
                          <p:cTn id="1705" fill="hold">
                            <p:stCondLst>
                              <p:cond delay="21000"/>
                            </p:stCondLst>
                            <p:childTnLst>
                              <p:par>
                                <p:cTn id="1706" nodeType="afterEffect" fill="hold" presetClass="exit" presetID="1">
                                  <p:stCondLst>
                                    <p:cond delay="1000"/>
                                  </p:stCondLst>
                                  <p:childTnLst>
                                    <p:set>
                                      <p:cBhvr>
                                        <p:cTn id="1707" dur="1" fill="hold">
                                          <p:stCondLst>
                                            <p:cond delay="0"/>
                                          </p:stCondLst>
                                        </p:cTn>
                                        <p:tgtEl>
                                          <p:spTgt spid="808"/>
                                        </p:tgtEl>
                                        <p:attrNameLst>
                                          <p:attrName>style.visibility</p:attrName>
                                        </p:attrNameLst>
                                      </p:cBhvr>
                                      <p:to>
                                        <p:strVal val="hidden"/>
                                      </p:to>
                                    </p:set>
                                  </p:childTnLst>
                                </p:cTn>
                              </p:par>
                            </p:childTnLst>
                          </p:cTn>
                        </p:par>
                        <p:par>
                          <p:cTn id="1708" fill="hold">
                            <p:stCondLst>
                              <p:cond delay="22000"/>
                            </p:stCondLst>
                            <p:childTnLst>
                              <p:par>
                                <p:cTn id="1709" nodeType="afterEffect" fill="hold" presetClass="exit" presetID="1">
                                  <p:stCondLst>
                                    <p:cond delay="1000"/>
                                  </p:stCondLst>
                                  <p:childTnLst>
                                    <p:set>
                                      <p:cBhvr>
                                        <p:cTn id="1710" dur="1" fill="hold">
                                          <p:stCondLst>
                                            <p:cond delay="0"/>
                                          </p:stCondLst>
                                        </p:cTn>
                                        <p:tgtEl>
                                          <p:spTgt spid="807"/>
                                        </p:tgtEl>
                                        <p:attrNameLst>
                                          <p:attrName>style.visibility</p:attrName>
                                        </p:attrNameLst>
                                      </p:cBhvr>
                                      <p:to>
                                        <p:strVal val="hidden"/>
                                      </p:to>
                                    </p:set>
                                  </p:childTnLst>
                                </p:cTn>
                              </p:par>
                            </p:childTnLst>
                          </p:cTn>
                        </p:par>
                        <p:par>
                          <p:cTn id="1711" fill="hold">
                            <p:stCondLst>
                              <p:cond delay="23000"/>
                            </p:stCondLst>
                            <p:childTnLst>
                              <p:par>
                                <p:cTn id="1712" nodeType="afterEffect" fill="hold" presetClass="exit" presetID="1">
                                  <p:stCondLst>
                                    <p:cond delay="1000"/>
                                  </p:stCondLst>
                                  <p:childTnLst>
                                    <p:set>
                                      <p:cBhvr>
                                        <p:cTn id="1713" dur="1" fill="hold">
                                          <p:stCondLst>
                                            <p:cond delay="0"/>
                                          </p:stCondLst>
                                        </p:cTn>
                                        <p:tgtEl>
                                          <p:spTgt spid="806"/>
                                        </p:tgtEl>
                                        <p:attrNameLst>
                                          <p:attrName>style.visibility</p:attrName>
                                        </p:attrNameLst>
                                      </p:cBhvr>
                                      <p:to>
                                        <p:strVal val="hidden"/>
                                      </p:to>
                                    </p:set>
                                  </p:childTnLst>
                                </p:cTn>
                              </p:par>
                            </p:childTnLst>
                          </p:cTn>
                        </p:par>
                        <p:par>
                          <p:cTn id="1714" fill="hold">
                            <p:stCondLst>
                              <p:cond delay="24000"/>
                            </p:stCondLst>
                            <p:childTnLst>
                              <p:par>
                                <p:cTn id="1715" nodeType="afterEffect" fill="hold" presetClass="exit" presetID="1">
                                  <p:stCondLst>
                                    <p:cond delay="1000"/>
                                  </p:stCondLst>
                                  <p:childTnLst>
                                    <p:set>
                                      <p:cBhvr>
                                        <p:cTn id="1716" dur="1" fill="hold">
                                          <p:stCondLst>
                                            <p:cond delay="9"/>
                                          </p:stCondLst>
                                        </p:cTn>
                                        <p:tgtEl>
                                          <p:spTgt spid="8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#22</a:t>
            </a:r>
            <a:endParaRPr b="0" lang="en-US" sz="4400" strike="noStrike" u="none">
              <a:solidFill>
                <a:srgbClr val="ffffff"/>
              </a:solidFill>
              <a:uFillTx/>
              <a:latin typeface="Arial"/>
            </a:endParaRPr>
          </a:p>
        </p:txBody>
      </p:sp>
      <p:sp>
        <p:nvSpPr>
          <p:cNvPr id="831" name="PlaceHolder 21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we shall be changed.  </a:t>
            </a:r>
            <a:endParaRPr b="0" lang="en-US" sz="3200" strike="noStrike" u="none">
              <a:solidFill>
                <a:srgbClr val="ffffff"/>
              </a:solidFill>
              <a:uFillTx/>
              <a:latin typeface="Arial"/>
            </a:endParaRPr>
          </a:p>
        </p:txBody>
      </p:sp>
      <p:sp>
        <p:nvSpPr>
          <p:cNvPr id="832" name="PlaceHolder 21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nosotros seremos transformados, </a:t>
            </a:r>
            <a:endParaRPr b="0" lang="en-US" sz="3200" strike="noStrike" u="none">
              <a:solidFill>
                <a:srgbClr val="ffffff"/>
              </a:solidFill>
              <a:uFillTx/>
              <a:latin typeface="Arial"/>
            </a:endParaRPr>
          </a:p>
        </p:txBody>
      </p:sp>
      <p:sp>
        <p:nvSpPr>
          <p:cNvPr id="833" name="PlaceHolder 21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nous, nous serons changés.</a:t>
            </a:r>
            <a:endParaRPr b="0" lang="en-US" sz="3200" strike="noStrike" u="none">
              <a:solidFill>
                <a:srgbClr val="ffffff"/>
              </a:solidFill>
              <a:uFillTx/>
              <a:latin typeface="Arial"/>
            </a:endParaRPr>
          </a:p>
        </p:txBody>
      </p:sp>
      <p:sp>
        <p:nvSpPr>
          <p:cNvPr id="834" name="PlaceHolder 21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ἡμεῖς ἀλλαγησόμεθα.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4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#23</a:t>
            </a:r>
            <a:endParaRPr b="0" lang="en-US" sz="4400" strike="noStrike" u="none">
              <a:solidFill>
                <a:srgbClr val="ffffff"/>
              </a:solidFill>
              <a:uFillTx/>
              <a:latin typeface="Arial"/>
            </a:endParaRPr>
          </a:p>
        </p:txBody>
      </p:sp>
      <p:sp>
        <p:nvSpPr>
          <p:cNvPr id="83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15:38, who give the seed the shape that it grows to be?  </a:t>
            </a:r>
            <a:endParaRPr b="0" lang="en-US" sz="3200" strike="noStrike" u="none">
              <a:solidFill>
                <a:srgbClr val="ffffff"/>
              </a:solidFill>
              <a:uFillTx/>
              <a:latin typeface="Arial"/>
            </a:endParaRPr>
          </a:p>
        </p:txBody>
      </p:sp>
      <p:sp>
        <p:nvSpPr>
          <p:cNvPr id="837" name="PlaceHolder 21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15:38, ¿quiénes le dan a la semilla la forma que adquiere? </a:t>
            </a:r>
            <a:endParaRPr b="0" lang="en-US" sz="3200" strike="noStrike" u="none">
              <a:solidFill>
                <a:srgbClr val="ffffff"/>
              </a:solidFill>
              <a:uFillTx/>
              <a:latin typeface="Arial"/>
            </a:endParaRPr>
          </a:p>
        </p:txBody>
      </p:sp>
      <p:sp>
        <p:nvSpPr>
          <p:cNvPr id="838" name="PlaceHolder 21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:38, qui donne à la graine la forme qu’elle prendra ?</a:t>
            </a:r>
            <a:endParaRPr b="0" lang="en-US" sz="3200" strike="noStrike" u="none">
              <a:solidFill>
                <a:srgbClr val="ffffff"/>
              </a:solidFill>
              <a:uFillTx/>
              <a:latin typeface="Arial"/>
            </a:endParaRPr>
          </a:p>
        </p:txBody>
      </p:sp>
      <p:sp>
        <p:nvSpPr>
          <p:cNvPr id="839" name="TextBox 65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40" name="TextBox 6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41" name="TextBox 6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42" name="TextBox 6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43" name="TextBox 6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44" name="TextBox 6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45" name="TextBox 6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46" name="TextBox 6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47" name="TextBox 6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48" name="TextBox 6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49" name="TextBox 6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50" name="TextBox 6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51" name="TextBox 6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52" name="TextBox 6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53" name="TextBox 6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54" name="TextBox 6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55" name="TextBox 6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56" name="TextBox 6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57" name="TextBox 6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58" name="TextBox 6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59" name="TextBox 6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60" name="TextBox 6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61" name="TextBox 6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62" name="TextBox 6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863" name="TextBox 6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864" name="TextBox 6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17" dur="indefinite" restart="never" nodeType="tmRoot">
          <p:childTnLst>
            <p:seq>
              <p:cTn id="1718" dur="indefinite" nodeType="mainSeq">
                <p:childTnLst>
                  <p:par>
                    <p:cTn id="1719" fill="hold">
                      <p:stCondLst>
                        <p:cond delay="indefinite"/>
                      </p:stCondLst>
                      <p:childTnLst>
                        <p:par>
                          <p:cTn id="1720" fill="hold">
                            <p:stCondLst>
                              <p:cond delay="0"/>
                            </p:stCondLst>
                            <p:childTnLst>
                              <p:par>
                                <p:cTn id="1721" nodeType="clickEffect" fill="hold" presetClass="exit" presetID="1">
                                  <p:stCondLst>
                                    <p:cond delay="1000"/>
                                  </p:stCondLst>
                                  <p:childTnLst>
                                    <p:set>
                                      <p:cBhvr>
                                        <p:cTn id="1722" dur="1" fill="hold">
                                          <p:stCondLst>
                                            <p:cond delay="0"/>
                                          </p:stCondLst>
                                        </p:cTn>
                                        <p:tgtEl>
                                          <p:spTgt spid="864"/>
                                        </p:tgtEl>
                                        <p:attrNameLst>
                                          <p:attrName>style.visibility</p:attrName>
                                        </p:attrNameLst>
                                      </p:cBhvr>
                                      <p:to>
                                        <p:strVal val="hidden"/>
                                      </p:to>
                                    </p:set>
                                  </p:childTnLst>
                                </p:cTn>
                              </p:par>
                            </p:childTnLst>
                          </p:cTn>
                        </p:par>
                        <p:par>
                          <p:cTn id="1723" fill="hold">
                            <p:stCondLst>
                              <p:cond delay="1000"/>
                            </p:stCondLst>
                            <p:childTnLst>
                              <p:par>
                                <p:cTn id="1724" nodeType="afterEffect" fill="hold" presetClass="exit" presetID="1">
                                  <p:stCondLst>
                                    <p:cond delay="1000"/>
                                  </p:stCondLst>
                                  <p:childTnLst>
                                    <p:set>
                                      <p:cBhvr>
                                        <p:cTn id="1725" dur="1" fill="hold">
                                          <p:stCondLst>
                                            <p:cond delay="0"/>
                                          </p:stCondLst>
                                        </p:cTn>
                                        <p:tgtEl>
                                          <p:spTgt spid="863"/>
                                        </p:tgtEl>
                                        <p:attrNameLst>
                                          <p:attrName>style.visibility</p:attrName>
                                        </p:attrNameLst>
                                      </p:cBhvr>
                                      <p:to>
                                        <p:strVal val="hidden"/>
                                      </p:to>
                                    </p:set>
                                  </p:childTnLst>
                                </p:cTn>
                              </p:par>
                            </p:childTnLst>
                          </p:cTn>
                        </p:par>
                        <p:par>
                          <p:cTn id="1726" fill="hold">
                            <p:stCondLst>
                              <p:cond delay="2000"/>
                            </p:stCondLst>
                            <p:childTnLst>
                              <p:par>
                                <p:cTn id="1727" nodeType="afterEffect" fill="hold" presetClass="exit" presetID="1">
                                  <p:stCondLst>
                                    <p:cond delay="1000"/>
                                  </p:stCondLst>
                                  <p:childTnLst>
                                    <p:set>
                                      <p:cBhvr>
                                        <p:cTn id="1728" dur="1" fill="hold">
                                          <p:stCondLst>
                                            <p:cond delay="0"/>
                                          </p:stCondLst>
                                        </p:cTn>
                                        <p:tgtEl>
                                          <p:spTgt spid="862"/>
                                        </p:tgtEl>
                                        <p:attrNameLst>
                                          <p:attrName>style.visibility</p:attrName>
                                        </p:attrNameLst>
                                      </p:cBhvr>
                                      <p:to>
                                        <p:strVal val="hidden"/>
                                      </p:to>
                                    </p:set>
                                  </p:childTnLst>
                                </p:cTn>
                              </p:par>
                            </p:childTnLst>
                          </p:cTn>
                        </p:par>
                        <p:par>
                          <p:cTn id="1729" fill="hold">
                            <p:stCondLst>
                              <p:cond delay="3000"/>
                            </p:stCondLst>
                            <p:childTnLst>
                              <p:par>
                                <p:cTn id="1730" nodeType="afterEffect" fill="hold" presetClass="exit" presetID="1">
                                  <p:stCondLst>
                                    <p:cond delay="1000"/>
                                  </p:stCondLst>
                                  <p:childTnLst>
                                    <p:set>
                                      <p:cBhvr>
                                        <p:cTn id="1731" dur="1" fill="hold">
                                          <p:stCondLst>
                                            <p:cond delay="0"/>
                                          </p:stCondLst>
                                        </p:cTn>
                                        <p:tgtEl>
                                          <p:spTgt spid="861"/>
                                        </p:tgtEl>
                                        <p:attrNameLst>
                                          <p:attrName>style.visibility</p:attrName>
                                        </p:attrNameLst>
                                      </p:cBhvr>
                                      <p:to>
                                        <p:strVal val="hidden"/>
                                      </p:to>
                                    </p:set>
                                  </p:childTnLst>
                                </p:cTn>
                              </p:par>
                            </p:childTnLst>
                          </p:cTn>
                        </p:par>
                        <p:par>
                          <p:cTn id="1732" fill="hold">
                            <p:stCondLst>
                              <p:cond delay="4000"/>
                            </p:stCondLst>
                            <p:childTnLst>
                              <p:par>
                                <p:cTn id="1733" nodeType="afterEffect" fill="hold" presetClass="exit" presetID="1">
                                  <p:stCondLst>
                                    <p:cond delay="1000"/>
                                  </p:stCondLst>
                                  <p:childTnLst>
                                    <p:set>
                                      <p:cBhvr>
                                        <p:cTn id="1734" dur="1" fill="hold">
                                          <p:stCondLst>
                                            <p:cond delay="0"/>
                                          </p:stCondLst>
                                        </p:cTn>
                                        <p:tgtEl>
                                          <p:spTgt spid="860"/>
                                        </p:tgtEl>
                                        <p:attrNameLst>
                                          <p:attrName>style.visibility</p:attrName>
                                        </p:attrNameLst>
                                      </p:cBhvr>
                                      <p:to>
                                        <p:strVal val="hidden"/>
                                      </p:to>
                                    </p:set>
                                  </p:childTnLst>
                                </p:cTn>
                              </p:par>
                            </p:childTnLst>
                          </p:cTn>
                        </p:par>
                        <p:par>
                          <p:cTn id="1735" fill="hold">
                            <p:stCondLst>
                              <p:cond delay="5000"/>
                            </p:stCondLst>
                            <p:childTnLst>
                              <p:par>
                                <p:cTn id="1736" nodeType="afterEffect" fill="hold" presetClass="exit" presetID="1">
                                  <p:stCondLst>
                                    <p:cond delay="1000"/>
                                  </p:stCondLst>
                                  <p:childTnLst>
                                    <p:set>
                                      <p:cBhvr>
                                        <p:cTn id="1737" dur="1" fill="hold">
                                          <p:stCondLst>
                                            <p:cond delay="0"/>
                                          </p:stCondLst>
                                        </p:cTn>
                                        <p:tgtEl>
                                          <p:spTgt spid="859"/>
                                        </p:tgtEl>
                                        <p:attrNameLst>
                                          <p:attrName>style.visibility</p:attrName>
                                        </p:attrNameLst>
                                      </p:cBhvr>
                                      <p:to>
                                        <p:strVal val="hidden"/>
                                      </p:to>
                                    </p:set>
                                  </p:childTnLst>
                                </p:cTn>
                              </p:par>
                            </p:childTnLst>
                          </p:cTn>
                        </p:par>
                        <p:par>
                          <p:cTn id="1738" fill="hold">
                            <p:stCondLst>
                              <p:cond delay="6000"/>
                            </p:stCondLst>
                            <p:childTnLst>
                              <p:par>
                                <p:cTn id="1739" nodeType="afterEffect" fill="hold" presetClass="exit" presetID="1">
                                  <p:stCondLst>
                                    <p:cond delay="1000"/>
                                  </p:stCondLst>
                                  <p:childTnLst>
                                    <p:set>
                                      <p:cBhvr>
                                        <p:cTn id="1740" dur="1" fill="hold">
                                          <p:stCondLst>
                                            <p:cond delay="0"/>
                                          </p:stCondLst>
                                        </p:cTn>
                                        <p:tgtEl>
                                          <p:spTgt spid="858"/>
                                        </p:tgtEl>
                                        <p:attrNameLst>
                                          <p:attrName>style.visibility</p:attrName>
                                        </p:attrNameLst>
                                      </p:cBhvr>
                                      <p:to>
                                        <p:strVal val="hidden"/>
                                      </p:to>
                                    </p:set>
                                  </p:childTnLst>
                                </p:cTn>
                              </p:par>
                            </p:childTnLst>
                          </p:cTn>
                        </p:par>
                        <p:par>
                          <p:cTn id="1741" fill="hold">
                            <p:stCondLst>
                              <p:cond delay="7000"/>
                            </p:stCondLst>
                            <p:childTnLst>
                              <p:par>
                                <p:cTn id="1742" nodeType="afterEffect" fill="hold" presetClass="exit" presetID="1">
                                  <p:stCondLst>
                                    <p:cond delay="1000"/>
                                  </p:stCondLst>
                                  <p:childTnLst>
                                    <p:set>
                                      <p:cBhvr>
                                        <p:cTn id="1743" dur="1" fill="hold">
                                          <p:stCondLst>
                                            <p:cond delay="0"/>
                                          </p:stCondLst>
                                        </p:cTn>
                                        <p:tgtEl>
                                          <p:spTgt spid="857"/>
                                        </p:tgtEl>
                                        <p:attrNameLst>
                                          <p:attrName>style.visibility</p:attrName>
                                        </p:attrNameLst>
                                      </p:cBhvr>
                                      <p:to>
                                        <p:strVal val="hidden"/>
                                      </p:to>
                                    </p:set>
                                  </p:childTnLst>
                                </p:cTn>
                              </p:par>
                            </p:childTnLst>
                          </p:cTn>
                        </p:par>
                        <p:par>
                          <p:cTn id="1744" fill="hold">
                            <p:stCondLst>
                              <p:cond delay="8000"/>
                            </p:stCondLst>
                            <p:childTnLst>
                              <p:par>
                                <p:cTn id="1745" nodeType="afterEffect" fill="hold" presetClass="exit" presetID="1">
                                  <p:stCondLst>
                                    <p:cond delay="1000"/>
                                  </p:stCondLst>
                                  <p:childTnLst>
                                    <p:set>
                                      <p:cBhvr>
                                        <p:cTn id="1746" dur="1" fill="hold">
                                          <p:stCondLst>
                                            <p:cond delay="0"/>
                                          </p:stCondLst>
                                        </p:cTn>
                                        <p:tgtEl>
                                          <p:spTgt spid="856"/>
                                        </p:tgtEl>
                                        <p:attrNameLst>
                                          <p:attrName>style.visibility</p:attrName>
                                        </p:attrNameLst>
                                      </p:cBhvr>
                                      <p:to>
                                        <p:strVal val="hidden"/>
                                      </p:to>
                                    </p:set>
                                  </p:childTnLst>
                                </p:cTn>
                              </p:par>
                            </p:childTnLst>
                          </p:cTn>
                        </p:par>
                        <p:par>
                          <p:cTn id="1747" fill="hold">
                            <p:stCondLst>
                              <p:cond delay="9000"/>
                            </p:stCondLst>
                            <p:childTnLst>
                              <p:par>
                                <p:cTn id="1748" nodeType="afterEffect" fill="hold" presetClass="exit" presetID="1">
                                  <p:stCondLst>
                                    <p:cond delay="1000"/>
                                  </p:stCondLst>
                                  <p:childTnLst>
                                    <p:set>
                                      <p:cBhvr>
                                        <p:cTn id="1749" dur="1" fill="hold">
                                          <p:stCondLst>
                                            <p:cond delay="0"/>
                                          </p:stCondLst>
                                        </p:cTn>
                                        <p:tgtEl>
                                          <p:spTgt spid="855"/>
                                        </p:tgtEl>
                                        <p:attrNameLst>
                                          <p:attrName>style.visibility</p:attrName>
                                        </p:attrNameLst>
                                      </p:cBhvr>
                                      <p:to>
                                        <p:strVal val="hidden"/>
                                      </p:to>
                                    </p:set>
                                  </p:childTnLst>
                                </p:cTn>
                              </p:par>
                            </p:childTnLst>
                          </p:cTn>
                        </p:par>
                        <p:par>
                          <p:cTn id="1750" fill="hold">
                            <p:stCondLst>
                              <p:cond delay="10000"/>
                            </p:stCondLst>
                            <p:childTnLst>
                              <p:par>
                                <p:cTn id="1751" nodeType="afterEffect" fill="hold" presetClass="exit" presetID="1">
                                  <p:stCondLst>
                                    <p:cond delay="1000"/>
                                  </p:stCondLst>
                                  <p:childTnLst>
                                    <p:set>
                                      <p:cBhvr>
                                        <p:cTn id="1752" dur="1" fill="hold">
                                          <p:stCondLst>
                                            <p:cond delay="0"/>
                                          </p:stCondLst>
                                        </p:cTn>
                                        <p:tgtEl>
                                          <p:spTgt spid="854"/>
                                        </p:tgtEl>
                                        <p:attrNameLst>
                                          <p:attrName>style.visibility</p:attrName>
                                        </p:attrNameLst>
                                      </p:cBhvr>
                                      <p:to>
                                        <p:strVal val="hidden"/>
                                      </p:to>
                                    </p:set>
                                  </p:childTnLst>
                                </p:cTn>
                              </p:par>
                            </p:childTnLst>
                          </p:cTn>
                        </p:par>
                        <p:par>
                          <p:cTn id="1753" fill="hold">
                            <p:stCondLst>
                              <p:cond delay="11000"/>
                            </p:stCondLst>
                            <p:childTnLst>
                              <p:par>
                                <p:cTn id="1754" nodeType="afterEffect" fill="hold" presetClass="exit" presetID="1">
                                  <p:stCondLst>
                                    <p:cond delay="1000"/>
                                  </p:stCondLst>
                                  <p:childTnLst>
                                    <p:set>
                                      <p:cBhvr>
                                        <p:cTn id="1755" dur="1" fill="hold">
                                          <p:stCondLst>
                                            <p:cond delay="0"/>
                                          </p:stCondLst>
                                        </p:cTn>
                                        <p:tgtEl>
                                          <p:spTgt spid="853"/>
                                        </p:tgtEl>
                                        <p:attrNameLst>
                                          <p:attrName>style.visibility</p:attrName>
                                        </p:attrNameLst>
                                      </p:cBhvr>
                                      <p:to>
                                        <p:strVal val="hidden"/>
                                      </p:to>
                                    </p:set>
                                  </p:childTnLst>
                                </p:cTn>
                              </p:par>
                            </p:childTnLst>
                          </p:cTn>
                        </p:par>
                        <p:par>
                          <p:cTn id="1756" fill="hold">
                            <p:stCondLst>
                              <p:cond delay="12000"/>
                            </p:stCondLst>
                            <p:childTnLst>
                              <p:par>
                                <p:cTn id="1757" nodeType="afterEffect" fill="hold" presetClass="exit" presetID="1">
                                  <p:stCondLst>
                                    <p:cond delay="1000"/>
                                  </p:stCondLst>
                                  <p:childTnLst>
                                    <p:set>
                                      <p:cBhvr>
                                        <p:cTn id="1758" dur="1" fill="hold">
                                          <p:stCondLst>
                                            <p:cond delay="0"/>
                                          </p:stCondLst>
                                        </p:cTn>
                                        <p:tgtEl>
                                          <p:spTgt spid="852"/>
                                        </p:tgtEl>
                                        <p:attrNameLst>
                                          <p:attrName>style.visibility</p:attrName>
                                        </p:attrNameLst>
                                      </p:cBhvr>
                                      <p:to>
                                        <p:strVal val="hidden"/>
                                      </p:to>
                                    </p:set>
                                  </p:childTnLst>
                                </p:cTn>
                              </p:par>
                            </p:childTnLst>
                          </p:cTn>
                        </p:par>
                        <p:par>
                          <p:cTn id="1759" fill="hold">
                            <p:stCondLst>
                              <p:cond delay="13000"/>
                            </p:stCondLst>
                            <p:childTnLst>
                              <p:par>
                                <p:cTn id="1760" nodeType="afterEffect" fill="hold" presetClass="exit" presetID="1">
                                  <p:stCondLst>
                                    <p:cond delay="1000"/>
                                  </p:stCondLst>
                                  <p:childTnLst>
                                    <p:set>
                                      <p:cBhvr>
                                        <p:cTn id="1761" dur="1" fill="hold">
                                          <p:stCondLst>
                                            <p:cond delay="0"/>
                                          </p:stCondLst>
                                        </p:cTn>
                                        <p:tgtEl>
                                          <p:spTgt spid="851"/>
                                        </p:tgtEl>
                                        <p:attrNameLst>
                                          <p:attrName>style.visibility</p:attrName>
                                        </p:attrNameLst>
                                      </p:cBhvr>
                                      <p:to>
                                        <p:strVal val="hidden"/>
                                      </p:to>
                                    </p:set>
                                  </p:childTnLst>
                                </p:cTn>
                              </p:par>
                            </p:childTnLst>
                          </p:cTn>
                        </p:par>
                        <p:par>
                          <p:cTn id="1762" fill="hold">
                            <p:stCondLst>
                              <p:cond delay="14000"/>
                            </p:stCondLst>
                            <p:childTnLst>
                              <p:par>
                                <p:cTn id="1763" nodeType="afterEffect" fill="hold" presetClass="exit" presetID="1">
                                  <p:stCondLst>
                                    <p:cond delay="1000"/>
                                  </p:stCondLst>
                                  <p:childTnLst>
                                    <p:set>
                                      <p:cBhvr>
                                        <p:cTn id="1764" dur="1" fill="hold">
                                          <p:stCondLst>
                                            <p:cond delay="0"/>
                                          </p:stCondLst>
                                        </p:cTn>
                                        <p:tgtEl>
                                          <p:spTgt spid="850"/>
                                        </p:tgtEl>
                                        <p:attrNameLst>
                                          <p:attrName>style.visibility</p:attrName>
                                        </p:attrNameLst>
                                      </p:cBhvr>
                                      <p:to>
                                        <p:strVal val="hidden"/>
                                      </p:to>
                                    </p:set>
                                  </p:childTnLst>
                                </p:cTn>
                              </p:par>
                            </p:childTnLst>
                          </p:cTn>
                        </p:par>
                        <p:par>
                          <p:cTn id="1765" fill="hold">
                            <p:stCondLst>
                              <p:cond delay="15000"/>
                            </p:stCondLst>
                            <p:childTnLst>
                              <p:par>
                                <p:cTn id="1766" nodeType="afterEffect" fill="hold" presetClass="exit" presetID="1">
                                  <p:stCondLst>
                                    <p:cond delay="1000"/>
                                  </p:stCondLst>
                                  <p:childTnLst>
                                    <p:set>
                                      <p:cBhvr>
                                        <p:cTn id="1767" dur="1" fill="hold">
                                          <p:stCondLst>
                                            <p:cond delay="0"/>
                                          </p:stCondLst>
                                        </p:cTn>
                                        <p:tgtEl>
                                          <p:spTgt spid="849"/>
                                        </p:tgtEl>
                                        <p:attrNameLst>
                                          <p:attrName>style.visibility</p:attrName>
                                        </p:attrNameLst>
                                      </p:cBhvr>
                                      <p:to>
                                        <p:strVal val="hidden"/>
                                      </p:to>
                                    </p:set>
                                  </p:childTnLst>
                                </p:cTn>
                              </p:par>
                            </p:childTnLst>
                          </p:cTn>
                        </p:par>
                        <p:par>
                          <p:cTn id="1768" fill="hold">
                            <p:stCondLst>
                              <p:cond delay="16000"/>
                            </p:stCondLst>
                            <p:childTnLst>
                              <p:par>
                                <p:cTn id="1769" nodeType="afterEffect" fill="hold" presetClass="exit" presetID="1">
                                  <p:stCondLst>
                                    <p:cond delay="1000"/>
                                  </p:stCondLst>
                                  <p:childTnLst>
                                    <p:set>
                                      <p:cBhvr>
                                        <p:cTn id="1770" dur="1" fill="hold">
                                          <p:stCondLst>
                                            <p:cond delay="0"/>
                                          </p:stCondLst>
                                        </p:cTn>
                                        <p:tgtEl>
                                          <p:spTgt spid="848"/>
                                        </p:tgtEl>
                                        <p:attrNameLst>
                                          <p:attrName>style.visibility</p:attrName>
                                        </p:attrNameLst>
                                      </p:cBhvr>
                                      <p:to>
                                        <p:strVal val="hidden"/>
                                      </p:to>
                                    </p:set>
                                  </p:childTnLst>
                                </p:cTn>
                              </p:par>
                            </p:childTnLst>
                          </p:cTn>
                        </p:par>
                        <p:par>
                          <p:cTn id="1771" fill="hold">
                            <p:stCondLst>
                              <p:cond delay="17000"/>
                            </p:stCondLst>
                            <p:childTnLst>
                              <p:par>
                                <p:cTn id="1772" nodeType="afterEffect" fill="hold" presetClass="exit" presetID="1">
                                  <p:stCondLst>
                                    <p:cond delay="1000"/>
                                  </p:stCondLst>
                                  <p:childTnLst>
                                    <p:set>
                                      <p:cBhvr>
                                        <p:cTn id="1773" dur="1" fill="hold">
                                          <p:stCondLst>
                                            <p:cond delay="0"/>
                                          </p:stCondLst>
                                        </p:cTn>
                                        <p:tgtEl>
                                          <p:spTgt spid="847"/>
                                        </p:tgtEl>
                                        <p:attrNameLst>
                                          <p:attrName>style.visibility</p:attrName>
                                        </p:attrNameLst>
                                      </p:cBhvr>
                                      <p:to>
                                        <p:strVal val="hidden"/>
                                      </p:to>
                                    </p:set>
                                  </p:childTnLst>
                                </p:cTn>
                              </p:par>
                            </p:childTnLst>
                          </p:cTn>
                        </p:par>
                        <p:par>
                          <p:cTn id="1774" fill="hold">
                            <p:stCondLst>
                              <p:cond delay="18000"/>
                            </p:stCondLst>
                            <p:childTnLst>
                              <p:par>
                                <p:cTn id="1775" nodeType="afterEffect" fill="hold" presetClass="exit" presetID="1">
                                  <p:stCondLst>
                                    <p:cond delay="1000"/>
                                  </p:stCondLst>
                                  <p:childTnLst>
                                    <p:set>
                                      <p:cBhvr>
                                        <p:cTn id="1776" dur="1" fill="hold">
                                          <p:stCondLst>
                                            <p:cond delay="0"/>
                                          </p:stCondLst>
                                        </p:cTn>
                                        <p:tgtEl>
                                          <p:spTgt spid="846"/>
                                        </p:tgtEl>
                                        <p:attrNameLst>
                                          <p:attrName>style.visibility</p:attrName>
                                        </p:attrNameLst>
                                      </p:cBhvr>
                                      <p:to>
                                        <p:strVal val="hidden"/>
                                      </p:to>
                                    </p:set>
                                  </p:childTnLst>
                                </p:cTn>
                              </p:par>
                            </p:childTnLst>
                          </p:cTn>
                        </p:par>
                        <p:par>
                          <p:cTn id="1777" fill="hold">
                            <p:stCondLst>
                              <p:cond delay="19000"/>
                            </p:stCondLst>
                            <p:childTnLst>
                              <p:par>
                                <p:cTn id="1778" nodeType="afterEffect" fill="hold" presetClass="exit" presetID="1">
                                  <p:stCondLst>
                                    <p:cond delay="1000"/>
                                  </p:stCondLst>
                                  <p:childTnLst>
                                    <p:set>
                                      <p:cBhvr>
                                        <p:cTn id="1779" dur="1" fill="hold">
                                          <p:stCondLst>
                                            <p:cond delay="0"/>
                                          </p:stCondLst>
                                        </p:cTn>
                                        <p:tgtEl>
                                          <p:spTgt spid="845"/>
                                        </p:tgtEl>
                                        <p:attrNameLst>
                                          <p:attrName>style.visibility</p:attrName>
                                        </p:attrNameLst>
                                      </p:cBhvr>
                                      <p:to>
                                        <p:strVal val="hidden"/>
                                      </p:to>
                                    </p:set>
                                  </p:childTnLst>
                                </p:cTn>
                              </p:par>
                            </p:childTnLst>
                          </p:cTn>
                        </p:par>
                        <p:par>
                          <p:cTn id="1780" fill="hold">
                            <p:stCondLst>
                              <p:cond delay="20000"/>
                            </p:stCondLst>
                            <p:childTnLst>
                              <p:par>
                                <p:cTn id="1781" nodeType="afterEffect" fill="hold" presetClass="exit" presetID="1">
                                  <p:stCondLst>
                                    <p:cond delay="1000"/>
                                  </p:stCondLst>
                                  <p:childTnLst>
                                    <p:set>
                                      <p:cBhvr>
                                        <p:cTn id="1782" dur="1" fill="hold">
                                          <p:stCondLst>
                                            <p:cond delay="0"/>
                                          </p:stCondLst>
                                        </p:cTn>
                                        <p:tgtEl>
                                          <p:spTgt spid="844"/>
                                        </p:tgtEl>
                                        <p:attrNameLst>
                                          <p:attrName>style.visibility</p:attrName>
                                        </p:attrNameLst>
                                      </p:cBhvr>
                                      <p:to>
                                        <p:strVal val="hidden"/>
                                      </p:to>
                                    </p:set>
                                  </p:childTnLst>
                                </p:cTn>
                              </p:par>
                            </p:childTnLst>
                          </p:cTn>
                        </p:par>
                        <p:par>
                          <p:cTn id="1783" fill="hold">
                            <p:stCondLst>
                              <p:cond delay="21000"/>
                            </p:stCondLst>
                            <p:childTnLst>
                              <p:par>
                                <p:cTn id="1784" nodeType="afterEffect" fill="hold" presetClass="exit" presetID="1">
                                  <p:stCondLst>
                                    <p:cond delay="1000"/>
                                  </p:stCondLst>
                                  <p:childTnLst>
                                    <p:set>
                                      <p:cBhvr>
                                        <p:cTn id="1785" dur="1" fill="hold">
                                          <p:stCondLst>
                                            <p:cond delay="0"/>
                                          </p:stCondLst>
                                        </p:cTn>
                                        <p:tgtEl>
                                          <p:spTgt spid="843"/>
                                        </p:tgtEl>
                                        <p:attrNameLst>
                                          <p:attrName>style.visibility</p:attrName>
                                        </p:attrNameLst>
                                      </p:cBhvr>
                                      <p:to>
                                        <p:strVal val="hidden"/>
                                      </p:to>
                                    </p:set>
                                  </p:childTnLst>
                                </p:cTn>
                              </p:par>
                            </p:childTnLst>
                          </p:cTn>
                        </p:par>
                        <p:par>
                          <p:cTn id="1786" fill="hold">
                            <p:stCondLst>
                              <p:cond delay="22000"/>
                            </p:stCondLst>
                            <p:childTnLst>
                              <p:par>
                                <p:cTn id="1787" nodeType="afterEffect" fill="hold" presetClass="exit" presetID="1">
                                  <p:stCondLst>
                                    <p:cond delay="1000"/>
                                  </p:stCondLst>
                                  <p:childTnLst>
                                    <p:set>
                                      <p:cBhvr>
                                        <p:cTn id="1788" dur="1" fill="hold">
                                          <p:stCondLst>
                                            <p:cond delay="0"/>
                                          </p:stCondLst>
                                        </p:cTn>
                                        <p:tgtEl>
                                          <p:spTgt spid="842"/>
                                        </p:tgtEl>
                                        <p:attrNameLst>
                                          <p:attrName>style.visibility</p:attrName>
                                        </p:attrNameLst>
                                      </p:cBhvr>
                                      <p:to>
                                        <p:strVal val="hidden"/>
                                      </p:to>
                                    </p:set>
                                  </p:childTnLst>
                                </p:cTn>
                              </p:par>
                            </p:childTnLst>
                          </p:cTn>
                        </p:par>
                        <p:par>
                          <p:cTn id="1789" fill="hold">
                            <p:stCondLst>
                              <p:cond delay="23000"/>
                            </p:stCondLst>
                            <p:childTnLst>
                              <p:par>
                                <p:cTn id="1790" nodeType="afterEffect" fill="hold" presetClass="exit" presetID="1">
                                  <p:stCondLst>
                                    <p:cond delay="1000"/>
                                  </p:stCondLst>
                                  <p:childTnLst>
                                    <p:set>
                                      <p:cBhvr>
                                        <p:cTn id="1791" dur="1" fill="hold">
                                          <p:stCondLst>
                                            <p:cond delay="0"/>
                                          </p:stCondLst>
                                        </p:cTn>
                                        <p:tgtEl>
                                          <p:spTgt spid="841"/>
                                        </p:tgtEl>
                                        <p:attrNameLst>
                                          <p:attrName>style.visibility</p:attrName>
                                        </p:attrNameLst>
                                      </p:cBhvr>
                                      <p:to>
                                        <p:strVal val="hidden"/>
                                      </p:to>
                                    </p:set>
                                  </p:childTnLst>
                                </p:cTn>
                              </p:par>
                            </p:childTnLst>
                          </p:cTn>
                        </p:par>
                        <p:par>
                          <p:cTn id="1792" fill="hold">
                            <p:stCondLst>
                              <p:cond delay="24000"/>
                            </p:stCondLst>
                            <p:childTnLst>
                              <p:par>
                                <p:cTn id="1793" nodeType="afterEffect" fill="hold" presetClass="exit" presetID="1">
                                  <p:stCondLst>
                                    <p:cond delay="1000"/>
                                  </p:stCondLst>
                                  <p:childTnLst>
                                    <p:set>
                                      <p:cBhvr>
                                        <p:cTn id="1794" dur="1" fill="hold">
                                          <p:stCondLst>
                                            <p:cond delay="9"/>
                                          </p:stCondLst>
                                        </p:cTn>
                                        <p:tgtEl>
                                          <p:spTgt spid="8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4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#23</a:t>
            </a:r>
            <a:endParaRPr b="0" lang="en-US" sz="4400" strike="noStrike" u="none">
              <a:solidFill>
                <a:srgbClr val="ffffff"/>
              </a:solidFill>
              <a:uFillTx/>
              <a:latin typeface="Arial"/>
            </a:endParaRPr>
          </a:p>
        </p:txBody>
      </p:sp>
      <p:sp>
        <p:nvSpPr>
          <p:cNvPr id="866" name="PlaceHolder 22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God gives it a body as He pleases,  </a:t>
            </a:r>
            <a:endParaRPr b="0" lang="en-US" sz="3200" strike="noStrike" u="none">
              <a:solidFill>
                <a:srgbClr val="ffffff"/>
              </a:solidFill>
              <a:uFillTx/>
              <a:latin typeface="Arial"/>
            </a:endParaRPr>
          </a:p>
        </p:txBody>
      </p:sp>
      <p:sp>
        <p:nvSpPr>
          <p:cNvPr id="867" name="PlaceHolder 22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Dios le da el cuerpo que él quiere, </a:t>
            </a:r>
            <a:endParaRPr b="0" lang="en-US" sz="3200" strike="noStrike" u="none">
              <a:solidFill>
                <a:srgbClr val="ffffff"/>
              </a:solidFill>
              <a:uFillTx/>
              <a:latin typeface="Arial"/>
            </a:endParaRPr>
          </a:p>
        </p:txBody>
      </p:sp>
      <p:sp>
        <p:nvSpPr>
          <p:cNvPr id="868" name="PlaceHolder 22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puis Dieu lui donne un corps comme il lui plaît,</a:t>
            </a:r>
            <a:endParaRPr b="0" lang="en-US" sz="3200" strike="noStrike" u="none">
              <a:solidFill>
                <a:srgbClr val="ffffff"/>
              </a:solidFill>
              <a:uFillTx/>
              <a:latin typeface="Arial"/>
            </a:endParaRPr>
          </a:p>
        </p:txBody>
      </p:sp>
      <p:sp>
        <p:nvSpPr>
          <p:cNvPr id="869" name="PlaceHolder 22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δὲ θεὸς δίδωσιν αὐτῷ σῶμα καθὼς ἠθέλησεν,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#1</a:t>
            </a:r>
            <a:endParaRPr b="0" lang="en-US" sz="4400" strike="noStrike" u="none">
              <a:solidFill>
                <a:srgbClr val="ffffff"/>
              </a:solidFill>
              <a:uFillTx/>
              <a:latin typeface="Arial"/>
            </a:endParaRPr>
          </a:p>
        </p:txBody>
      </p:sp>
      <p:sp>
        <p:nvSpPr>
          <p:cNvPr id="96" name="PlaceHolder 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every hour?  </a:t>
            </a:r>
            <a:endParaRPr b="0" lang="en-US" sz="3200" strike="noStrike" u="none">
              <a:solidFill>
                <a:srgbClr val="ffffff"/>
              </a:solidFill>
              <a:uFillTx/>
              <a:latin typeface="Arial"/>
            </a:endParaRPr>
          </a:p>
        </p:txBody>
      </p:sp>
      <p:sp>
        <p:nvSpPr>
          <p:cNvPr id="97" name="PlaceHolder 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toda hora? </a:t>
            </a:r>
            <a:endParaRPr b="0" lang="en-US" sz="3200" strike="noStrike" u="none">
              <a:solidFill>
                <a:srgbClr val="ffffff"/>
              </a:solidFill>
              <a:uFillTx/>
              <a:latin typeface="Arial"/>
            </a:endParaRPr>
          </a:p>
        </p:txBody>
      </p:sp>
      <p:sp>
        <p:nvSpPr>
          <p:cNvPr id="98" name="PlaceHolder 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toute heure en péril?</a:t>
            </a:r>
            <a:endParaRPr b="0" lang="en-US" sz="3200" strike="noStrike" u="none">
              <a:solidFill>
                <a:srgbClr val="ffffff"/>
              </a:solidFill>
              <a:uFillTx/>
              <a:latin typeface="Arial"/>
            </a:endParaRPr>
          </a:p>
        </p:txBody>
      </p:sp>
      <p:sp>
        <p:nvSpPr>
          <p:cNvPr id="99" name="PlaceHolder 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πᾶσαν ὥραν;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0" name="PlaceHolder 1"/>
          <p:cNvSpPr>
            <a:spLocks noGrp="1"/>
          </p:cNvSpPr>
          <p:nvPr>
            <p:ph type="title"/>
          </p:nvPr>
        </p:nvSpPr>
        <p:spPr>
          <a:xfrm>
            <a:off x="158760" y="1799280"/>
            <a:ext cx="8811720" cy="2493360"/>
          </a:xfrm>
          <a:prstGeom prst="rect">
            <a:avLst/>
          </a:prstGeom>
          <a:noFill/>
          <a:ln w="0">
            <a:noFill/>
          </a:ln>
        </p:spPr>
        <p:txBody>
          <a:bodyPr lIns="91440" rIns="91440" tIns="45720" bIns="45720" anchor="b">
            <a:noAutofit/>
          </a:bodyPr>
          <a:p>
            <a:pPr indent="0" algn="ctr" defTabSz="457200">
              <a:lnSpc>
                <a:spcPct val="100000"/>
              </a:lnSpc>
              <a:buNone/>
              <a:tabLst>
                <a:tab algn="l" pos="0"/>
              </a:tabLst>
            </a:pPr>
            <a:r>
              <a:rPr b="0" lang="en-US" sz="6000" strike="noStrike" u="none">
                <a:solidFill>
                  <a:schemeClr val="dk1"/>
                </a:solidFill>
                <a:uFillTx/>
                <a:latin typeface="Georgia"/>
                <a:ea typeface="DejaVu Sans"/>
              </a:rPr>
              <a:t>15 Minute Intermission</a:t>
            </a:r>
            <a:endParaRPr b="0" lang="en-US" sz="6000" strike="noStrike" u="none">
              <a:solidFill>
                <a:srgbClr val="ffffff"/>
              </a:solidFill>
              <a:uFillTx/>
              <a:latin typeface="Arial"/>
            </a:endParaRPr>
          </a:p>
        </p:txBody>
      </p:sp>
      <p:sp>
        <p:nvSpPr>
          <p:cNvPr id="871" name="PlaceHolder 2"/>
          <p:cNvSpPr>
            <a:spLocks noGrp="1"/>
          </p:cNvSpPr>
          <p:nvPr>
            <p:ph type="subTitle"/>
          </p:nvPr>
        </p:nvSpPr>
        <p:spPr>
          <a:xfrm>
            <a:off x="158760" y="4614480"/>
            <a:ext cx="8811720" cy="1748160"/>
          </a:xfrm>
          <a:prstGeom prst="rect">
            <a:avLst/>
          </a:prstGeom>
          <a:noFill/>
          <a:ln w="0">
            <a:noFill/>
          </a:ln>
        </p:spPr>
        <p:txBody>
          <a:bodyPr lIns="91440" rIns="91440" tIns="45720" bIns="45720" anchor="t">
            <a:normAutofit/>
          </a:bodyPr>
          <a:p>
            <a:pPr marL="228600" indent="0" algn="ctr" defTabSz="457200">
              <a:lnSpc>
                <a:spcPct val="100000"/>
              </a:lnSpc>
              <a:spcBef>
                <a:spcPts val="641"/>
              </a:spcBef>
              <a:buNone/>
              <a:tabLst>
                <a:tab algn="l" pos="0"/>
              </a:tabLst>
            </a:pPr>
            <a:r>
              <a:rPr b="1" i="1" lang="en-US" sz="3200" strike="noStrike" u="none">
                <a:solidFill>
                  <a:schemeClr val="dk1">
                    <a:tint val="75000"/>
                  </a:schemeClr>
                </a:solidFill>
                <a:uFillTx/>
                <a:latin typeface="Georgia"/>
                <a:ea typeface="DejaVu Sans"/>
              </a:rPr>
              <a:t>At the Conclusion of the Intermission Please be in Your Seats for the Last Half</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8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#24</a:t>
            </a:r>
            <a:endParaRPr b="0" lang="en-US" sz="4400" strike="noStrike" u="none">
              <a:solidFill>
                <a:srgbClr val="ffffff"/>
              </a:solidFill>
              <a:uFillTx/>
              <a:latin typeface="Arial"/>
            </a:endParaRPr>
          </a:p>
        </p:txBody>
      </p:sp>
      <p:sp>
        <p:nvSpPr>
          <p:cNvPr id="87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15:45, what statement is related to saying that the first man Adam became a living being?  </a:t>
            </a:r>
            <a:endParaRPr b="0" lang="en-US" sz="3200" strike="noStrike" u="none">
              <a:solidFill>
                <a:srgbClr val="ffffff"/>
              </a:solidFill>
              <a:uFillTx/>
              <a:latin typeface="Arial"/>
            </a:endParaRPr>
          </a:p>
        </p:txBody>
      </p:sp>
      <p:sp>
        <p:nvSpPr>
          <p:cNvPr id="874" name="PlaceHolder 22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15:45, ¿qué afirmación se relaciona con decir que el primer hombre Adán llegó a ser un ser viviente? </a:t>
            </a:r>
            <a:endParaRPr b="0" lang="en-US" sz="3200" strike="noStrike" u="none">
              <a:solidFill>
                <a:srgbClr val="ffffff"/>
              </a:solidFill>
              <a:uFillTx/>
              <a:latin typeface="Arial"/>
            </a:endParaRPr>
          </a:p>
        </p:txBody>
      </p:sp>
      <p:sp>
        <p:nvSpPr>
          <p:cNvPr id="875" name="PlaceHolder 22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:45, quelle déclaration est liée au fait de dire que le premier homme, Adam, est devenu un être vivant ?</a:t>
            </a:r>
            <a:endParaRPr b="0" lang="en-US" sz="3200" strike="noStrike" u="none">
              <a:solidFill>
                <a:srgbClr val="ffffff"/>
              </a:solidFill>
              <a:uFillTx/>
              <a:latin typeface="Arial"/>
            </a:endParaRPr>
          </a:p>
        </p:txBody>
      </p:sp>
      <p:sp>
        <p:nvSpPr>
          <p:cNvPr id="876" name="TextBox 6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877" name="TextBox 6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878" name="TextBox 6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879" name="TextBox 6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880" name="TextBox 6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881" name="TextBox 6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882" name="TextBox 6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883" name="TextBox 6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884" name="TextBox 6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885" name="TextBox 6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886" name="TextBox 6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887" name="TextBox 6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888" name="TextBox 6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889" name="TextBox 6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890" name="TextBox 6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891" name="TextBox 6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892" name="TextBox 6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893" name="TextBox 6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894" name="TextBox 6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895" name="TextBox 6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896" name="TextBox 6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897" name="TextBox 6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898" name="TextBox 7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899" name="TextBox 7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00" name="TextBox 7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01" name="TextBox 7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795" dur="indefinite" restart="never" nodeType="tmRoot">
          <p:childTnLst>
            <p:seq>
              <p:cTn id="1796" dur="indefinite" nodeType="mainSeq">
                <p:childTnLst>
                  <p:par>
                    <p:cTn id="1797" fill="hold">
                      <p:stCondLst>
                        <p:cond delay="indefinite"/>
                      </p:stCondLst>
                      <p:childTnLst>
                        <p:par>
                          <p:cTn id="1798" fill="hold">
                            <p:stCondLst>
                              <p:cond delay="0"/>
                            </p:stCondLst>
                            <p:childTnLst>
                              <p:par>
                                <p:cTn id="1799" nodeType="clickEffect" fill="hold" presetClass="exit" presetID="1">
                                  <p:stCondLst>
                                    <p:cond delay="1000"/>
                                  </p:stCondLst>
                                  <p:childTnLst>
                                    <p:set>
                                      <p:cBhvr>
                                        <p:cTn id="1800" dur="1" fill="hold">
                                          <p:stCondLst>
                                            <p:cond delay="0"/>
                                          </p:stCondLst>
                                        </p:cTn>
                                        <p:tgtEl>
                                          <p:spTgt spid="901"/>
                                        </p:tgtEl>
                                        <p:attrNameLst>
                                          <p:attrName>style.visibility</p:attrName>
                                        </p:attrNameLst>
                                      </p:cBhvr>
                                      <p:to>
                                        <p:strVal val="hidden"/>
                                      </p:to>
                                    </p:set>
                                  </p:childTnLst>
                                </p:cTn>
                              </p:par>
                            </p:childTnLst>
                          </p:cTn>
                        </p:par>
                        <p:par>
                          <p:cTn id="1801" fill="hold">
                            <p:stCondLst>
                              <p:cond delay="1000"/>
                            </p:stCondLst>
                            <p:childTnLst>
                              <p:par>
                                <p:cTn id="1802" nodeType="afterEffect" fill="hold" presetClass="exit" presetID="1">
                                  <p:stCondLst>
                                    <p:cond delay="1000"/>
                                  </p:stCondLst>
                                  <p:childTnLst>
                                    <p:set>
                                      <p:cBhvr>
                                        <p:cTn id="1803" dur="1" fill="hold">
                                          <p:stCondLst>
                                            <p:cond delay="0"/>
                                          </p:stCondLst>
                                        </p:cTn>
                                        <p:tgtEl>
                                          <p:spTgt spid="900"/>
                                        </p:tgtEl>
                                        <p:attrNameLst>
                                          <p:attrName>style.visibility</p:attrName>
                                        </p:attrNameLst>
                                      </p:cBhvr>
                                      <p:to>
                                        <p:strVal val="hidden"/>
                                      </p:to>
                                    </p:set>
                                  </p:childTnLst>
                                </p:cTn>
                              </p:par>
                            </p:childTnLst>
                          </p:cTn>
                        </p:par>
                        <p:par>
                          <p:cTn id="1804" fill="hold">
                            <p:stCondLst>
                              <p:cond delay="2000"/>
                            </p:stCondLst>
                            <p:childTnLst>
                              <p:par>
                                <p:cTn id="1805" nodeType="afterEffect" fill="hold" presetClass="exit" presetID="1">
                                  <p:stCondLst>
                                    <p:cond delay="1000"/>
                                  </p:stCondLst>
                                  <p:childTnLst>
                                    <p:set>
                                      <p:cBhvr>
                                        <p:cTn id="1806" dur="1" fill="hold">
                                          <p:stCondLst>
                                            <p:cond delay="0"/>
                                          </p:stCondLst>
                                        </p:cTn>
                                        <p:tgtEl>
                                          <p:spTgt spid="899"/>
                                        </p:tgtEl>
                                        <p:attrNameLst>
                                          <p:attrName>style.visibility</p:attrName>
                                        </p:attrNameLst>
                                      </p:cBhvr>
                                      <p:to>
                                        <p:strVal val="hidden"/>
                                      </p:to>
                                    </p:set>
                                  </p:childTnLst>
                                </p:cTn>
                              </p:par>
                            </p:childTnLst>
                          </p:cTn>
                        </p:par>
                        <p:par>
                          <p:cTn id="1807" fill="hold">
                            <p:stCondLst>
                              <p:cond delay="3000"/>
                            </p:stCondLst>
                            <p:childTnLst>
                              <p:par>
                                <p:cTn id="1808" nodeType="afterEffect" fill="hold" presetClass="exit" presetID="1">
                                  <p:stCondLst>
                                    <p:cond delay="1000"/>
                                  </p:stCondLst>
                                  <p:childTnLst>
                                    <p:set>
                                      <p:cBhvr>
                                        <p:cTn id="1809" dur="1" fill="hold">
                                          <p:stCondLst>
                                            <p:cond delay="0"/>
                                          </p:stCondLst>
                                        </p:cTn>
                                        <p:tgtEl>
                                          <p:spTgt spid="898"/>
                                        </p:tgtEl>
                                        <p:attrNameLst>
                                          <p:attrName>style.visibility</p:attrName>
                                        </p:attrNameLst>
                                      </p:cBhvr>
                                      <p:to>
                                        <p:strVal val="hidden"/>
                                      </p:to>
                                    </p:set>
                                  </p:childTnLst>
                                </p:cTn>
                              </p:par>
                            </p:childTnLst>
                          </p:cTn>
                        </p:par>
                        <p:par>
                          <p:cTn id="1810" fill="hold">
                            <p:stCondLst>
                              <p:cond delay="4000"/>
                            </p:stCondLst>
                            <p:childTnLst>
                              <p:par>
                                <p:cTn id="1811" nodeType="afterEffect" fill="hold" presetClass="exit" presetID="1">
                                  <p:stCondLst>
                                    <p:cond delay="1000"/>
                                  </p:stCondLst>
                                  <p:childTnLst>
                                    <p:set>
                                      <p:cBhvr>
                                        <p:cTn id="1812" dur="1" fill="hold">
                                          <p:stCondLst>
                                            <p:cond delay="0"/>
                                          </p:stCondLst>
                                        </p:cTn>
                                        <p:tgtEl>
                                          <p:spTgt spid="897"/>
                                        </p:tgtEl>
                                        <p:attrNameLst>
                                          <p:attrName>style.visibility</p:attrName>
                                        </p:attrNameLst>
                                      </p:cBhvr>
                                      <p:to>
                                        <p:strVal val="hidden"/>
                                      </p:to>
                                    </p:set>
                                  </p:childTnLst>
                                </p:cTn>
                              </p:par>
                            </p:childTnLst>
                          </p:cTn>
                        </p:par>
                        <p:par>
                          <p:cTn id="1813" fill="hold">
                            <p:stCondLst>
                              <p:cond delay="5000"/>
                            </p:stCondLst>
                            <p:childTnLst>
                              <p:par>
                                <p:cTn id="1814" nodeType="afterEffect" fill="hold" presetClass="exit" presetID="1">
                                  <p:stCondLst>
                                    <p:cond delay="1000"/>
                                  </p:stCondLst>
                                  <p:childTnLst>
                                    <p:set>
                                      <p:cBhvr>
                                        <p:cTn id="1815" dur="1" fill="hold">
                                          <p:stCondLst>
                                            <p:cond delay="0"/>
                                          </p:stCondLst>
                                        </p:cTn>
                                        <p:tgtEl>
                                          <p:spTgt spid="896"/>
                                        </p:tgtEl>
                                        <p:attrNameLst>
                                          <p:attrName>style.visibility</p:attrName>
                                        </p:attrNameLst>
                                      </p:cBhvr>
                                      <p:to>
                                        <p:strVal val="hidden"/>
                                      </p:to>
                                    </p:set>
                                  </p:childTnLst>
                                </p:cTn>
                              </p:par>
                            </p:childTnLst>
                          </p:cTn>
                        </p:par>
                        <p:par>
                          <p:cTn id="1816" fill="hold">
                            <p:stCondLst>
                              <p:cond delay="6000"/>
                            </p:stCondLst>
                            <p:childTnLst>
                              <p:par>
                                <p:cTn id="1817" nodeType="afterEffect" fill="hold" presetClass="exit" presetID="1">
                                  <p:stCondLst>
                                    <p:cond delay="1000"/>
                                  </p:stCondLst>
                                  <p:childTnLst>
                                    <p:set>
                                      <p:cBhvr>
                                        <p:cTn id="1818" dur="1" fill="hold">
                                          <p:stCondLst>
                                            <p:cond delay="0"/>
                                          </p:stCondLst>
                                        </p:cTn>
                                        <p:tgtEl>
                                          <p:spTgt spid="895"/>
                                        </p:tgtEl>
                                        <p:attrNameLst>
                                          <p:attrName>style.visibility</p:attrName>
                                        </p:attrNameLst>
                                      </p:cBhvr>
                                      <p:to>
                                        <p:strVal val="hidden"/>
                                      </p:to>
                                    </p:set>
                                  </p:childTnLst>
                                </p:cTn>
                              </p:par>
                            </p:childTnLst>
                          </p:cTn>
                        </p:par>
                        <p:par>
                          <p:cTn id="1819" fill="hold">
                            <p:stCondLst>
                              <p:cond delay="7000"/>
                            </p:stCondLst>
                            <p:childTnLst>
                              <p:par>
                                <p:cTn id="1820" nodeType="afterEffect" fill="hold" presetClass="exit" presetID="1">
                                  <p:stCondLst>
                                    <p:cond delay="1000"/>
                                  </p:stCondLst>
                                  <p:childTnLst>
                                    <p:set>
                                      <p:cBhvr>
                                        <p:cTn id="1821" dur="1" fill="hold">
                                          <p:stCondLst>
                                            <p:cond delay="0"/>
                                          </p:stCondLst>
                                        </p:cTn>
                                        <p:tgtEl>
                                          <p:spTgt spid="894"/>
                                        </p:tgtEl>
                                        <p:attrNameLst>
                                          <p:attrName>style.visibility</p:attrName>
                                        </p:attrNameLst>
                                      </p:cBhvr>
                                      <p:to>
                                        <p:strVal val="hidden"/>
                                      </p:to>
                                    </p:set>
                                  </p:childTnLst>
                                </p:cTn>
                              </p:par>
                            </p:childTnLst>
                          </p:cTn>
                        </p:par>
                        <p:par>
                          <p:cTn id="1822" fill="hold">
                            <p:stCondLst>
                              <p:cond delay="8000"/>
                            </p:stCondLst>
                            <p:childTnLst>
                              <p:par>
                                <p:cTn id="1823" nodeType="afterEffect" fill="hold" presetClass="exit" presetID="1">
                                  <p:stCondLst>
                                    <p:cond delay="1000"/>
                                  </p:stCondLst>
                                  <p:childTnLst>
                                    <p:set>
                                      <p:cBhvr>
                                        <p:cTn id="1824" dur="1" fill="hold">
                                          <p:stCondLst>
                                            <p:cond delay="0"/>
                                          </p:stCondLst>
                                        </p:cTn>
                                        <p:tgtEl>
                                          <p:spTgt spid="893"/>
                                        </p:tgtEl>
                                        <p:attrNameLst>
                                          <p:attrName>style.visibility</p:attrName>
                                        </p:attrNameLst>
                                      </p:cBhvr>
                                      <p:to>
                                        <p:strVal val="hidden"/>
                                      </p:to>
                                    </p:set>
                                  </p:childTnLst>
                                </p:cTn>
                              </p:par>
                            </p:childTnLst>
                          </p:cTn>
                        </p:par>
                        <p:par>
                          <p:cTn id="1825" fill="hold">
                            <p:stCondLst>
                              <p:cond delay="9000"/>
                            </p:stCondLst>
                            <p:childTnLst>
                              <p:par>
                                <p:cTn id="1826" nodeType="afterEffect" fill="hold" presetClass="exit" presetID="1">
                                  <p:stCondLst>
                                    <p:cond delay="1000"/>
                                  </p:stCondLst>
                                  <p:childTnLst>
                                    <p:set>
                                      <p:cBhvr>
                                        <p:cTn id="1827" dur="1" fill="hold">
                                          <p:stCondLst>
                                            <p:cond delay="0"/>
                                          </p:stCondLst>
                                        </p:cTn>
                                        <p:tgtEl>
                                          <p:spTgt spid="892"/>
                                        </p:tgtEl>
                                        <p:attrNameLst>
                                          <p:attrName>style.visibility</p:attrName>
                                        </p:attrNameLst>
                                      </p:cBhvr>
                                      <p:to>
                                        <p:strVal val="hidden"/>
                                      </p:to>
                                    </p:set>
                                  </p:childTnLst>
                                </p:cTn>
                              </p:par>
                            </p:childTnLst>
                          </p:cTn>
                        </p:par>
                        <p:par>
                          <p:cTn id="1828" fill="hold">
                            <p:stCondLst>
                              <p:cond delay="10000"/>
                            </p:stCondLst>
                            <p:childTnLst>
                              <p:par>
                                <p:cTn id="1829" nodeType="afterEffect" fill="hold" presetClass="exit" presetID="1">
                                  <p:stCondLst>
                                    <p:cond delay="1000"/>
                                  </p:stCondLst>
                                  <p:childTnLst>
                                    <p:set>
                                      <p:cBhvr>
                                        <p:cTn id="1830" dur="1" fill="hold">
                                          <p:stCondLst>
                                            <p:cond delay="0"/>
                                          </p:stCondLst>
                                        </p:cTn>
                                        <p:tgtEl>
                                          <p:spTgt spid="891"/>
                                        </p:tgtEl>
                                        <p:attrNameLst>
                                          <p:attrName>style.visibility</p:attrName>
                                        </p:attrNameLst>
                                      </p:cBhvr>
                                      <p:to>
                                        <p:strVal val="hidden"/>
                                      </p:to>
                                    </p:set>
                                  </p:childTnLst>
                                </p:cTn>
                              </p:par>
                            </p:childTnLst>
                          </p:cTn>
                        </p:par>
                        <p:par>
                          <p:cTn id="1831" fill="hold">
                            <p:stCondLst>
                              <p:cond delay="11000"/>
                            </p:stCondLst>
                            <p:childTnLst>
                              <p:par>
                                <p:cTn id="1832" nodeType="afterEffect" fill="hold" presetClass="exit" presetID="1">
                                  <p:stCondLst>
                                    <p:cond delay="1000"/>
                                  </p:stCondLst>
                                  <p:childTnLst>
                                    <p:set>
                                      <p:cBhvr>
                                        <p:cTn id="1833" dur="1" fill="hold">
                                          <p:stCondLst>
                                            <p:cond delay="0"/>
                                          </p:stCondLst>
                                        </p:cTn>
                                        <p:tgtEl>
                                          <p:spTgt spid="890"/>
                                        </p:tgtEl>
                                        <p:attrNameLst>
                                          <p:attrName>style.visibility</p:attrName>
                                        </p:attrNameLst>
                                      </p:cBhvr>
                                      <p:to>
                                        <p:strVal val="hidden"/>
                                      </p:to>
                                    </p:set>
                                  </p:childTnLst>
                                </p:cTn>
                              </p:par>
                            </p:childTnLst>
                          </p:cTn>
                        </p:par>
                        <p:par>
                          <p:cTn id="1834" fill="hold">
                            <p:stCondLst>
                              <p:cond delay="12000"/>
                            </p:stCondLst>
                            <p:childTnLst>
                              <p:par>
                                <p:cTn id="1835" nodeType="afterEffect" fill="hold" presetClass="exit" presetID="1">
                                  <p:stCondLst>
                                    <p:cond delay="1000"/>
                                  </p:stCondLst>
                                  <p:childTnLst>
                                    <p:set>
                                      <p:cBhvr>
                                        <p:cTn id="1836" dur="1" fill="hold">
                                          <p:stCondLst>
                                            <p:cond delay="0"/>
                                          </p:stCondLst>
                                        </p:cTn>
                                        <p:tgtEl>
                                          <p:spTgt spid="889"/>
                                        </p:tgtEl>
                                        <p:attrNameLst>
                                          <p:attrName>style.visibility</p:attrName>
                                        </p:attrNameLst>
                                      </p:cBhvr>
                                      <p:to>
                                        <p:strVal val="hidden"/>
                                      </p:to>
                                    </p:set>
                                  </p:childTnLst>
                                </p:cTn>
                              </p:par>
                            </p:childTnLst>
                          </p:cTn>
                        </p:par>
                        <p:par>
                          <p:cTn id="1837" fill="hold">
                            <p:stCondLst>
                              <p:cond delay="13000"/>
                            </p:stCondLst>
                            <p:childTnLst>
                              <p:par>
                                <p:cTn id="1838" nodeType="afterEffect" fill="hold" presetClass="exit" presetID="1">
                                  <p:stCondLst>
                                    <p:cond delay="1000"/>
                                  </p:stCondLst>
                                  <p:childTnLst>
                                    <p:set>
                                      <p:cBhvr>
                                        <p:cTn id="1839" dur="1" fill="hold">
                                          <p:stCondLst>
                                            <p:cond delay="0"/>
                                          </p:stCondLst>
                                        </p:cTn>
                                        <p:tgtEl>
                                          <p:spTgt spid="888"/>
                                        </p:tgtEl>
                                        <p:attrNameLst>
                                          <p:attrName>style.visibility</p:attrName>
                                        </p:attrNameLst>
                                      </p:cBhvr>
                                      <p:to>
                                        <p:strVal val="hidden"/>
                                      </p:to>
                                    </p:set>
                                  </p:childTnLst>
                                </p:cTn>
                              </p:par>
                            </p:childTnLst>
                          </p:cTn>
                        </p:par>
                        <p:par>
                          <p:cTn id="1840" fill="hold">
                            <p:stCondLst>
                              <p:cond delay="14000"/>
                            </p:stCondLst>
                            <p:childTnLst>
                              <p:par>
                                <p:cTn id="1841" nodeType="afterEffect" fill="hold" presetClass="exit" presetID="1">
                                  <p:stCondLst>
                                    <p:cond delay="1000"/>
                                  </p:stCondLst>
                                  <p:childTnLst>
                                    <p:set>
                                      <p:cBhvr>
                                        <p:cTn id="1842" dur="1" fill="hold">
                                          <p:stCondLst>
                                            <p:cond delay="0"/>
                                          </p:stCondLst>
                                        </p:cTn>
                                        <p:tgtEl>
                                          <p:spTgt spid="887"/>
                                        </p:tgtEl>
                                        <p:attrNameLst>
                                          <p:attrName>style.visibility</p:attrName>
                                        </p:attrNameLst>
                                      </p:cBhvr>
                                      <p:to>
                                        <p:strVal val="hidden"/>
                                      </p:to>
                                    </p:set>
                                  </p:childTnLst>
                                </p:cTn>
                              </p:par>
                            </p:childTnLst>
                          </p:cTn>
                        </p:par>
                        <p:par>
                          <p:cTn id="1843" fill="hold">
                            <p:stCondLst>
                              <p:cond delay="15000"/>
                            </p:stCondLst>
                            <p:childTnLst>
                              <p:par>
                                <p:cTn id="1844" nodeType="afterEffect" fill="hold" presetClass="exit" presetID="1">
                                  <p:stCondLst>
                                    <p:cond delay="1000"/>
                                  </p:stCondLst>
                                  <p:childTnLst>
                                    <p:set>
                                      <p:cBhvr>
                                        <p:cTn id="1845" dur="1" fill="hold">
                                          <p:stCondLst>
                                            <p:cond delay="0"/>
                                          </p:stCondLst>
                                        </p:cTn>
                                        <p:tgtEl>
                                          <p:spTgt spid="886"/>
                                        </p:tgtEl>
                                        <p:attrNameLst>
                                          <p:attrName>style.visibility</p:attrName>
                                        </p:attrNameLst>
                                      </p:cBhvr>
                                      <p:to>
                                        <p:strVal val="hidden"/>
                                      </p:to>
                                    </p:set>
                                  </p:childTnLst>
                                </p:cTn>
                              </p:par>
                            </p:childTnLst>
                          </p:cTn>
                        </p:par>
                        <p:par>
                          <p:cTn id="1846" fill="hold">
                            <p:stCondLst>
                              <p:cond delay="16000"/>
                            </p:stCondLst>
                            <p:childTnLst>
                              <p:par>
                                <p:cTn id="1847" nodeType="afterEffect" fill="hold" presetClass="exit" presetID="1">
                                  <p:stCondLst>
                                    <p:cond delay="1000"/>
                                  </p:stCondLst>
                                  <p:childTnLst>
                                    <p:set>
                                      <p:cBhvr>
                                        <p:cTn id="1848" dur="1" fill="hold">
                                          <p:stCondLst>
                                            <p:cond delay="0"/>
                                          </p:stCondLst>
                                        </p:cTn>
                                        <p:tgtEl>
                                          <p:spTgt spid="885"/>
                                        </p:tgtEl>
                                        <p:attrNameLst>
                                          <p:attrName>style.visibility</p:attrName>
                                        </p:attrNameLst>
                                      </p:cBhvr>
                                      <p:to>
                                        <p:strVal val="hidden"/>
                                      </p:to>
                                    </p:set>
                                  </p:childTnLst>
                                </p:cTn>
                              </p:par>
                            </p:childTnLst>
                          </p:cTn>
                        </p:par>
                        <p:par>
                          <p:cTn id="1849" fill="hold">
                            <p:stCondLst>
                              <p:cond delay="17000"/>
                            </p:stCondLst>
                            <p:childTnLst>
                              <p:par>
                                <p:cTn id="1850" nodeType="afterEffect" fill="hold" presetClass="exit" presetID="1">
                                  <p:stCondLst>
                                    <p:cond delay="1000"/>
                                  </p:stCondLst>
                                  <p:childTnLst>
                                    <p:set>
                                      <p:cBhvr>
                                        <p:cTn id="1851" dur="1" fill="hold">
                                          <p:stCondLst>
                                            <p:cond delay="0"/>
                                          </p:stCondLst>
                                        </p:cTn>
                                        <p:tgtEl>
                                          <p:spTgt spid="884"/>
                                        </p:tgtEl>
                                        <p:attrNameLst>
                                          <p:attrName>style.visibility</p:attrName>
                                        </p:attrNameLst>
                                      </p:cBhvr>
                                      <p:to>
                                        <p:strVal val="hidden"/>
                                      </p:to>
                                    </p:set>
                                  </p:childTnLst>
                                </p:cTn>
                              </p:par>
                            </p:childTnLst>
                          </p:cTn>
                        </p:par>
                        <p:par>
                          <p:cTn id="1852" fill="hold">
                            <p:stCondLst>
                              <p:cond delay="18000"/>
                            </p:stCondLst>
                            <p:childTnLst>
                              <p:par>
                                <p:cTn id="1853" nodeType="afterEffect" fill="hold" presetClass="exit" presetID="1">
                                  <p:stCondLst>
                                    <p:cond delay="1000"/>
                                  </p:stCondLst>
                                  <p:childTnLst>
                                    <p:set>
                                      <p:cBhvr>
                                        <p:cTn id="1854" dur="1" fill="hold">
                                          <p:stCondLst>
                                            <p:cond delay="0"/>
                                          </p:stCondLst>
                                        </p:cTn>
                                        <p:tgtEl>
                                          <p:spTgt spid="883"/>
                                        </p:tgtEl>
                                        <p:attrNameLst>
                                          <p:attrName>style.visibility</p:attrName>
                                        </p:attrNameLst>
                                      </p:cBhvr>
                                      <p:to>
                                        <p:strVal val="hidden"/>
                                      </p:to>
                                    </p:set>
                                  </p:childTnLst>
                                </p:cTn>
                              </p:par>
                            </p:childTnLst>
                          </p:cTn>
                        </p:par>
                        <p:par>
                          <p:cTn id="1855" fill="hold">
                            <p:stCondLst>
                              <p:cond delay="19000"/>
                            </p:stCondLst>
                            <p:childTnLst>
                              <p:par>
                                <p:cTn id="1856" nodeType="afterEffect" fill="hold" presetClass="exit" presetID="1">
                                  <p:stCondLst>
                                    <p:cond delay="1000"/>
                                  </p:stCondLst>
                                  <p:childTnLst>
                                    <p:set>
                                      <p:cBhvr>
                                        <p:cTn id="1857" dur="1" fill="hold">
                                          <p:stCondLst>
                                            <p:cond delay="0"/>
                                          </p:stCondLst>
                                        </p:cTn>
                                        <p:tgtEl>
                                          <p:spTgt spid="882"/>
                                        </p:tgtEl>
                                        <p:attrNameLst>
                                          <p:attrName>style.visibility</p:attrName>
                                        </p:attrNameLst>
                                      </p:cBhvr>
                                      <p:to>
                                        <p:strVal val="hidden"/>
                                      </p:to>
                                    </p:set>
                                  </p:childTnLst>
                                </p:cTn>
                              </p:par>
                            </p:childTnLst>
                          </p:cTn>
                        </p:par>
                        <p:par>
                          <p:cTn id="1858" fill="hold">
                            <p:stCondLst>
                              <p:cond delay="20000"/>
                            </p:stCondLst>
                            <p:childTnLst>
                              <p:par>
                                <p:cTn id="1859" nodeType="afterEffect" fill="hold" presetClass="exit" presetID="1">
                                  <p:stCondLst>
                                    <p:cond delay="1000"/>
                                  </p:stCondLst>
                                  <p:childTnLst>
                                    <p:set>
                                      <p:cBhvr>
                                        <p:cTn id="1860" dur="1" fill="hold">
                                          <p:stCondLst>
                                            <p:cond delay="0"/>
                                          </p:stCondLst>
                                        </p:cTn>
                                        <p:tgtEl>
                                          <p:spTgt spid="881"/>
                                        </p:tgtEl>
                                        <p:attrNameLst>
                                          <p:attrName>style.visibility</p:attrName>
                                        </p:attrNameLst>
                                      </p:cBhvr>
                                      <p:to>
                                        <p:strVal val="hidden"/>
                                      </p:to>
                                    </p:set>
                                  </p:childTnLst>
                                </p:cTn>
                              </p:par>
                            </p:childTnLst>
                          </p:cTn>
                        </p:par>
                        <p:par>
                          <p:cTn id="1861" fill="hold">
                            <p:stCondLst>
                              <p:cond delay="21000"/>
                            </p:stCondLst>
                            <p:childTnLst>
                              <p:par>
                                <p:cTn id="1862" nodeType="afterEffect" fill="hold" presetClass="exit" presetID="1">
                                  <p:stCondLst>
                                    <p:cond delay="1000"/>
                                  </p:stCondLst>
                                  <p:childTnLst>
                                    <p:set>
                                      <p:cBhvr>
                                        <p:cTn id="1863" dur="1" fill="hold">
                                          <p:stCondLst>
                                            <p:cond delay="0"/>
                                          </p:stCondLst>
                                        </p:cTn>
                                        <p:tgtEl>
                                          <p:spTgt spid="880"/>
                                        </p:tgtEl>
                                        <p:attrNameLst>
                                          <p:attrName>style.visibility</p:attrName>
                                        </p:attrNameLst>
                                      </p:cBhvr>
                                      <p:to>
                                        <p:strVal val="hidden"/>
                                      </p:to>
                                    </p:set>
                                  </p:childTnLst>
                                </p:cTn>
                              </p:par>
                            </p:childTnLst>
                          </p:cTn>
                        </p:par>
                        <p:par>
                          <p:cTn id="1864" fill="hold">
                            <p:stCondLst>
                              <p:cond delay="22000"/>
                            </p:stCondLst>
                            <p:childTnLst>
                              <p:par>
                                <p:cTn id="1865" nodeType="afterEffect" fill="hold" presetClass="exit" presetID="1">
                                  <p:stCondLst>
                                    <p:cond delay="1000"/>
                                  </p:stCondLst>
                                  <p:childTnLst>
                                    <p:set>
                                      <p:cBhvr>
                                        <p:cTn id="1866" dur="1" fill="hold">
                                          <p:stCondLst>
                                            <p:cond delay="0"/>
                                          </p:stCondLst>
                                        </p:cTn>
                                        <p:tgtEl>
                                          <p:spTgt spid="879"/>
                                        </p:tgtEl>
                                        <p:attrNameLst>
                                          <p:attrName>style.visibility</p:attrName>
                                        </p:attrNameLst>
                                      </p:cBhvr>
                                      <p:to>
                                        <p:strVal val="hidden"/>
                                      </p:to>
                                    </p:set>
                                  </p:childTnLst>
                                </p:cTn>
                              </p:par>
                            </p:childTnLst>
                          </p:cTn>
                        </p:par>
                        <p:par>
                          <p:cTn id="1867" fill="hold">
                            <p:stCondLst>
                              <p:cond delay="23000"/>
                            </p:stCondLst>
                            <p:childTnLst>
                              <p:par>
                                <p:cTn id="1868" nodeType="afterEffect" fill="hold" presetClass="exit" presetID="1">
                                  <p:stCondLst>
                                    <p:cond delay="1000"/>
                                  </p:stCondLst>
                                  <p:childTnLst>
                                    <p:set>
                                      <p:cBhvr>
                                        <p:cTn id="1869" dur="1" fill="hold">
                                          <p:stCondLst>
                                            <p:cond delay="0"/>
                                          </p:stCondLst>
                                        </p:cTn>
                                        <p:tgtEl>
                                          <p:spTgt spid="878"/>
                                        </p:tgtEl>
                                        <p:attrNameLst>
                                          <p:attrName>style.visibility</p:attrName>
                                        </p:attrNameLst>
                                      </p:cBhvr>
                                      <p:to>
                                        <p:strVal val="hidden"/>
                                      </p:to>
                                    </p:set>
                                  </p:childTnLst>
                                </p:cTn>
                              </p:par>
                            </p:childTnLst>
                          </p:cTn>
                        </p:par>
                        <p:par>
                          <p:cTn id="1870" fill="hold">
                            <p:stCondLst>
                              <p:cond delay="24000"/>
                            </p:stCondLst>
                            <p:childTnLst>
                              <p:par>
                                <p:cTn id="1871" nodeType="afterEffect" fill="hold" presetClass="exit" presetID="1">
                                  <p:stCondLst>
                                    <p:cond delay="1000"/>
                                  </p:stCondLst>
                                  <p:childTnLst>
                                    <p:set>
                                      <p:cBhvr>
                                        <p:cTn id="1872" dur="1" fill="hold">
                                          <p:stCondLst>
                                            <p:cond delay="9"/>
                                          </p:stCondLst>
                                        </p:cTn>
                                        <p:tgtEl>
                                          <p:spTgt spid="8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#24</a:t>
            </a:r>
            <a:endParaRPr b="0" lang="en-US" sz="4400" strike="noStrike" u="none">
              <a:solidFill>
                <a:srgbClr val="ffffff"/>
              </a:solidFill>
              <a:uFillTx/>
              <a:latin typeface="Arial"/>
            </a:endParaRPr>
          </a:p>
        </p:txBody>
      </p:sp>
      <p:sp>
        <p:nvSpPr>
          <p:cNvPr id="903" name="PlaceHolder 23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The last Adam became a life-giving spirit.  </a:t>
            </a:r>
            <a:endParaRPr b="0" lang="en-US" sz="3200" strike="noStrike" u="none">
              <a:solidFill>
                <a:srgbClr val="ffffff"/>
              </a:solidFill>
              <a:uFillTx/>
              <a:latin typeface="Arial"/>
            </a:endParaRPr>
          </a:p>
        </p:txBody>
      </p:sp>
      <p:sp>
        <p:nvSpPr>
          <p:cNvPr id="904" name="PlaceHolder 23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el postrer Adán, espíritu que da vida. </a:t>
            </a:r>
            <a:endParaRPr b="0" lang="en-US" sz="3200" strike="noStrike" u="none">
              <a:solidFill>
                <a:srgbClr val="ffffff"/>
              </a:solidFill>
              <a:uFillTx/>
              <a:latin typeface="Arial"/>
            </a:endParaRPr>
          </a:p>
        </p:txBody>
      </p:sp>
      <p:sp>
        <p:nvSpPr>
          <p:cNvPr id="905" name="PlaceHolder 23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Le dernier Adam est devenu un esprit vivifiant.</a:t>
            </a:r>
            <a:endParaRPr b="0" lang="en-US" sz="3200" strike="noStrike" u="none">
              <a:solidFill>
                <a:srgbClr val="ffffff"/>
              </a:solidFill>
              <a:uFillTx/>
              <a:latin typeface="Arial"/>
            </a:endParaRPr>
          </a:p>
        </p:txBody>
      </p:sp>
      <p:sp>
        <p:nvSpPr>
          <p:cNvPr id="906" name="PlaceHolder 23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ὁ ἔσχατος Ἀδὰμ εἰς πνεῦμα ζῳοποιοῦν.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#25</a:t>
            </a:r>
            <a:endParaRPr b="0" lang="en-US" sz="4400" strike="noStrike" u="none">
              <a:solidFill>
                <a:srgbClr val="ffffff"/>
              </a:solidFill>
              <a:uFillTx/>
              <a:latin typeface="Arial"/>
            </a:endParaRPr>
          </a:p>
        </p:txBody>
      </p:sp>
      <p:sp>
        <p:nvSpPr>
          <p:cNvPr id="90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15:43, in what is the body sown that is similar to dishonor?  </a:t>
            </a:r>
            <a:endParaRPr b="0" lang="en-US" sz="3200" strike="noStrike" u="none">
              <a:solidFill>
                <a:srgbClr val="ffffff"/>
              </a:solidFill>
              <a:uFillTx/>
              <a:latin typeface="Arial"/>
            </a:endParaRPr>
          </a:p>
        </p:txBody>
      </p:sp>
      <p:sp>
        <p:nvSpPr>
          <p:cNvPr id="909" name="PlaceHolder 23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15:43, ¿en qué se siembra el cuerpo que es semejante a la deshonra? </a:t>
            </a:r>
            <a:endParaRPr b="0" lang="en-US" sz="3200" strike="noStrike" u="none">
              <a:solidFill>
                <a:srgbClr val="ffffff"/>
              </a:solidFill>
              <a:uFillTx/>
              <a:latin typeface="Arial"/>
            </a:endParaRPr>
          </a:p>
        </p:txBody>
      </p:sp>
      <p:sp>
        <p:nvSpPr>
          <p:cNvPr id="910" name="PlaceHolder 23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:43, en quoi est semé le corps semblable au déshonneur ?</a:t>
            </a:r>
            <a:endParaRPr b="0" lang="en-US" sz="3200" strike="noStrike" u="none">
              <a:solidFill>
                <a:srgbClr val="ffffff"/>
              </a:solidFill>
              <a:uFillTx/>
              <a:latin typeface="Arial"/>
            </a:endParaRPr>
          </a:p>
        </p:txBody>
      </p:sp>
      <p:sp>
        <p:nvSpPr>
          <p:cNvPr id="911" name="TextBox 70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12" name="TextBox 7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13" name="TextBox 7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14" name="TextBox 7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15" name="TextBox 7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16" name="TextBox 7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17" name="TextBox 7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18" name="TextBox 7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19" name="TextBox 7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20" name="TextBox 7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21" name="TextBox 7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22" name="TextBox 7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23" name="TextBox 7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24" name="TextBox 7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25" name="TextBox 7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26" name="TextBox 7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27" name="TextBox 7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28" name="TextBox 7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29" name="TextBox 7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30" name="TextBox 7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31" name="TextBox 7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32" name="TextBox 7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33" name="TextBox 7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34" name="TextBox 7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35" name="TextBox 7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36" name="TextBox 7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873" dur="indefinite" restart="never" nodeType="tmRoot">
          <p:childTnLst>
            <p:seq>
              <p:cTn id="1874" dur="indefinite" nodeType="mainSeq">
                <p:childTnLst>
                  <p:par>
                    <p:cTn id="1875" fill="hold">
                      <p:stCondLst>
                        <p:cond delay="indefinite"/>
                      </p:stCondLst>
                      <p:childTnLst>
                        <p:par>
                          <p:cTn id="1876" fill="hold">
                            <p:stCondLst>
                              <p:cond delay="0"/>
                            </p:stCondLst>
                            <p:childTnLst>
                              <p:par>
                                <p:cTn id="1877" nodeType="clickEffect" fill="hold" presetClass="exit" presetID="1">
                                  <p:stCondLst>
                                    <p:cond delay="1000"/>
                                  </p:stCondLst>
                                  <p:childTnLst>
                                    <p:set>
                                      <p:cBhvr>
                                        <p:cTn id="1878" dur="1" fill="hold">
                                          <p:stCondLst>
                                            <p:cond delay="0"/>
                                          </p:stCondLst>
                                        </p:cTn>
                                        <p:tgtEl>
                                          <p:spTgt spid="936"/>
                                        </p:tgtEl>
                                        <p:attrNameLst>
                                          <p:attrName>style.visibility</p:attrName>
                                        </p:attrNameLst>
                                      </p:cBhvr>
                                      <p:to>
                                        <p:strVal val="hidden"/>
                                      </p:to>
                                    </p:set>
                                  </p:childTnLst>
                                </p:cTn>
                              </p:par>
                            </p:childTnLst>
                          </p:cTn>
                        </p:par>
                        <p:par>
                          <p:cTn id="1879" fill="hold">
                            <p:stCondLst>
                              <p:cond delay="1000"/>
                            </p:stCondLst>
                            <p:childTnLst>
                              <p:par>
                                <p:cTn id="1880" nodeType="afterEffect" fill="hold" presetClass="exit" presetID="1">
                                  <p:stCondLst>
                                    <p:cond delay="1000"/>
                                  </p:stCondLst>
                                  <p:childTnLst>
                                    <p:set>
                                      <p:cBhvr>
                                        <p:cTn id="1881" dur="1" fill="hold">
                                          <p:stCondLst>
                                            <p:cond delay="0"/>
                                          </p:stCondLst>
                                        </p:cTn>
                                        <p:tgtEl>
                                          <p:spTgt spid="935"/>
                                        </p:tgtEl>
                                        <p:attrNameLst>
                                          <p:attrName>style.visibility</p:attrName>
                                        </p:attrNameLst>
                                      </p:cBhvr>
                                      <p:to>
                                        <p:strVal val="hidden"/>
                                      </p:to>
                                    </p:set>
                                  </p:childTnLst>
                                </p:cTn>
                              </p:par>
                            </p:childTnLst>
                          </p:cTn>
                        </p:par>
                        <p:par>
                          <p:cTn id="1882" fill="hold">
                            <p:stCondLst>
                              <p:cond delay="2000"/>
                            </p:stCondLst>
                            <p:childTnLst>
                              <p:par>
                                <p:cTn id="1883" nodeType="afterEffect" fill="hold" presetClass="exit" presetID="1">
                                  <p:stCondLst>
                                    <p:cond delay="1000"/>
                                  </p:stCondLst>
                                  <p:childTnLst>
                                    <p:set>
                                      <p:cBhvr>
                                        <p:cTn id="1884" dur="1" fill="hold">
                                          <p:stCondLst>
                                            <p:cond delay="0"/>
                                          </p:stCondLst>
                                        </p:cTn>
                                        <p:tgtEl>
                                          <p:spTgt spid="934"/>
                                        </p:tgtEl>
                                        <p:attrNameLst>
                                          <p:attrName>style.visibility</p:attrName>
                                        </p:attrNameLst>
                                      </p:cBhvr>
                                      <p:to>
                                        <p:strVal val="hidden"/>
                                      </p:to>
                                    </p:set>
                                  </p:childTnLst>
                                </p:cTn>
                              </p:par>
                            </p:childTnLst>
                          </p:cTn>
                        </p:par>
                        <p:par>
                          <p:cTn id="1885" fill="hold">
                            <p:stCondLst>
                              <p:cond delay="3000"/>
                            </p:stCondLst>
                            <p:childTnLst>
                              <p:par>
                                <p:cTn id="1886" nodeType="afterEffect" fill="hold" presetClass="exit" presetID="1">
                                  <p:stCondLst>
                                    <p:cond delay="1000"/>
                                  </p:stCondLst>
                                  <p:childTnLst>
                                    <p:set>
                                      <p:cBhvr>
                                        <p:cTn id="1887" dur="1" fill="hold">
                                          <p:stCondLst>
                                            <p:cond delay="0"/>
                                          </p:stCondLst>
                                        </p:cTn>
                                        <p:tgtEl>
                                          <p:spTgt spid="933"/>
                                        </p:tgtEl>
                                        <p:attrNameLst>
                                          <p:attrName>style.visibility</p:attrName>
                                        </p:attrNameLst>
                                      </p:cBhvr>
                                      <p:to>
                                        <p:strVal val="hidden"/>
                                      </p:to>
                                    </p:set>
                                  </p:childTnLst>
                                </p:cTn>
                              </p:par>
                            </p:childTnLst>
                          </p:cTn>
                        </p:par>
                        <p:par>
                          <p:cTn id="1888" fill="hold">
                            <p:stCondLst>
                              <p:cond delay="4000"/>
                            </p:stCondLst>
                            <p:childTnLst>
                              <p:par>
                                <p:cTn id="1889" nodeType="afterEffect" fill="hold" presetClass="exit" presetID="1">
                                  <p:stCondLst>
                                    <p:cond delay="1000"/>
                                  </p:stCondLst>
                                  <p:childTnLst>
                                    <p:set>
                                      <p:cBhvr>
                                        <p:cTn id="1890" dur="1" fill="hold">
                                          <p:stCondLst>
                                            <p:cond delay="0"/>
                                          </p:stCondLst>
                                        </p:cTn>
                                        <p:tgtEl>
                                          <p:spTgt spid="932"/>
                                        </p:tgtEl>
                                        <p:attrNameLst>
                                          <p:attrName>style.visibility</p:attrName>
                                        </p:attrNameLst>
                                      </p:cBhvr>
                                      <p:to>
                                        <p:strVal val="hidden"/>
                                      </p:to>
                                    </p:set>
                                  </p:childTnLst>
                                </p:cTn>
                              </p:par>
                            </p:childTnLst>
                          </p:cTn>
                        </p:par>
                        <p:par>
                          <p:cTn id="1891" fill="hold">
                            <p:stCondLst>
                              <p:cond delay="5000"/>
                            </p:stCondLst>
                            <p:childTnLst>
                              <p:par>
                                <p:cTn id="1892" nodeType="afterEffect" fill="hold" presetClass="exit" presetID="1">
                                  <p:stCondLst>
                                    <p:cond delay="1000"/>
                                  </p:stCondLst>
                                  <p:childTnLst>
                                    <p:set>
                                      <p:cBhvr>
                                        <p:cTn id="1893" dur="1" fill="hold">
                                          <p:stCondLst>
                                            <p:cond delay="0"/>
                                          </p:stCondLst>
                                        </p:cTn>
                                        <p:tgtEl>
                                          <p:spTgt spid="931"/>
                                        </p:tgtEl>
                                        <p:attrNameLst>
                                          <p:attrName>style.visibility</p:attrName>
                                        </p:attrNameLst>
                                      </p:cBhvr>
                                      <p:to>
                                        <p:strVal val="hidden"/>
                                      </p:to>
                                    </p:set>
                                  </p:childTnLst>
                                </p:cTn>
                              </p:par>
                            </p:childTnLst>
                          </p:cTn>
                        </p:par>
                        <p:par>
                          <p:cTn id="1894" fill="hold">
                            <p:stCondLst>
                              <p:cond delay="6000"/>
                            </p:stCondLst>
                            <p:childTnLst>
                              <p:par>
                                <p:cTn id="1895" nodeType="afterEffect" fill="hold" presetClass="exit" presetID="1">
                                  <p:stCondLst>
                                    <p:cond delay="1000"/>
                                  </p:stCondLst>
                                  <p:childTnLst>
                                    <p:set>
                                      <p:cBhvr>
                                        <p:cTn id="1896" dur="1" fill="hold">
                                          <p:stCondLst>
                                            <p:cond delay="0"/>
                                          </p:stCondLst>
                                        </p:cTn>
                                        <p:tgtEl>
                                          <p:spTgt spid="930"/>
                                        </p:tgtEl>
                                        <p:attrNameLst>
                                          <p:attrName>style.visibility</p:attrName>
                                        </p:attrNameLst>
                                      </p:cBhvr>
                                      <p:to>
                                        <p:strVal val="hidden"/>
                                      </p:to>
                                    </p:set>
                                  </p:childTnLst>
                                </p:cTn>
                              </p:par>
                            </p:childTnLst>
                          </p:cTn>
                        </p:par>
                        <p:par>
                          <p:cTn id="1897" fill="hold">
                            <p:stCondLst>
                              <p:cond delay="7000"/>
                            </p:stCondLst>
                            <p:childTnLst>
                              <p:par>
                                <p:cTn id="1898" nodeType="afterEffect" fill="hold" presetClass="exit" presetID="1">
                                  <p:stCondLst>
                                    <p:cond delay="1000"/>
                                  </p:stCondLst>
                                  <p:childTnLst>
                                    <p:set>
                                      <p:cBhvr>
                                        <p:cTn id="1899" dur="1" fill="hold">
                                          <p:stCondLst>
                                            <p:cond delay="0"/>
                                          </p:stCondLst>
                                        </p:cTn>
                                        <p:tgtEl>
                                          <p:spTgt spid="929"/>
                                        </p:tgtEl>
                                        <p:attrNameLst>
                                          <p:attrName>style.visibility</p:attrName>
                                        </p:attrNameLst>
                                      </p:cBhvr>
                                      <p:to>
                                        <p:strVal val="hidden"/>
                                      </p:to>
                                    </p:set>
                                  </p:childTnLst>
                                </p:cTn>
                              </p:par>
                            </p:childTnLst>
                          </p:cTn>
                        </p:par>
                        <p:par>
                          <p:cTn id="1900" fill="hold">
                            <p:stCondLst>
                              <p:cond delay="8000"/>
                            </p:stCondLst>
                            <p:childTnLst>
                              <p:par>
                                <p:cTn id="1901" nodeType="afterEffect" fill="hold" presetClass="exit" presetID="1">
                                  <p:stCondLst>
                                    <p:cond delay="1000"/>
                                  </p:stCondLst>
                                  <p:childTnLst>
                                    <p:set>
                                      <p:cBhvr>
                                        <p:cTn id="1902" dur="1" fill="hold">
                                          <p:stCondLst>
                                            <p:cond delay="0"/>
                                          </p:stCondLst>
                                        </p:cTn>
                                        <p:tgtEl>
                                          <p:spTgt spid="928"/>
                                        </p:tgtEl>
                                        <p:attrNameLst>
                                          <p:attrName>style.visibility</p:attrName>
                                        </p:attrNameLst>
                                      </p:cBhvr>
                                      <p:to>
                                        <p:strVal val="hidden"/>
                                      </p:to>
                                    </p:set>
                                  </p:childTnLst>
                                </p:cTn>
                              </p:par>
                            </p:childTnLst>
                          </p:cTn>
                        </p:par>
                        <p:par>
                          <p:cTn id="1903" fill="hold">
                            <p:stCondLst>
                              <p:cond delay="9000"/>
                            </p:stCondLst>
                            <p:childTnLst>
                              <p:par>
                                <p:cTn id="1904" nodeType="afterEffect" fill="hold" presetClass="exit" presetID="1">
                                  <p:stCondLst>
                                    <p:cond delay="1000"/>
                                  </p:stCondLst>
                                  <p:childTnLst>
                                    <p:set>
                                      <p:cBhvr>
                                        <p:cTn id="1905" dur="1" fill="hold">
                                          <p:stCondLst>
                                            <p:cond delay="0"/>
                                          </p:stCondLst>
                                        </p:cTn>
                                        <p:tgtEl>
                                          <p:spTgt spid="927"/>
                                        </p:tgtEl>
                                        <p:attrNameLst>
                                          <p:attrName>style.visibility</p:attrName>
                                        </p:attrNameLst>
                                      </p:cBhvr>
                                      <p:to>
                                        <p:strVal val="hidden"/>
                                      </p:to>
                                    </p:set>
                                  </p:childTnLst>
                                </p:cTn>
                              </p:par>
                            </p:childTnLst>
                          </p:cTn>
                        </p:par>
                        <p:par>
                          <p:cTn id="1906" fill="hold">
                            <p:stCondLst>
                              <p:cond delay="10000"/>
                            </p:stCondLst>
                            <p:childTnLst>
                              <p:par>
                                <p:cTn id="1907" nodeType="afterEffect" fill="hold" presetClass="exit" presetID="1">
                                  <p:stCondLst>
                                    <p:cond delay="1000"/>
                                  </p:stCondLst>
                                  <p:childTnLst>
                                    <p:set>
                                      <p:cBhvr>
                                        <p:cTn id="1908" dur="1" fill="hold">
                                          <p:stCondLst>
                                            <p:cond delay="0"/>
                                          </p:stCondLst>
                                        </p:cTn>
                                        <p:tgtEl>
                                          <p:spTgt spid="926"/>
                                        </p:tgtEl>
                                        <p:attrNameLst>
                                          <p:attrName>style.visibility</p:attrName>
                                        </p:attrNameLst>
                                      </p:cBhvr>
                                      <p:to>
                                        <p:strVal val="hidden"/>
                                      </p:to>
                                    </p:set>
                                  </p:childTnLst>
                                </p:cTn>
                              </p:par>
                            </p:childTnLst>
                          </p:cTn>
                        </p:par>
                        <p:par>
                          <p:cTn id="1909" fill="hold">
                            <p:stCondLst>
                              <p:cond delay="11000"/>
                            </p:stCondLst>
                            <p:childTnLst>
                              <p:par>
                                <p:cTn id="1910" nodeType="afterEffect" fill="hold" presetClass="exit" presetID="1">
                                  <p:stCondLst>
                                    <p:cond delay="1000"/>
                                  </p:stCondLst>
                                  <p:childTnLst>
                                    <p:set>
                                      <p:cBhvr>
                                        <p:cTn id="1911" dur="1" fill="hold">
                                          <p:stCondLst>
                                            <p:cond delay="0"/>
                                          </p:stCondLst>
                                        </p:cTn>
                                        <p:tgtEl>
                                          <p:spTgt spid="925"/>
                                        </p:tgtEl>
                                        <p:attrNameLst>
                                          <p:attrName>style.visibility</p:attrName>
                                        </p:attrNameLst>
                                      </p:cBhvr>
                                      <p:to>
                                        <p:strVal val="hidden"/>
                                      </p:to>
                                    </p:set>
                                  </p:childTnLst>
                                </p:cTn>
                              </p:par>
                            </p:childTnLst>
                          </p:cTn>
                        </p:par>
                        <p:par>
                          <p:cTn id="1912" fill="hold">
                            <p:stCondLst>
                              <p:cond delay="12000"/>
                            </p:stCondLst>
                            <p:childTnLst>
                              <p:par>
                                <p:cTn id="1913" nodeType="afterEffect" fill="hold" presetClass="exit" presetID="1">
                                  <p:stCondLst>
                                    <p:cond delay="1000"/>
                                  </p:stCondLst>
                                  <p:childTnLst>
                                    <p:set>
                                      <p:cBhvr>
                                        <p:cTn id="1914" dur="1" fill="hold">
                                          <p:stCondLst>
                                            <p:cond delay="0"/>
                                          </p:stCondLst>
                                        </p:cTn>
                                        <p:tgtEl>
                                          <p:spTgt spid="924"/>
                                        </p:tgtEl>
                                        <p:attrNameLst>
                                          <p:attrName>style.visibility</p:attrName>
                                        </p:attrNameLst>
                                      </p:cBhvr>
                                      <p:to>
                                        <p:strVal val="hidden"/>
                                      </p:to>
                                    </p:set>
                                  </p:childTnLst>
                                </p:cTn>
                              </p:par>
                            </p:childTnLst>
                          </p:cTn>
                        </p:par>
                        <p:par>
                          <p:cTn id="1915" fill="hold">
                            <p:stCondLst>
                              <p:cond delay="13000"/>
                            </p:stCondLst>
                            <p:childTnLst>
                              <p:par>
                                <p:cTn id="1916" nodeType="afterEffect" fill="hold" presetClass="exit" presetID="1">
                                  <p:stCondLst>
                                    <p:cond delay="1000"/>
                                  </p:stCondLst>
                                  <p:childTnLst>
                                    <p:set>
                                      <p:cBhvr>
                                        <p:cTn id="1917" dur="1" fill="hold">
                                          <p:stCondLst>
                                            <p:cond delay="0"/>
                                          </p:stCondLst>
                                        </p:cTn>
                                        <p:tgtEl>
                                          <p:spTgt spid="923"/>
                                        </p:tgtEl>
                                        <p:attrNameLst>
                                          <p:attrName>style.visibility</p:attrName>
                                        </p:attrNameLst>
                                      </p:cBhvr>
                                      <p:to>
                                        <p:strVal val="hidden"/>
                                      </p:to>
                                    </p:set>
                                  </p:childTnLst>
                                </p:cTn>
                              </p:par>
                            </p:childTnLst>
                          </p:cTn>
                        </p:par>
                        <p:par>
                          <p:cTn id="1918" fill="hold">
                            <p:stCondLst>
                              <p:cond delay="14000"/>
                            </p:stCondLst>
                            <p:childTnLst>
                              <p:par>
                                <p:cTn id="1919" nodeType="afterEffect" fill="hold" presetClass="exit" presetID="1">
                                  <p:stCondLst>
                                    <p:cond delay="1000"/>
                                  </p:stCondLst>
                                  <p:childTnLst>
                                    <p:set>
                                      <p:cBhvr>
                                        <p:cTn id="1920" dur="1" fill="hold">
                                          <p:stCondLst>
                                            <p:cond delay="0"/>
                                          </p:stCondLst>
                                        </p:cTn>
                                        <p:tgtEl>
                                          <p:spTgt spid="922"/>
                                        </p:tgtEl>
                                        <p:attrNameLst>
                                          <p:attrName>style.visibility</p:attrName>
                                        </p:attrNameLst>
                                      </p:cBhvr>
                                      <p:to>
                                        <p:strVal val="hidden"/>
                                      </p:to>
                                    </p:set>
                                  </p:childTnLst>
                                </p:cTn>
                              </p:par>
                            </p:childTnLst>
                          </p:cTn>
                        </p:par>
                        <p:par>
                          <p:cTn id="1921" fill="hold">
                            <p:stCondLst>
                              <p:cond delay="15000"/>
                            </p:stCondLst>
                            <p:childTnLst>
                              <p:par>
                                <p:cTn id="1922" nodeType="afterEffect" fill="hold" presetClass="exit" presetID="1">
                                  <p:stCondLst>
                                    <p:cond delay="1000"/>
                                  </p:stCondLst>
                                  <p:childTnLst>
                                    <p:set>
                                      <p:cBhvr>
                                        <p:cTn id="1923" dur="1" fill="hold">
                                          <p:stCondLst>
                                            <p:cond delay="0"/>
                                          </p:stCondLst>
                                        </p:cTn>
                                        <p:tgtEl>
                                          <p:spTgt spid="921"/>
                                        </p:tgtEl>
                                        <p:attrNameLst>
                                          <p:attrName>style.visibility</p:attrName>
                                        </p:attrNameLst>
                                      </p:cBhvr>
                                      <p:to>
                                        <p:strVal val="hidden"/>
                                      </p:to>
                                    </p:set>
                                  </p:childTnLst>
                                </p:cTn>
                              </p:par>
                            </p:childTnLst>
                          </p:cTn>
                        </p:par>
                        <p:par>
                          <p:cTn id="1924" fill="hold">
                            <p:stCondLst>
                              <p:cond delay="16000"/>
                            </p:stCondLst>
                            <p:childTnLst>
                              <p:par>
                                <p:cTn id="1925" nodeType="afterEffect" fill="hold" presetClass="exit" presetID="1">
                                  <p:stCondLst>
                                    <p:cond delay="1000"/>
                                  </p:stCondLst>
                                  <p:childTnLst>
                                    <p:set>
                                      <p:cBhvr>
                                        <p:cTn id="1926" dur="1" fill="hold">
                                          <p:stCondLst>
                                            <p:cond delay="0"/>
                                          </p:stCondLst>
                                        </p:cTn>
                                        <p:tgtEl>
                                          <p:spTgt spid="920"/>
                                        </p:tgtEl>
                                        <p:attrNameLst>
                                          <p:attrName>style.visibility</p:attrName>
                                        </p:attrNameLst>
                                      </p:cBhvr>
                                      <p:to>
                                        <p:strVal val="hidden"/>
                                      </p:to>
                                    </p:set>
                                  </p:childTnLst>
                                </p:cTn>
                              </p:par>
                            </p:childTnLst>
                          </p:cTn>
                        </p:par>
                        <p:par>
                          <p:cTn id="1927" fill="hold">
                            <p:stCondLst>
                              <p:cond delay="17000"/>
                            </p:stCondLst>
                            <p:childTnLst>
                              <p:par>
                                <p:cTn id="1928" nodeType="afterEffect" fill="hold" presetClass="exit" presetID="1">
                                  <p:stCondLst>
                                    <p:cond delay="1000"/>
                                  </p:stCondLst>
                                  <p:childTnLst>
                                    <p:set>
                                      <p:cBhvr>
                                        <p:cTn id="1929" dur="1" fill="hold">
                                          <p:stCondLst>
                                            <p:cond delay="0"/>
                                          </p:stCondLst>
                                        </p:cTn>
                                        <p:tgtEl>
                                          <p:spTgt spid="919"/>
                                        </p:tgtEl>
                                        <p:attrNameLst>
                                          <p:attrName>style.visibility</p:attrName>
                                        </p:attrNameLst>
                                      </p:cBhvr>
                                      <p:to>
                                        <p:strVal val="hidden"/>
                                      </p:to>
                                    </p:set>
                                  </p:childTnLst>
                                </p:cTn>
                              </p:par>
                            </p:childTnLst>
                          </p:cTn>
                        </p:par>
                        <p:par>
                          <p:cTn id="1930" fill="hold">
                            <p:stCondLst>
                              <p:cond delay="18000"/>
                            </p:stCondLst>
                            <p:childTnLst>
                              <p:par>
                                <p:cTn id="1931" nodeType="afterEffect" fill="hold" presetClass="exit" presetID="1">
                                  <p:stCondLst>
                                    <p:cond delay="1000"/>
                                  </p:stCondLst>
                                  <p:childTnLst>
                                    <p:set>
                                      <p:cBhvr>
                                        <p:cTn id="1932" dur="1" fill="hold">
                                          <p:stCondLst>
                                            <p:cond delay="0"/>
                                          </p:stCondLst>
                                        </p:cTn>
                                        <p:tgtEl>
                                          <p:spTgt spid="918"/>
                                        </p:tgtEl>
                                        <p:attrNameLst>
                                          <p:attrName>style.visibility</p:attrName>
                                        </p:attrNameLst>
                                      </p:cBhvr>
                                      <p:to>
                                        <p:strVal val="hidden"/>
                                      </p:to>
                                    </p:set>
                                  </p:childTnLst>
                                </p:cTn>
                              </p:par>
                            </p:childTnLst>
                          </p:cTn>
                        </p:par>
                        <p:par>
                          <p:cTn id="1933" fill="hold">
                            <p:stCondLst>
                              <p:cond delay="19000"/>
                            </p:stCondLst>
                            <p:childTnLst>
                              <p:par>
                                <p:cTn id="1934" nodeType="afterEffect" fill="hold" presetClass="exit" presetID="1">
                                  <p:stCondLst>
                                    <p:cond delay="1000"/>
                                  </p:stCondLst>
                                  <p:childTnLst>
                                    <p:set>
                                      <p:cBhvr>
                                        <p:cTn id="1935" dur="1" fill="hold">
                                          <p:stCondLst>
                                            <p:cond delay="0"/>
                                          </p:stCondLst>
                                        </p:cTn>
                                        <p:tgtEl>
                                          <p:spTgt spid="917"/>
                                        </p:tgtEl>
                                        <p:attrNameLst>
                                          <p:attrName>style.visibility</p:attrName>
                                        </p:attrNameLst>
                                      </p:cBhvr>
                                      <p:to>
                                        <p:strVal val="hidden"/>
                                      </p:to>
                                    </p:set>
                                  </p:childTnLst>
                                </p:cTn>
                              </p:par>
                            </p:childTnLst>
                          </p:cTn>
                        </p:par>
                        <p:par>
                          <p:cTn id="1936" fill="hold">
                            <p:stCondLst>
                              <p:cond delay="20000"/>
                            </p:stCondLst>
                            <p:childTnLst>
                              <p:par>
                                <p:cTn id="1937" nodeType="afterEffect" fill="hold" presetClass="exit" presetID="1">
                                  <p:stCondLst>
                                    <p:cond delay="1000"/>
                                  </p:stCondLst>
                                  <p:childTnLst>
                                    <p:set>
                                      <p:cBhvr>
                                        <p:cTn id="1938" dur="1" fill="hold">
                                          <p:stCondLst>
                                            <p:cond delay="0"/>
                                          </p:stCondLst>
                                        </p:cTn>
                                        <p:tgtEl>
                                          <p:spTgt spid="916"/>
                                        </p:tgtEl>
                                        <p:attrNameLst>
                                          <p:attrName>style.visibility</p:attrName>
                                        </p:attrNameLst>
                                      </p:cBhvr>
                                      <p:to>
                                        <p:strVal val="hidden"/>
                                      </p:to>
                                    </p:set>
                                  </p:childTnLst>
                                </p:cTn>
                              </p:par>
                            </p:childTnLst>
                          </p:cTn>
                        </p:par>
                        <p:par>
                          <p:cTn id="1939" fill="hold">
                            <p:stCondLst>
                              <p:cond delay="21000"/>
                            </p:stCondLst>
                            <p:childTnLst>
                              <p:par>
                                <p:cTn id="1940" nodeType="afterEffect" fill="hold" presetClass="exit" presetID="1">
                                  <p:stCondLst>
                                    <p:cond delay="1000"/>
                                  </p:stCondLst>
                                  <p:childTnLst>
                                    <p:set>
                                      <p:cBhvr>
                                        <p:cTn id="1941" dur="1" fill="hold">
                                          <p:stCondLst>
                                            <p:cond delay="0"/>
                                          </p:stCondLst>
                                        </p:cTn>
                                        <p:tgtEl>
                                          <p:spTgt spid="915"/>
                                        </p:tgtEl>
                                        <p:attrNameLst>
                                          <p:attrName>style.visibility</p:attrName>
                                        </p:attrNameLst>
                                      </p:cBhvr>
                                      <p:to>
                                        <p:strVal val="hidden"/>
                                      </p:to>
                                    </p:set>
                                  </p:childTnLst>
                                </p:cTn>
                              </p:par>
                            </p:childTnLst>
                          </p:cTn>
                        </p:par>
                        <p:par>
                          <p:cTn id="1942" fill="hold">
                            <p:stCondLst>
                              <p:cond delay="22000"/>
                            </p:stCondLst>
                            <p:childTnLst>
                              <p:par>
                                <p:cTn id="1943" nodeType="afterEffect" fill="hold" presetClass="exit" presetID="1">
                                  <p:stCondLst>
                                    <p:cond delay="1000"/>
                                  </p:stCondLst>
                                  <p:childTnLst>
                                    <p:set>
                                      <p:cBhvr>
                                        <p:cTn id="1944" dur="1" fill="hold">
                                          <p:stCondLst>
                                            <p:cond delay="0"/>
                                          </p:stCondLst>
                                        </p:cTn>
                                        <p:tgtEl>
                                          <p:spTgt spid="914"/>
                                        </p:tgtEl>
                                        <p:attrNameLst>
                                          <p:attrName>style.visibility</p:attrName>
                                        </p:attrNameLst>
                                      </p:cBhvr>
                                      <p:to>
                                        <p:strVal val="hidden"/>
                                      </p:to>
                                    </p:set>
                                  </p:childTnLst>
                                </p:cTn>
                              </p:par>
                            </p:childTnLst>
                          </p:cTn>
                        </p:par>
                        <p:par>
                          <p:cTn id="1945" fill="hold">
                            <p:stCondLst>
                              <p:cond delay="23000"/>
                            </p:stCondLst>
                            <p:childTnLst>
                              <p:par>
                                <p:cTn id="1946" nodeType="afterEffect" fill="hold" presetClass="exit" presetID="1">
                                  <p:stCondLst>
                                    <p:cond delay="1000"/>
                                  </p:stCondLst>
                                  <p:childTnLst>
                                    <p:set>
                                      <p:cBhvr>
                                        <p:cTn id="1947" dur="1" fill="hold">
                                          <p:stCondLst>
                                            <p:cond delay="0"/>
                                          </p:stCondLst>
                                        </p:cTn>
                                        <p:tgtEl>
                                          <p:spTgt spid="913"/>
                                        </p:tgtEl>
                                        <p:attrNameLst>
                                          <p:attrName>style.visibility</p:attrName>
                                        </p:attrNameLst>
                                      </p:cBhvr>
                                      <p:to>
                                        <p:strVal val="hidden"/>
                                      </p:to>
                                    </p:set>
                                  </p:childTnLst>
                                </p:cTn>
                              </p:par>
                            </p:childTnLst>
                          </p:cTn>
                        </p:par>
                        <p:par>
                          <p:cTn id="1948" fill="hold">
                            <p:stCondLst>
                              <p:cond delay="24000"/>
                            </p:stCondLst>
                            <p:childTnLst>
                              <p:par>
                                <p:cTn id="1949" nodeType="afterEffect" fill="hold" presetClass="exit" presetID="1">
                                  <p:stCondLst>
                                    <p:cond delay="1000"/>
                                  </p:stCondLst>
                                  <p:childTnLst>
                                    <p:set>
                                      <p:cBhvr>
                                        <p:cTn id="1950" dur="1" fill="hold">
                                          <p:stCondLst>
                                            <p:cond delay="9"/>
                                          </p:stCondLst>
                                        </p:cTn>
                                        <p:tgtEl>
                                          <p:spTgt spid="9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#25</a:t>
            </a:r>
            <a:endParaRPr b="0" lang="en-US" sz="4400" strike="noStrike" u="none">
              <a:solidFill>
                <a:srgbClr val="ffffff"/>
              </a:solidFill>
              <a:uFillTx/>
              <a:latin typeface="Arial"/>
            </a:endParaRPr>
          </a:p>
        </p:txBody>
      </p:sp>
      <p:sp>
        <p:nvSpPr>
          <p:cNvPr id="938" name="PlaceHolder 23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It is sown in weakness,  </a:t>
            </a:r>
            <a:endParaRPr b="0" lang="en-US" sz="3200" strike="noStrike" u="none">
              <a:solidFill>
                <a:srgbClr val="ffffff"/>
              </a:solidFill>
              <a:uFillTx/>
              <a:latin typeface="Arial"/>
            </a:endParaRPr>
          </a:p>
        </p:txBody>
      </p:sp>
      <p:sp>
        <p:nvSpPr>
          <p:cNvPr id="939" name="PlaceHolder 24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 siembra en debilidad, </a:t>
            </a:r>
            <a:endParaRPr b="0" lang="en-US" sz="3200" strike="noStrike" u="none">
              <a:solidFill>
                <a:srgbClr val="ffffff"/>
              </a:solidFill>
              <a:uFillTx/>
              <a:latin typeface="Arial"/>
            </a:endParaRPr>
          </a:p>
        </p:txBody>
      </p:sp>
      <p:sp>
        <p:nvSpPr>
          <p:cNvPr id="940" name="PlaceHolder 24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est semé infirme,</a:t>
            </a:r>
            <a:endParaRPr b="0" lang="en-US" sz="3200" strike="noStrike" u="none">
              <a:solidFill>
                <a:srgbClr val="ffffff"/>
              </a:solidFill>
              <a:uFillTx/>
              <a:latin typeface="Arial"/>
            </a:endParaRPr>
          </a:p>
        </p:txBody>
      </p:sp>
      <p:sp>
        <p:nvSpPr>
          <p:cNvPr id="941" name="PlaceHolder 24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σπείρεται ἐν ἀσθενείᾳ,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4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#26</a:t>
            </a:r>
            <a:endParaRPr b="0" lang="en-US" sz="4400" strike="noStrike" u="none">
              <a:solidFill>
                <a:srgbClr val="ffffff"/>
              </a:solidFill>
              <a:uFillTx/>
              <a:latin typeface="Arial"/>
            </a:endParaRPr>
          </a:p>
        </p:txBody>
      </p:sp>
      <p:sp>
        <p:nvSpPr>
          <p:cNvPr id="94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15:54, death will be swallowed up in victory when what has put on immortality?  </a:t>
            </a:r>
            <a:endParaRPr b="0" lang="en-US" sz="3200" strike="noStrike" u="none">
              <a:solidFill>
                <a:srgbClr val="ffffff"/>
              </a:solidFill>
              <a:uFillTx/>
              <a:latin typeface="Arial"/>
            </a:endParaRPr>
          </a:p>
        </p:txBody>
      </p:sp>
      <p:sp>
        <p:nvSpPr>
          <p:cNvPr id="944" name="PlaceHolder 24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15:54, ¿la muerte será devorada en victoria cuando quién se haya vestido de inmortalidad? </a:t>
            </a:r>
            <a:endParaRPr b="0" lang="en-US" sz="3200" strike="noStrike" u="none">
              <a:solidFill>
                <a:srgbClr val="ffffff"/>
              </a:solidFill>
              <a:uFillTx/>
              <a:latin typeface="Arial"/>
            </a:endParaRPr>
          </a:p>
        </p:txBody>
      </p:sp>
      <p:sp>
        <p:nvSpPr>
          <p:cNvPr id="945" name="PlaceHolder 24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:54, la mort sera engloutie dans la victoire quand qu’aura revêtu l’immortalité ?</a:t>
            </a:r>
            <a:endParaRPr b="0" lang="en-US" sz="3200" strike="noStrike" u="none">
              <a:solidFill>
                <a:srgbClr val="ffffff"/>
              </a:solidFill>
              <a:uFillTx/>
              <a:latin typeface="Arial"/>
            </a:endParaRPr>
          </a:p>
        </p:txBody>
      </p:sp>
      <p:sp>
        <p:nvSpPr>
          <p:cNvPr id="946" name="TextBox 73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47" name="TextBox 7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48" name="TextBox 7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49" name="TextBox 7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50" name="TextBox 7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51" name="TextBox 7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52" name="TextBox 7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53" name="TextBox 7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54" name="TextBox 7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55" name="TextBox 7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56" name="TextBox 7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57" name="TextBox 7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58" name="TextBox 7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59" name="TextBox 7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60" name="TextBox 7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61" name="TextBox 7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62" name="TextBox 7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63" name="TextBox 7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64" name="TextBox 7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965" name="TextBox 7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966" name="TextBox 7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967" name="TextBox 7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968" name="TextBox 7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969" name="TextBox 7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970" name="TextBox 7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971" name="TextBox 7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951" dur="indefinite" restart="never" nodeType="tmRoot">
          <p:childTnLst>
            <p:seq>
              <p:cTn id="1952" dur="indefinite" nodeType="mainSeq">
                <p:childTnLst>
                  <p:par>
                    <p:cTn id="1953" fill="hold">
                      <p:stCondLst>
                        <p:cond delay="indefinite"/>
                      </p:stCondLst>
                      <p:childTnLst>
                        <p:par>
                          <p:cTn id="1954" fill="hold">
                            <p:stCondLst>
                              <p:cond delay="0"/>
                            </p:stCondLst>
                            <p:childTnLst>
                              <p:par>
                                <p:cTn id="1955" nodeType="clickEffect" fill="hold" presetClass="exit" presetID="1">
                                  <p:stCondLst>
                                    <p:cond delay="1000"/>
                                  </p:stCondLst>
                                  <p:childTnLst>
                                    <p:set>
                                      <p:cBhvr>
                                        <p:cTn id="1956" dur="1" fill="hold">
                                          <p:stCondLst>
                                            <p:cond delay="0"/>
                                          </p:stCondLst>
                                        </p:cTn>
                                        <p:tgtEl>
                                          <p:spTgt spid="971"/>
                                        </p:tgtEl>
                                        <p:attrNameLst>
                                          <p:attrName>style.visibility</p:attrName>
                                        </p:attrNameLst>
                                      </p:cBhvr>
                                      <p:to>
                                        <p:strVal val="hidden"/>
                                      </p:to>
                                    </p:set>
                                  </p:childTnLst>
                                </p:cTn>
                              </p:par>
                            </p:childTnLst>
                          </p:cTn>
                        </p:par>
                        <p:par>
                          <p:cTn id="1957" fill="hold">
                            <p:stCondLst>
                              <p:cond delay="1000"/>
                            </p:stCondLst>
                            <p:childTnLst>
                              <p:par>
                                <p:cTn id="1958" nodeType="afterEffect" fill="hold" presetClass="exit" presetID="1">
                                  <p:stCondLst>
                                    <p:cond delay="1000"/>
                                  </p:stCondLst>
                                  <p:childTnLst>
                                    <p:set>
                                      <p:cBhvr>
                                        <p:cTn id="1959" dur="1" fill="hold">
                                          <p:stCondLst>
                                            <p:cond delay="0"/>
                                          </p:stCondLst>
                                        </p:cTn>
                                        <p:tgtEl>
                                          <p:spTgt spid="970"/>
                                        </p:tgtEl>
                                        <p:attrNameLst>
                                          <p:attrName>style.visibility</p:attrName>
                                        </p:attrNameLst>
                                      </p:cBhvr>
                                      <p:to>
                                        <p:strVal val="hidden"/>
                                      </p:to>
                                    </p:set>
                                  </p:childTnLst>
                                </p:cTn>
                              </p:par>
                            </p:childTnLst>
                          </p:cTn>
                        </p:par>
                        <p:par>
                          <p:cTn id="1960" fill="hold">
                            <p:stCondLst>
                              <p:cond delay="2000"/>
                            </p:stCondLst>
                            <p:childTnLst>
                              <p:par>
                                <p:cTn id="1961" nodeType="afterEffect" fill="hold" presetClass="exit" presetID="1">
                                  <p:stCondLst>
                                    <p:cond delay="1000"/>
                                  </p:stCondLst>
                                  <p:childTnLst>
                                    <p:set>
                                      <p:cBhvr>
                                        <p:cTn id="1962" dur="1" fill="hold">
                                          <p:stCondLst>
                                            <p:cond delay="0"/>
                                          </p:stCondLst>
                                        </p:cTn>
                                        <p:tgtEl>
                                          <p:spTgt spid="969"/>
                                        </p:tgtEl>
                                        <p:attrNameLst>
                                          <p:attrName>style.visibility</p:attrName>
                                        </p:attrNameLst>
                                      </p:cBhvr>
                                      <p:to>
                                        <p:strVal val="hidden"/>
                                      </p:to>
                                    </p:set>
                                  </p:childTnLst>
                                </p:cTn>
                              </p:par>
                            </p:childTnLst>
                          </p:cTn>
                        </p:par>
                        <p:par>
                          <p:cTn id="1963" fill="hold">
                            <p:stCondLst>
                              <p:cond delay="3000"/>
                            </p:stCondLst>
                            <p:childTnLst>
                              <p:par>
                                <p:cTn id="1964" nodeType="afterEffect" fill="hold" presetClass="exit" presetID="1">
                                  <p:stCondLst>
                                    <p:cond delay="1000"/>
                                  </p:stCondLst>
                                  <p:childTnLst>
                                    <p:set>
                                      <p:cBhvr>
                                        <p:cTn id="1965" dur="1" fill="hold">
                                          <p:stCondLst>
                                            <p:cond delay="0"/>
                                          </p:stCondLst>
                                        </p:cTn>
                                        <p:tgtEl>
                                          <p:spTgt spid="968"/>
                                        </p:tgtEl>
                                        <p:attrNameLst>
                                          <p:attrName>style.visibility</p:attrName>
                                        </p:attrNameLst>
                                      </p:cBhvr>
                                      <p:to>
                                        <p:strVal val="hidden"/>
                                      </p:to>
                                    </p:set>
                                  </p:childTnLst>
                                </p:cTn>
                              </p:par>
                            </p:childTnLst>
                          </p:cTn>
                        </p:par>
                        <p:par>
                          <p:cTn id="1966" fill="hold">
                            <p:stCondLst>
                              <p:cond delay="4000"/>
                            </p:stCondLst>
                            <p:childTnLst>
                              <p:par>
                                <p:cTn id="1967" nodeType="afterEffect" fill="hold" presetClass="exit" presetID="1">
                                  <p:stCondLst>
                                    <p:cond delay="1000"/>
                                  </p:stCondLst>
                                  <p:childTnLst>
                                    <p:set>
                                      <p:cBhvr>
                                        <p:cTn id="1968" dur="1" fill="hold">
                                          <p:stCondLst>
                                            <p:cond delay="0"/>
                                          </p:stCondLst>
                                        </p:cTn>
                                        <p:tgtEl>
                                          <p:spTgt spid="967"/>
                                        </p:tgtEl>
                                        <p:attrNameLst>
                                          <p:attrName>style.visibility</p:attrName>
                                        </p:attrNameLst>
                                      </p:cBhvr>
                                      <p:to>
                                        <p:strVal val="hidden"/>
                                      </p:to>
                                    </p:set>
                                  </p:childTnLst>
                                </p:cTn>
                              </p:par>
                            </p:childTnLst>
                          </p:cTn>
                        </p:par>
                        <p:par>
                          <p:cTn id="1969" fill="hold">
                            <p:stCondLst>
                              <p:cond delay="5000"/>
                            </p:stCondLst>
                            <p:childTnLst>
                              <p:par>
                                <p:cTn id="1970" nodeType="afterEffect" fill="hold" presetClass="exit" presetID="1">
                                  <p:stCondLst>
                                    <p:cond delay="1000"/>
                                  </p:stCondLst>
                                  <p:childTnLst>
                                    <p:set>
                                      <p:cBhvr>
                                        <p:cTn id="1971" dur="1" fill="hold">
                                          <p:stCondLst>
                                            <p:cond delay="0"/>
                                          </p:stCondLst>
                                        </p:cTn>
                                        <p:tgtEl>
                                          <p:spTgt spid="966"/>
                                        </p:tgtEl>
                                        <p:attrNameLst>
                                          <p:attrName>style.visibility</p:attrName>
                                        </p:attrNameLst>
                                      </p:cBhvr>
                                      <p:to>
                                        <p:strVal val="hidden"/>
                                      </p:to>
                                    </p:set>
                                  </p:childTnLst>
                                </p:cTn>
                              </p:par>
                            </p:childTnLst>
                          </p:cTn>
                        </p:par>
                        <p:par>
                          <p:cTn id="1972" fill="hold">
                            <p:stCondLst>
                              <p:cond delay="6000"/>
                            </p:stCondLst>
                            <p:childTnLst>
                              <p:par>
                                <p:cTn id="1973" nodeType="afterEffect" fill="hold" presetClass="exit" presetID="1">
                                  <p:stCondLst>
                                    <p:cond delay="1000"/>
                                  </p:stCondLst>
                                  <p:childTnLst>
                                    <p:set>
                                      <p:cBhvr>
                                        <p:cTn id="1974" dur="1" fill="hold">
                                          <p:stCondLst>
                                            <p:cond delay="0"/>
                                          </p:stCondLst>
                                        </p:cTn>
                                        <p:tgtEl>
                                          <p:spTgt spid="965"/>
                                        </p:tgtEl>
                                        <p:attrNameLst>
                                          <p:attrName>style.visibility</p:attrName>
                                        </p:attrNameLst>
                                      </p:cBhvr>
                                      <p:to>
                                        <p:strVal val="hidden"/>
                                      </p:to>
                                    </p:set>
                                  </p:childTnLst>
                                </p:cTn>
                              </p:par>
                            </p:childTnLst>
                          </p:cTn>
                        </p:par>
                        <p:par>
                          <p:cTn id="1975" fill="hold">
                            <p:stCondLst>
                              <p:cond delay="7000"/>
                            </p:stCondLst>
                            <p:childTnLst>
                              <p:par>
                                <p:cTn id="1976" nodeType="afterEffect" fill="hold" presetClass="exit" presetID="1">
                                  <p:stCondLst>
                                    <p:cond delay="1000"/>
                                  </p:stCondLst>
                                  <p:childTnLst>
                                    <p:set>
                                      <p:cBhvr>
                                        <p:cTn id="1977" dur="1" fill="hold">
                                          <p:stCondLst>
                                            <p:cond delay="0"/>
                                          </p:stCondLst>
                                        </p:cTn>
                                        <p:tgtEl>
                                          <p:spTgt spid="964"/>
                                        </p:tgtEl>
                                        <p:attrNameLst>
                                          <p:attrName>style.visibility</p:attrName>
                                        </p:attrNameLst>
                                      </p:cBhvr>
                                      <p:to>
                                        <p:strVal val="hidden"/>
                                      </p:to>
                                    </p:set>
                                  </p:childTnLst>
                                </p:cTn>
                              </p:par>
                            </p:childTnLst>
                          </p:cTn>
                        </p:par>
                        <p:par>
                          <p:cTn id="1978" fill="hold">
                            <p:stCondLst>
                              <p:cond delay="8000"/>
                            </p:stCondLst>
                            <p:childTnLst>
                              <p:par>
                                <p:cTn id="1979" nodeType="afterEffect" fill="hold" presetClass="exit" presetID="1">
                                  <p:stCondLst>
                                    <p:cond delay="1000"/>
                                  </p:stCondLst>
                                  <p:childTnLst>
                                    <p:set>
                                      <p:cBhvr>
                                        <p:cTn id="1980" dur="1" fill="hold">
                                          <p:stCondLst>
                                            <p:cond delay="0"/>
                                          </p:stCondLst>
                                        </p:cTn>
                                        <p:tgtEl>
                                          <p:spTgt spid="963"/>
                                        </p:tgtEl>
                                        <p:attrNameLst>
                                          <p:attrName>style.visibility</p:attrName>
                                        </p:attrNameLst>
                                      </p:cBhvr>
                                      <p:to>
                                        <p:strVal val="hidden"/>
                                      </p:to>
                                    </p:set>
                                  </p:childTnLst>
                                </p:cTn>
                              </p:par>
                            </p:childTnLst>
                          </p:cTn>
                        </p:par>
                        <p:par>
                          <p:cTn id="1981" fill="hold">
                            <p:stCondLst>
                              <p:cond delay="9000"/>
                            </p:stCondLst>
                            <p:childTnLst>
                              <p:par>
                                <p:cTn id="1982" nodeType="afterEffect" fill="hold" presetClass="exit" presetID="1">
                                  <p:stCondLst>
                                    <p:cond delay="1000"/>
                                  </p:stCondLst>
                                  <p:childTnLst>
                                    <p:set>
                                      <p:cBhvr>
                                        <p:cTn id="1983" dur="1" fill="hold">
                                          <p:stCondLst>
                                            <p:cond delay="0"/>
                                          </p:stCondLst>
                                        </p:cTn>
                                        <p:tgtEl>
                                          <p:spTgt spid="962"/>
                                        </p:tgtEl>
                                        <p:attrNameLst>
                                          <p:attrName>style.visibility</p:attrName>
                                        </p:attrNameLst>
                                      </p:cBhvr>
                                      <p:to>
                                        <p:strVal val="hidden"/>
                                      </p:to>
                                    </p:set>
                                  </p:childTnLst>
                                </p:cTn>
                              </p:par>
                            </p:childTnLst>
                          </p:cTn>
                        </p:par>
                        <p:par>
                          <p:cTn id="1984" fill="hold">
                            <p:stCondLst>
                              <p:cond delay="10000"/>
                            </p:stCondLst>
                            <p:childTnLst>
                              <p:par>
                                <p:cTn id="1985" nodeType="afterEffect" fill="hold" presetClass="exit" presetID="1">
                                  <p:stCondLst>
                                    <p:cond delay="1000"/>
                                  </p:stCondLst>
                                  <p:childTnLst>
                                    <p:set>
                                      <p:cBhvr>
                                        <p:cTn id="1986" dur="1" fill="hold">
                                          <p:stCondLst>
                                            <p:cond delay="0"/>
                                          </p:stCondLst>
                                        </p:cTn>
                                        <p:tgtEl>
                                          <p:spTgt spid="961"/>
                                        </p:tgtEl>
                                        <p:attrNameLst>
                                          <p:attrName>style.visibility</p:attrName>
                                        </p:attrNameLst>
                                      </p:cBhvr>
                                      <p:to>
                                        <p:strVal val="hidden"/>
                                      </p:to>
                                    </p:set>
                                  </p:childTnLst>
                                </p:cTn>
                              </p:par>
                            </p:childTnLst>
                          </p:cTn>
                        </p:par>
                        <p:par>
                          <p:cTn id="1987" fill="hold">
                            <p:stCondLst>
                              <p:cond delay="11000"/>
                            </p:stCondLst>
                            <p:childTnLst>
                              <p:par>
                                <p:cTn id="1988" nodeType="afterEffect" fill="hold" presetClass="exit" presetID="1">
                                  <p:stCondLst>
                                    <p:cond delay="1000"/>
                                  </p:stCondLst>
                                  <p:childTnLst>
                                    <p:set>
                                      <p:cBhvr>
                                        <p:cTn id="1989" dur="1" fill="hold">
                                          <p:stCondLst>
                                            <p:cond delay="0"/>
                                          </p:stCondLst>
                                        </p:cTn>
                                        <p:tgtEl>
                                          <p:spTgt spid="960"/>
                                        </p:tgtEl>
                                        <p:attrNameLst>
                                          <p:attrName>style.visibility</p:attrName>
                                        </p:attrNameLst>
                                      </p:cBhvr>
                                      <p:to>
                                        <p:strVal val="hidden"/>
                                      </p:to>
                                    </p:set>
                                  </p:childTnLst>
                                </p:cTn>
                              </p:par>
                            </p:childTnLst>
                          </p:cTn>
                        </p:par>
                        <p:par>
                          <p:cTn id="1990" fill="hold">
                            <p:stCondLst>
                              <p:cond delay="12000"/>
                            </p:stCondLst>
                            <p:childTnLst>
                              <p:par>
                                <p:cTn id="1991" nodeType="afterEffect" fill="hold" presetClass="exit" presetID="1">
                                  <p:stCondLst>
                                    <p:cond delay="1000"/>
                                  </p:stCondLst>
                                  <p:childTnLst>
                                    <p:set>
                                      <p:cBhvr>
                                        <p:cTn id="1992" dur="1" fill="hold">
                                          <p:stCondLst>
                                            <p:cond delay="0"/>
                                          </p:stCondLst>
                                        </p:cTn>
                                        <p:tgtEl>
                                          <p:spTgt spid="959"/>
                                        </p:tgtEl>
                                        <p:attrNameLst>
                                          <p:attrName>style.visibility</p:attrName>
                                        </p:attrNameLst>
                                      </p:cBhvr>
                                      <p:to>
                                        <p:strVal val="hidden"/>
                                      </p:to>
                                    </p:set>
                                  </p:childTnLst>
                                </p:cTn>
                              </p:par>
                            </p:childTnLst>
                          </p:cTn>
                        </p:par>
                        <p:par>
                          <p:cTn id="1993" fill="hold">
                            <p:stCondLst>
                              <p:cond delay="13000"/>
                            </p:stCondLst>
                            <p:childTnLst>
                              <p:par>
                                <p:cTn id="1994" nodeType="afterEffect" fill="hold" presetClass="exit" presetID="1">
                                  <p:stCondLst>
                                    <p:cond delay="1000"/>
                                  </p:stCondLst>
                                  <p:childTnLst>
                                    <p:set>
                                      <p:cBhvr>
                                        <p:cTn id="1995" dur="1" fill="hold">
                                          <p:stCondLst>
                                            <p:cond delay="0"/>
                                          </p:stCondLst>
                                        </p:cTn>
                                        <p:tgtEl>
                                          <p:spTgt spid="958"/>
                                        </p:tgtEl>
                                        <p:attrNameLst>
                                          <p:attrName>style.visibility</p:attrName>
                                        </p:attrNameLst>
                                      </p:cBhvr>
                                      <p:to>
                                        <p:strVal val="hidden"/>
                                      </p:to>
                                    </p:set>
                                  </p:childTnLst>
                                </p:cTn>
                              </p:par>
                            </p:childTnLst>
                          </p:cTn>
                        </p:par>
                        <p:par>
                          <p:cTn id="1996" fill="hold">
                            <p:stCondLst>
                              <p:cond delay="14000"/>
                            </p:stCondLst>
                            <p:childTnLst>
                              <p:par>
                                <p:cTn id="1997" nodeType="afterEffect" fill="hold" presetClass="exit" presetID="1">
                                  <p:stCondLst>
                                    <p:cond delay="1000"/>
                                  </p:stCondLst>
                                  <p:childTnLst>
                                    <p:set>
                                      <p:cBhvr>
                                        <p:cTn id="1998" dur="1" fill="hold">
                                          <p:stCondLst>
                                            <p:cond delay="0"/>
                                          </p:stCondLst>
                                        </p:cTn>
                                        <p:tgtEl>
                                          <p:spTgt spid="957"/>
                                        </p:tgtEl>
                                        <p:attrNameLst>
                                          <p:attrName>style.visibility</p:attrName>
                                        </p:attrNameLst>
                                      </p:cBhvr>
                                      <p:to>
                                        <p:strVal val="hidden"/>
                                      </p:to>
                                    </p:set>
                                  </p:childTnLst>
                                </p:cTn>
                              </p:par>
                            </p:childTnLst>
                          </p:cTn>
                        </p:par>
                        <p:par>
                          <p:cTn id="1999" fill="hold">
                            <p:stCondLst>
                              <p:cond delay="15000"/>
                            </p:stCondLst>
                            <p:childTnLst>
                              <p:par>
                                <p:cTn id="2000" nodeType="afterEffect" fill="hold" presetClass="exit" presetID="1">
                                  <p:stCondLst>
                                    <p:cond delay="1000"/>
                                  </p:stCondLst>
                                  <p:childTnLst>
                                    <p:set>
                                      <p:cBhvr>
                                        <p:cTn id="2001" dur="1" fill="hold">
                                          <p:stCondLst>
                                            <p:cond delay="0"/>
                                          </p:stCondLst>
                                        </p:cTn>
                                        <p:tgtEl>
                                          <p:spTgt spid="956"/>
                                        </p:tgtEl>
                                        <p:attrNameLst>
                                          <p:attrName>style.visibility</p:attrName>
                                        </p:attrNameLst>
                                      </p:cBhvr>
                                      <p:to>
                                        <p:strVal val="hidden"/>
                                      </p:to>
                                    </p:set>
                                  </p:childTnLst>
                                </p:cTn>
                              </p:par>
                            </p:childTnLst>
                          </p:cTn>
                        </p:par>
                        <p:par>
                          <p:cTn id="2002" fill="hold">
                            <p:stCondLst>
                              <p:cond delay="16000"/>
                            </p:stCondLst>
                            <p:childTnLst>
                              <p:par>
                                <p:cTn id="2003" nodeType="afterEffect" fill="hold" presetClass="exit" presetID="1">
                                  <p:stCondLst>
                                    <p:cond delay="1000"/>
                                  </p:stCondLst>
                                  <p:childTnLst>
                                    <p:set>
                                      <p:cBhvr>
                                        <p:cTn id="2004" dur="1" fill="hold">
                                          <p:stCondLst>
                                            <p:cond delay="0"/>
                                          </p:stCondLst>
                                        </p:cTn>
                                        <p:tgtEl>
                                          <p:spTgt spid="955"/>
                                        </p:tgtEl>
                                        <p:attrNameLst>
                                          <p:attrName>style.visibility</p:attrName>
                                        </p:attrNameLst>
                                      </p:cBhvr>
                                      <p:to>
                                        <p:strVal val="hidden"/>
                                      </p:to>
                                    </p:set>
                                  </p:childTnLst>
                                </p:cTn>
                              </p:par>
                            </p:childTnLst>
                          </p:cTn>
                        </p:par>
                        <p:par>
                          <p:cTn id="2005" fill="hold">
                            <p:stCondLst>
                              <p:cond delay="17000"/>
                            </p:stCondLst>
                            <p:childTnLst>
                              <p:par>
                                <p:cTn id="2006" nodeType="afterEffect" fill="hold" presetClass="exit" presetID="1">
                                  <p:stCondLst>
                                    <p:cond delay="1000"/>
                                  </p:stCondLst>
                                  <p:childTnLst>
                                    <p:set>
                                      <p:cBhvr>
                                        <p:cTn id="2007" dur="1" fill="hold">
                                          <p:stCondLst>
                                            <p:cond delay="0"/>
                                          </p:stCondLst>
                                        </p:cTn>
                                        <p:tgtEl>
                                          <p:spTgt spid="954"/>
                                        </p:tgtEl>
                                        <p:attrNameLst>
                                          <p:attrName>style.visibility</p:attrName>
                                        </p:attrNameLst>
                                      </p:cBhvr>
                                      <p:to>
                                        <p:strVal val="hidden"/>
                                      </p:to>
                                    </p:set>
                                  </p:childTnLst>
                                </p:cTn>
                              </p:par>
                            </p:childTnLst>
                          </p:cTn>
                        </p:par>
                        <p:par>
                          <p:cTn id="2008" fill="hold">
                            <p:stCondLst>
                              <p:cond delay="18000"/>
                            </p:stCondLst>
                            <p:childTnLst>
                              <p:par>
                                <p:cTn id="2009" nodeType="afterEffect" fill="hold" presetClass="exit" presetID="1">
                                  <p:stCondLst>
                                    <p:cond delay="1000"/>
                                  </p:stCondLst>
                                  <p:childTnLst>
                                    <p:set>
                                      <p:cBhvr>
                                        <p:cTn id="2010" dur="1" fill="hold">
                                          <p:stCondLst>
                                            <p:cond delay="0"/>
                                          </p:stCondLst>
                                        </p:cTn>
                                        <p:tgtEl>
                                          <p:spTgt spid="953"/>
                                        </p:tgtEl>
                                        <p:attrNameLst>
                                          <p:attrName>style.visibility</p:attrName>
                                        </p:attrNameLst>
                                      </p:cBhvr>
                                      <p:to>
                                        <p:strVal val="hidden"/>
                                      </p:to>
                                    </p:set>
                                  </p:childTnLst>
                                </p:cTn>
                              </p:par>
                            </p:childTnLst>
                          </p:cTn>
                        </p:par>
                        <p:par>
                          <p:cTn id="2011" fill="hold">
                            <p:stCondLst>
                              <p:cond delay="19000"/>
                            </p:stCondLst>
                            <p:childTnLst>
                              <p:par>
                                <p:cTn id="2012" nodeType="afterEffect" fill="hold" presetClass="exit" presetID="1">
                                  <p:stCondLst>
                                    <p:cond delay="1000"/>
                                  </p:stCondLst>
                                  <p:childTnLst>
                                    <p:set>
                                      <p:cBhvr>
                                        <p:cTn id="2013" dur="1" fill="hold">
                                          <p:stCondLst>
                                            <p:cond delay="0"/>
                                          </p:stCondLst>
                                        </p:cTn>
                                        <p:tgtEl>
                                          <p:spTgt spid="952"/>
                                        </p:tgtEl>
                                        <p:attrNameLst>
                                          <p:attrName>style.visibility</p:attrName>
                                        </p:attrNameLst>
                                      </p:cBhvr>
                                      <p:to>
                                        <p:strVal val="hidden"/>
                                      </p:to>
                                    </p:set>
                                  </p:childTnLst>
                                </p:cTn>
                              </p:par>
                            </p:childTnLst>
                          </p:cTn>
                        </p:par>
                        <p:par>
                          <p:cTn id="2014" fill="hold">
                            <p:stCondLst>
                              <p:cond delay="20000"/>
                            </p:stCondLst>
                            <p:childTnLst>
                              <p:par>
                                <p:cTn id="2015" nodeType="afterEffect" fill="hold" presetClass="exit" presetID="1">
                                  <p:stCondLst>
                                    <p:cond delay="1000"/>
                                  </p:stCondLst>
                                  <p:childTnLst>
                                    <p:set>
                                      <p:cBhvr>
                                        <p:cTn id="2016" dur="1" fill="hold">
                                          <p:stCondLst>
                                            <p:cond delay="0"/>
                                          </p:stCondLst>
                                        </p:cTn>
                                        <p:tgtEl>
                                          <p:spTgt spid="951"/>
                                        </p:tgtEl>
                                        <p:attrNameLst>
                                          <p:attrName>style.visibility</p:attrName>
                                        </p:attrNameLst>
                                      </p:cBhvr>
                                      <p:to>
                                        <p:strVal val="hidden"/>
                                      </p:to>
                                    </p:set>
                                  </p:childTnLst>
                                </p:cTn>
                              </p:par>
                            </p:childTnLst>
                          </p:cTn>
                        </p:par>
                        <p:par>
                          <p:cTn id="2017" fill="hold">
                            <p:stCondLst>
                              <p:cond delay="21000"/>
                            </p:stCondLst>
                            <p:childTnLst>
                              <p:par>
                                <p:cTn id="2018" nodeType="afterEffect" fill="hold" presetClass="exit" presetID="1">
                                  <p:stCondLst>
                                    <p:cond delay="1000"/>
                                  </p:stCondLst>
                                  <p:childTnLst>
                                    <p:set>
                                      <p:cBhvr>
                                        <p:cTn id="2019" dur="1" fill="hold">
                                          <p:stCondLst>
                                            <p:cond delay="0"/>
                                          </p:stCondLst>
                                        </p:cTn>
                                        <p:tgtEl>
                                          <p:spTgt spid="950"/>
                                        </p:tgtEl>
                                        <p:attrNameLst>
                                          <p:attrName>style.visibility</p:attrName>
                                        </p:attrNameLst>
                                      </p:cBhvr>
                                      <p:to>
                                        <p:strVal val="hidden"/>
                                      </p:to>
                                    </p:set>
                                  </p:childTnLst>
                                </p:cTn>
                              </p:par>
                            </p:childTnLst>
                          </p:cTn>
                        </p:par>
                        <p:par>
                          <p:cTn id="2020" fill="hold">
                            <p:stCondLst>
                              <p:cond delay="22000"/>
                            </p:stCondLst>
                            <p:childTnLst>
                              <p:par>
                                <p:cTn id="2021" nodeType="afterEffect" fill="hold" presetClass="exit" presetID="1">
                                  <p:stCondLst>
                                    <p:cond delay="1000"/>
                                  </p:stCondLst>
                                  <p:childTnLst>
                                    <p:set>
                                      <p:cBhvr>
                                        <p:cTn id="2022" dur="1" fill="hold">
                                          <p:stCondLst>
                                            <p:cond delay="0"/>
                                          </p:stCondLst>
                                        </p:cTn>
                                        <p:tgtEl>
                                          <p:spTgt spid="949"/>
                                        </p:tgtEl>
                                        <p:attrNameLst>
                                          <p:attrName>style.visibility</p:attrName>
                                        </p:attrNameLst>
                                      </p:cBhvr>
                                      <p:to>
                                        <p:strVal val="hidden"/>
                                      </p:to>
                                    </p:set>
                                  </p:childTnLst>
                                </p:cTn>
                              </p:par>
                            </p:childTnLst>
                          </p:cTn>
                        </p:par>
                        <p:par>
                          <p:cTn id="2023" fill="hold">
                            <p:stCondLst>
                              <p:cond delay="23000"/>
                            </p:stCondLst>
                            <p:childTnLst>
                              <p:par>
                                <p:cTn id="2024" nodeType="afterEffect" fill="hold" presetClass="exit" presetID="1">
                                  <p:stCondLst>
                                    <p:cond delay="1000"/>
                                  </p:stCondLst>
                                  <p:childTnLst>
                                    <p:set>
                                      <p:cBhvr>
                                        <p:cTn id="2025" dur="1" fill="hold">
                                          <p:stCondLst>
                                            <p:cond delay="0"/>
                                          </p:stCondLst>
                                        </p:cTn>
                                        <p:tgtEl>
                                          <p:spTgt spid="948"/>
                                        </p:tgtEl>
                                        <p:attrNameLst>
                                          <p:attrName>style.visibility</p:attrName>
                                        </p:attrNameLst>
                                      </p:cBhvr>
                                      <p:to>
                                        <p:strVal val="hidden"/>
                                      </p:to>
                                    </p:set>
                                  </p:childTnLst>
                                </p:cTn>
                              </p:par>
                            </p:childTnLst>
                          </p:cTn>
                        </p:par>
                        <p:par>
                          <p:cTn id="2026" fill="hold">
                            <p:stCondLst>
                              <p:cond delay="24000"/>
                            </p:stCondLst>
                            <p:childTnLst>
                              <p:par>
                                <p:cTn id="2027" nodeType="afterEffect" fill="hold" presetClass="exit" presetID="1">
                                  <p:stCondLst>
                                    <p:cond delay="1000"/>
                                  </p:stCondLst>
                                  <p:childTnLst>
                                    <p:set>
                                      <p:cBhvr>
                                        <p:cTn id="2028" dur="1" fill="hold">
                                          <p:stCondLst>
                                            <p:cond delay="9"/>
                                          </p:stCondLst>
                                        </p:cTn>
                                        <p:tgtEl>
                                          <p:spTgt spid="94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#26</a:t>
            </a:r>
            <a:endParaRPr b="0" lang="en-US" sz="4400" strike="noStrike" u="none">
              <a:solidFill>
                <a:srgbClr val="ffffff"/>
              </a:solidFill>
              <a:uFillTx/>
              <a:latin typeface="Arial"/>
            </a:endParaRPr>
          </a:p>
        </p:txBody>
      </p:sp>
      <p:sp>
        <p:nvSpPr>
          <p:cNvPr id="973" name="PlaceHolder 24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this mortal  </a:t>
            </a:r>
            <a:endParaRPr b="0" lang="en-US" sz="3200" strike="noStrike" u="none">
              <a:solidFill>
                <a:srgbClr val="ffffff"/>
              </a:solidFill>
              <a:uFillTx/>
              <a:latin typeface="Arial"/>
            </a:endParaRPr>
          </a:p>
        </p:txBody>
      </p:sp>
      <p:sp>
        <p:nvSpPr>
          <p:cNvPr id="974" name="PlaceHolder 24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esto mortal </a:t>
            </a:r>
            <a:endParaRPr b="0" lang="en-US" sz="3200" strike="noStrike" u="none">
              <a:solidFill>
                <a:srgbClr val="ffffff"/>
              </a:solidFill>
              <a:uFillTx/>
              <a:latin typeface="Arial"/>
            </a:endParaRPr>
          </a:p>
        </p:txBody>
      </p:sp>
      <p:sp>
        <p:nvSpPr>
          <p:cNvPr id="975" name="PlaceHolder 25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que ce corps mortel</a:t>
            </a:r>
            <a:endParaRPr b="0" lang="en-US" sz="3200" strike="noStrike" u="none">
              <a:solidFill>
                <a:srgbClr val="ffffff"/>
              </a:solidFill>
              <a:uFillTx/>
              <a:latin typeface="Arial"/>
            </a:endParaRPr>
          </a:p>
        </p:txBody>
      </p:sp>
      <p:sp>
        <p:nvSpPr>
          <p:cNvPr id="976" name="PlaceHolder 25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τὸ θνητὸν τοῦτο</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97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#27</a:t>
            </a:r>
            <a:endParaRPr b="0" lang="en-US" sz="4400" strike="noStrike" u="none">
              <a:solidFill>
                <a:srgbClr val="ffffff"/>
              </a:solidFill>
              <a:uFillTx/>
              <a:latin typeface="Arial"/>
            </a:endParaRPr>
          </a:p>
        </p:txBody>
      </p:sp>
      <p:sp>
        <p:nvSpPr>
          <p:cNvPr id="97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15:43, in what is the body raised that contrasts with dishonor?  </a:t>
            </a:r>
            <a:endParaRPr b="0" lang="en-US" sz="3200" strike="noStrike" u="none">
              <a:solidFill>
                <a:srgbClr val="ffffff"/>
              </a:solidFill>
              <a:uFillTx/>
              <a:latin typeface="Arial"/>
            </a:endParaRPr>
          </a:p>
        </p:txBody>
      </p:sp>
      <p:sp>
        <p:nvSpPr>
          <p:cNvPr id="979" name="PlaceHolder 11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15:43, ¿en qué se resucita el cuerpo que contrasta con la deshonra? </a:t>
            </a:r>
            <a:endParaRPr b="0" lang="en-US" sz="3200" strike="noStrike" u="none">
              <a:solidFill>
                <a:srgbClr val="ffffff"/>
              </a:solidFill>
              <a:uFillTx/>
              <a:latin typeface="Arial"/>
            </a:endParaRPr>
          </a:p>
        </p:txBody>
      </p:sp>
      <p:sp>
        <p:nvSpPr>
          <p:cNvPr id="980" name="PlaceHolder 11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:43, en quoi le corps est-il ressuscité qui contraste avec le déshonneur ?</a:t>
            </a:r>
            <a:endParaRPr b="0" lang="en-US" sz="3200" strike="noStrike" u="none">
              <a:solidFill>
                <a:srgbClr val="ffffff"/>
              </a:solidFill>
              <a:uFillTx/>
              <a:latin typeface="Arial"/>
            </a:endParaRPr>
          </a:p>
        </p:txBody>
      </p:sp>
      <p:sp>
        <p:nvSpPr>
          <p:cNvPr id="981" name="TextBox 34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982" name="TextBox 3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983" name="TextBox 3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984" name="TextBox 3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985" name="TextBox 3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986" name="TextBox 3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987" name="TextBox 3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988" name="TextBox 3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989" name="TextBox 3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990" name="TextBox 3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991" name="TextBox 3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992" name="TextBox 3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993" name="TextBox 3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994" name="TextBox 3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995" name="TextBox 3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996" name="TextBox 3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997" name="TextBox 3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998" name="TextBox 3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999" name="TextBox 3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00" name="TextBox 3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01" name="TextBox 3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02" name="TextBox 3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03" name="TextBox 3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04" name="TextBox 3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05" name="TextBox 3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06" name="TextBox 3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029" dur="indefinite" restart="never" nodeType="tmRoot">
          <p:childTnLst>
            <p:seq>
              <p:cTn id="2030" dur="indefinite" nodeType="mainSeq">
                <p:childTnLst>
                  <p:par>
                    <p:cTn id="2031" fill="hold">
                      <p:stCondLst>
                        <p:cond delay="indefinite"/>
                      </p:stCondLst>
                      <p:childTnLst>
                        <p:par>
                          <p:cTn id="2032" fill="hold">
                            <p:stCondLst>
                              <p:cond delay="0"/>
                            </p:stCondLst>
                            <p:childTnLst>
                              <p:par>
                                <p:cTn id="2033" nodeType="clickEffect" fill="hold" presetClass="exit" presetID="1">
                                  <p:stCondLst>
                                    <p:cond delay="1000"/>
                                  </p:stCondLst>
                                  <p:childTnLst>
                                    <p:set>
                                      <p:cBhvr>
                                        <p:cTn id="2034" dur="1" fill="hold">
                                          <p:stCondLst>
                                            <p:cond delay="0"/>
                                          </p:stCondLst>
                                        </p:cTn>
                                        <p:tgtEl>
                                          <p:spTgt spid="1006"/>
                                        </p:tgtEl>
                                        <p:attrNameLst>
                                          <p:attrName>style.visibility</p:attrName>
                                        </p:attrNameLst>
                                      </p:cBhvr>
                                      <p:to>
                                        <p:strVal val="hidden"/>
                                      </p:to>
                                    </p:set>
                                  </p:childTnLst>
                                </p:cTn>
                              </p:par>
                            </p:childTnLst>
                          </p:cTn>
                        </p:par>
                        <p:par>
                          <p:cTn id="2035" fill="hold">
                            <p:stCondLst>
                              <p:cond delay="1000"/>
                            </p:stCondLst>
                            <p:childTnLst>
                              <p:par>
                                <p:cTn id="2036" nodeType="afterEffect" fill="hold" presetClass="exit" presetID="1">
                                  <p:stCondLst>
                                    <p:cond delay="1000"/>
                                  </p:stCondLst>
                                  <p:childTnLst>
                                    <p:set>
                                      <p:cBhvr>
                                        <p:cTn id="2037" dur="1" fill="hold">
                                          <p:stCondLst>
                                            <p:cond delay="0"/>
                                          </p:stCondLst>
                                        </p:cTn>
                                        <p:tgtEl>
                                          <p:spTgt spid="1005"/>
                                        </p:tgtEl>
                                        <p:attrNameLst>
                                          <p:attrName>style.visibility</p:attrName>
                                        </p:attrNameLst>
                                      </p:cBhvr>
                                      <p:to>
                                        <p:strVal val="hidden"/>
                                      </p:to>
                                    </p:set>
                                  </p:childTnLst>
                                </p:cTn>
                              </p:par>
                            </p:childTnLst>
                          </p:cTn>
                        </p:par>
                        <p:par>
                          <p:cTn id="2038" fill="hold">
                            <p:stCondLst>
                              <p:cond delay="2000"/>
                            </p:stCondLst>
                            <p:childTnLst>
                              <p:par>
                                <p:cTn id="2039" nodeType="afterEffect" fill="hold" presetClass="exit" presetID="1">
                                  <p:stCondLst>
                                    <p:cond delay="1000"/>
                                  </p:stCondLst>
                                  <p:childTnLst>
                                    <p:set>
                                      <p:cBhvr>
                                        <p:cTn id="2040" dur="1" fill="hold">
                                          <p:stCondLst>
                                            <p:cond delay="0"/>
                                          </p:stCondLst>
                                        </p:cTn>
                                        <p:tgtEl>
                                          <p:spTgt spid="1004"/>
                                        </p:tgtEl>
                                        <p:attrNameLst>
                                          <p:attrName>style.visibility</p:attrName>
                                        </p:attrNameLst>
                                      </p:cBhvr>
                                      <p:to>
                                        <p:strVal val="hidden"/>
                                      </p:to>
                                    </p:set>
                                  </p:childTnLst>
                                </p:cTn>
                              </p:par>
                            </p:childTnLst>
                          </p:cTn>
                        </p:par>
                        <p:par>
                          <p:cTn id="2041" fill="hold">
                            <p:stCondLst>
                              <p:cond delay="3000"/>
                            </p:stCondLst>
                            <p:childTnLst>
                              <p:par>
                                <p:cTn id="2042" nodeType="afterEffect" fill="hold" presetClass="exit" presetID="1">
                                  <p:stCondLst>
                                    <p:cond delay="1000"/>
                                  </p:stCondLst>
                                  <p:childTnLst>
                                    <p:set>
                                      <p:cBhvr>
                                        <p:cTn id="2043" dur="1" fill="hold">
                                          <p:stCondLst>
                                            <p:cond delay="0"/>
                                          </p:stCondLst>
                                        </p:cTn>
                                        <p:tgtEl>
                                          <p:spTgt spid="1003"/>
                                        </p:tgtEl>
                                        <p:attrNameLst>
                                          <p:attrName>style.visibility</p:attrName>
                                        </p:attrNameLst>
                                      </p:cBhvr>
                                      <p:to>
                                        <p:strVal val="hidden"/>
                                      </p:to>
                                    </p:set>
                                  </p:childTnLst>
                                </p:cTn>
                              </p:par>
                            </p:childTnLst>
                          </p:cTn>
                        </p:par>
                        <p:par>
                          <p:cTn id="2044" fill="hold">
                            <p:stCondLst>
                              <p:cond delay="4000"/>
                            </p:stCondLst>
                            <p:childTnLst>
                              <p:par>
                                <p:cTn id="2045" nodeType="afterEffect" fill="hold" presetClass="exit" presetID="1">
                                  <p:stCondLst>
                                    <p:cond delay="1000"/>
                                  </p:stCondLst>
                                  <p:childTnLst>
                                    <p:set>
                                      <p:cBhvr>
                                        <p:cTn id="2046" dur="1" fill="hold">
                                          <p:stCondLst>
                                            <p:cond delay="0"/>
                                          </p:stCondLst>
                                        </p:cTn>
                                        <p:tgtEl>
                                          <p:spTgt spid="1002"/>
                                        </p:tgtEl>
                                        <p:attrNameLst>
                                          <p:attrName>style.visibility</p:attrName>
                                        </p:attrNameLst>
                                      </p:cBhvr>
                                      <p:to>
                                        <p:strVal val="hidden"/>
                                      </p:to>
                                    </p:set>
                                  </p:childTnLst>
                                </p:cTn>
                              </p:par>
                            </p:childTnLst>
                          </p:cTn>
                        </p:par>
                        <p:par>
                          <p:cTn id="2047" fill="hold">
                            <p:stCondLst>
                              <p:cond delay="5000"/>
                            </p:stCondLst>
                            <p:childTnLst>
                              <p:par>
                                <p:cTn id="2048" nodeType="afterEffect" fill="hold" presetClass="exit" presetID="1">
                                  <p:stCondLst>
                                    <p:cond delay="1000"/>
                                  </p:stCondLst>
                                  <p:childTnLst>
                                    <p:set>
                                      <p:cBhvr>
                                        <p:cTn id="2049" dur="1" fill="hold">
                                          <p:stCondLst>
                                            <p:cond delay="0"/>
                                          </p:stCondLst>
                                        </p:cTn>
                                        <p:tgtEl>
                                          <p:spTgt spid="1001"/>
                                        </p:tgtEl>
                                        <p:attrNameLst>
                                          <p:attrName>style.visibility</p:attrName>
                                        </p:attrNameLst>
                                      </p:cBhvr>
                                      <p:to>
                                        <p:strVal val="hidden"/>
                                      </p:to>
                                    </p:set>
                                  </p:childTnLst>
                                </p:cTn>
                              </p:par>
                            </p:childTnLst>
                          </p:cTn>
                        </p:par>
                        <p:par>
                          <p:cTn id="2050" fill="hold">
                            <p:stCondLst>
                              <p:cond delay="6000"/>
                            </p:stCondLst>
                            <p:childTnLst>
                              <p:par>
                                <p:cTn id="2051" nodeType="afterEffect" fill="hold" presetClass="exit" presetID="1">
                                  <p:stCondLst>
                                    <p:cond delay="1000"/>
                                  </p:stCondLst>
                                  <p:childTnLst>
                                    <p:set>
                                      <p:cBhvr>
                                        <p:cTn id="2052" dur="1" fill="hold">
                                          <p:stCondLst>
                                            <p:cond delay="0"/>
                                          </p:stCondLst>
                                        </p:cTn>
                                        <p:tgtEl>
                                          <p:spTgt spid="1000"/>
                                        </p:tgtEl>
                                        <p:attrNameLst>
                                          <p:attrName>style.visibility</p:attrName>
                                        </p:attrNameLst>
                                      </p:cBhvr>
                                      <p:to>
                                        <p:strVal val="hidden"/>
                                      </p:to>
                                    </p:set>
                                  </p:childTnLst>
                                </p:cTn>
                              </p:par>
                            </p:childTnLst>
                          </p:cTn>
                        </p:par>
                        <p:par>
                          <p:cTn id="2053" fill="hold">
                            <p:stCondLst>
                              <p:cond delay="7000"/>
                            </p:stCondLst>
                            <p:childTnLst>
                              <p:par>
                                <p:cTn id="2054" nodeType="afterEffect" fill="hold" presetClass="exit" presetID="1">
                                  <p:stCondLst>
                                    <p:cond delay="1000"/>
                                  </p:stCondLst>
                                  <p:childTnLst>
                                    <p:set>
                                      <p:cBhvr>
                                        <p:cTn id="2055" dur="1" fill="hold">
                                          <p:stCondLst>
                                            <p:cond delay="0"/>
                                          </p:stCondLst>
                                        </p:cTn>
                                        <p:tgtEl>
                                          <p:spTgt spid="999"/>
                                        </p:tgtEl>
                                        <p:attrNameLst>
                                          <p:attrName>style.visibility</p:attrName>
                                        </p:attrNameLst>
                                      </p:cBhvr>
                                      <p:to>
                                        <p:strVal val="hidden"/>
                                      </p:to>
                                    </p:set>
                                  </p:childTnLst>
                                </p:cTn>
                              </p:par>
                            </p:childTnLst>
                          </p:cTn>
                        </p:par>
                        <p:par>
                          <p:cTn id="2056" fill="hold">
                            <p:stCondLst>
                              <p:cond delay="8000"/>
                            </p:stCondLst>
                            <p:childTnLst>
                              <p:par>
                                <p:cTn id="2057" nodeType="afterEffect" fill="hold" presetClass="exit" presetID="1">
                                  <p:stCondLst>
                                    <p:cond delay="1000"/>
                                  </p:stCondLst>
                                  <p:childTnLst>
                                    <p:set>
                                      <p:cBhvr>
                                        <p:cTn id="2058" dur="1" fill="hold">
                                          <p:stCondLst>
                                            <p:cond delay="0"/>
                                          </p:stCondLst>
                                        </p:cTn>
                                        <p:tgtEl>
                                          <p:spTgt spid="998"/>
                                        </p:tgtEl>
                                        <p:attrNameLst>
                                          <p:attrName>style.visibility</p:attrName>
                                        </p:attrNameLst>
                                      </p:cBhvr>
                                      <p:to>
                                        <p:strVal val="hidden"/>
                                      </p:to>
                                    </p:set>
                                  </p:childTnLst>
                                </p:cTn>
                              </p:par>
                            </p:childTnLst>
                          </p:cTn>
                        </p:par>
                        <p:par>
                          <p:cTn id="2059" fill="hold">
                            <p:stCondLst>
                              <p:cond delay="9000"/>
                            </p:stCondLst>
                            <p:childTnLst>
                              <p:par>
                                <p:cTn id="2060" nodeType="afterEffect" fill="hold" presetClass="exit" presetID="1">
                                  <p:stCondLst>
                                    <p:cond delay="1000"/>
                                  </p:stCondLst>
                                  <p:childTnLst>
                                    <p:set>
                                      <p:cBhvr>
                                        <p:cTn id="2061" dur="1" fill="hold">
                                          <p:stCondLst>
                                            <p:cond delay="0"/>
                                          </p:stCondLst>
                                        </p:cTn>
                                        <p:tgtEl>
                                          <p:spTgt spid="997"/>
                                        </p:tgtEl>
                                        <p:attrNameLst>
                                          <p:attrName>style.visibility</p:attrName>
                                        </p:attrNameLst>
                                      </p:cBhvr>
                                      <p:to>
                                        <p:strVal val="hidden"/>
                                      </p:to>
                                    </p:set>
                                  </p:childTnLst>
                                </p:cTn>
                              </p:par>
                            </p:childTnLst>
                          </p:cTn>
                        </p:par>
                        <p:par>
                          <p:cTn id="2062" fill="hold">
                            <p:stCondLst>
                              <p:cond delay="10000"/>
                            </p:stCondLst>
                            <p:childTnLst>
                              <p:par>
                                <p:cTn id="2063" nodeType="afterEffect" fill="hold" presetClass="exit" presetID="1">
                                  <p:stCondLst>
                                    <p:cond delay="1000"/>
                                  </p:stCondLst>
                                  <p:childTnLst>
                                    <p:set>
                                      <p:cBhvr>
                                        <p:cTn id="2064" dur="1" fill="hold">
                                          <p:stCondLst>
                                            <p:cond delay="0"/>
                                          </p:stCondLst>
                                        </p:cTn>
                                        <p:tgtEl>
                                          <p:spTgt spid="996"/>
                                        </p:tgtEl>
                                        <p:attrNameLst>
                                          <p:attrName>style.visibility</p:attrName>
                                        </p:attrNameLst>
                                      </p:cBhvr>
                                      <p:to>
                                        <p:strVal val="hidden"/>
                                      </p:to>
                                    </p:set>
                                  </p:childTnLst>
                                </p:cTn>
                              </p:par>
                            </p:childTnLst>
                          </p:cTn>
                        </p:par>
                        <p:par>
                          <p:cTn id="2065" fill="hold">
                            <p:stCondLst>
                              <p:cond delay="11000"/>
                            </p:stCondLst>
                            <p:childTnLst>
                              <p:par>
                                <p:cTn id="2066" nodeType="afterEffect" fill="hold" presetClass="exit" presetID="1">
                                  <p:stCondLst>
                                    <p:cond delay="1000"/>
                                  </p:stCondLst>
                                  <p:childTnLst>
                                    <p:set>
                                      <p:cBhvr>
                                        <p:cTn id="2067" dur="1" fill="hold">
                                          <p:stCondLst>
                                            <p:cond delay="0"/>
                                          </p:stCondLst>
                                        </p:cTn>
                                        <p:tgtEl>
                                          <p:spTgt spid="995"/>
                                        </p:tgtEl>
                                        <p:attrNameLst>
                                          <p:attrName>style.visibility</p:attrName>
                                        </p:attrNameLst>
                                      </p:cBhvr>
                                      <p:to>
                                        <p:strVal val="hidden"/>
                                      </p:to>
                                    </p:set>
                                  </p:childTnLst>
                                </p:cTn>
                              </p:par>
                            </p:childTnLst>
                          </p:cTn>
                        </p:par>
                        <p:par>
                          <p:cTn id="2068" fill="hold">
                            <p:stCondLst>
                              <p:cond delay="12000"/>
                            </p:stCondLst>
                            <p:childTnLst>
                              <p:par>
                                <p:cTn id="2069" nodeType="afterEffect" fill="hold" presetClass="exit" presetID="1">
                                  <p:stCondLst>
                                    <p:cond delay="1000"/>
                                  </p:stCondLst>
                                  <p:childTnLst>
                                    <p:set>
                                      <p:cBhvr>
                                        <p:cTn id="2070" dur="1" fill="hold">
                                          <p:stCondLst>
                                            <p:cond delay="0"/>
                                          </p:stCondLst>
                                        </p:cTn>
                                        <p:tgtEl>
                                          <p:spTgt spid="994"/>
                                        </p:tgtEl>
                                        <p:attrNameLst>
                                          <p:attrName>style.visibility</p:attrName>
                                        </p:attrNameLst>
                                      </p:cBhvr>
                                      <p:to>
                                        <p:strVal val="hidden"/>
                                      </p:to>
                                    </p:set>
                                  </p:childTnLst>
                                </p:cTn>
                              </p:par>
                            </p:childTnLst>
                          </p:cTn>
                        </p:par>
                        <p:par>
                          <p:cTn id="2071" fill="hold">
                            <p:stCondLst>
                              <p:cond delay="13000"/>
                            </p:stCondLst>
                            <p:childTnLst>
                              <p:par>
                                <p:cTn id="2072" nodeType="afterEffect" fill="hold" presetClass="exit" presetID="1">
                                  <p:stCondLst>
                                    <p:cond delay="1000"/>
                                  </p:stCondLst>
                                  <p:childTnLst>
                                    <p:set>
                                      <p:cBhvr>
                                        <p:cTn id="2073" dur="1" fill="hold">
                                          <p:stCondLst>
                                            <p:cond delay="0"/>
                                          </p:stCondLst>
                                        </p:cTn>
                                        <p:tgtEl>
                                          <p:spTgt spid="993"/>
                                        </p:tgtEl>
                                        <p:attrNameLst>
                                          <p:attrName>style.visibility</p:attrName>
                                        </p:attrNameLst>
                                      </p:cBhvr>
                                      <p:to>
                                        <p:strVal val="hidden"/>
                                      </p:to>
                                    </p:set>
                                  </p:childTnLst>
                                </p:cTn>
                              </p:par>
                            </p:childTnLst>
                          </p:cTn>
                        </p:par>
                        <p:par>
                          <p:cTn id="2074" fill="hold">
                            <p:stCondLst>
                              <p:cond delay="14000"/>
                            </p:stCondLst>
                            <p:childTnLst>
                              <p:par>
                                <p:cTn id="2075" nodeType="afterEffect" fill="hold" presetClass="exit" presetID="1">
                                  <p:stCondLst>
                                    <p:cond delay="1000"/>
                                  </p:stCondLst>
                                  <p:childTnLst>
                                    <p:set>
                                      <p:cBhvr>
                                        <p:cTn id="2076" dur="1" fill="hold">
                                          <p:stCondLst>
                                            <p:cond delay="0"/>
                                          </p:stCondLst>
                                        </p:cTn>
                                        <p:tgtEl>
                                          <p:spTgt spid="992"/>
                                        </p:tgtEl>
                                        <p:attrNameLst>
                                          <p:attrName>style.visibility</p:attrName>
                                        </p:attrNameLst>
                                      </p:cBhvr>
                                      <p:to>
                                        <p:strVal val="hidden"/>
                                      </p:to>
                                    </p:set>
                                  </p:childTnLst>
                                </p:cTn>
                              </p:par>
                            </p:childTnLst>
                          </p:cTn>
                        </p:par>
                        <p:par>
                          <p:cTn id="2077" fill="hold">
                            <p:stCondLst>
                              <p:cond delay="15000"/>
                            </p:stCondLst>
                            <p:childTnLst>
                              <p:par>
                                <p:cTn id="2078" nodeType="afterEffect" fill="hold" presetClass="exit" presetID="1">
                                  <p:stCondLst>
                                    <p:cond delay="1000"/>
                                  </p:stCondLst>
                                  <p:childTnLst>
                                    <p:set>
                                      <p:cBhvr>
                                        <p:cTn id="2079" dur="1" fill="hold">
                                          <p:stCondLst>
                                            <p:cond delay="0"/>
                                          </p:stCondLst>
                                        </p:cTn>
                                        <p:tgtEl>
                                          <p:spTgt spid="991"/>
                                        </p:tgtEl>
                                        <p:attrNameLst>
                                          <p:attrName>style.visibility</p:attrName>
                                        </p:attrNameLst>
                                      </p:cBhvr>
                                      <p:to>
                                        <p:strVal val="hidden"/>
                                      </p:to>
                                    </p:set>
                                  </p:childTnLst>
                                </p:cTn>
                              </p:par>
                            </p:childTnLst>
                          </p:cTn>
                        </p:par>
                        <p:par>
                          <p:cTn id="2080" fill="hold">
                            <p:stCondLst>
                              <p:cond delay="16000"/>
                            </p:stCondLst>
                            <p:childTnLst>
                              <p:par>
                                <p:cTn id="2081" nodeType="afterEffect" fill="hold" presetClass="exit" presetID="1">
                                  <p:stCondLst>
                                    <p:cond delay="1000"/>
                                  </p:stCondLst>
                                  <p:childTnLst>
                                    <p:set>
                                      <p:cBhvr>
                                        <p:cTn id="2082" dur="1" fill="hold">
                                          <p:stCondLst>
                                            <p:cond delay="0"/>
                                          </p:stCondLst>
                                        </p:cTn>
                                        <p:tgtEl>
                                          <p:spTgt spid="990"/>
                                        </p:tgtEl>
                                        <p:attrNameLst>
                                          <p:attrName>style.visibility</p:attrName>
                                        </p:attrNameLst>
                                      </p:cBhvr>
                                      <p:to>
                                        <p:strVal val="hidden"/>
                                      </p:to>
                                    </p:set>
                                  </p:childTnLst>
                                </p:cTn>
                              </p:par>
                            </p:childTnLst>
                          </p:cTn>
                        </p:par>
                        <p:par>
                          <p:cTn id="2083" fill="hold">
                            <p:stCondLst>
                              <p:cond delay="17000"/>
                            </p:stCondLst>
                            <p:childTnLst>
                              <p:par>
                                <p:cTn id="2084" nodeType="afterEffect" fill="hold" presetClass="exit" presetID="1">
                                  <p:stCondLst>
                                    <p:cond delay="1000"/>
                                  </p:stCondLst>
                                  <p:childTnLst>
                                    <p:set>
                                      <p:cBhvr>
                                        <p:cTn id="2085" dur="1" fill="hold">
                                          <p:stCondLst>
                                            <p:cond delay="0"/>
                                          </p:stCondLst>
                                        </p:cTn>
                                        <p:tgtEl>
                                          <p:spTgt spid="989"/>
                                        </p:tgtEl>
                                        <p:attrNameLst>
                                          <p:attrName>style.visibility</p:attrName>
                                        </p:attrNameLst>
                                      </p:cBhvr>
                                      <p:to>
                                        <p:strVal val="hidden"/>
                                      </p:to>
                                    </p:set>
                                  </p:childTnLst>
                                </p:cTn>
                              </p:par>
                            </p:childTnLst>
                          </p:cTn>
                        </p:par>
                        <p:par>
                          <p:cTn id="2086" fill="hold">
                            <p:stCondLst>
                              <p:cond delay="18000"/>
                            </p:stCondLst>
                            <p:childTnLst>
                              <p:par>
                                <p:cTn id="2087" nodeType="afterEffect" fill="hold" presetClass="exit" presetID="1">
                                  <p:stCondLst>
                                    <p:cond delay="1000"/>
                                  </p:stCondLst>
                                  <p:childTnLst>
                                    <p:set>
                                      <p:cBhvr>
                                        <p:cTn id="2088" dur="1" fill="hold">
                                          <p:stCondLst>
                                            <p:cond delay="0"/>
                                          </p:stCondLst>
                                        </p:cTn>
                                        <p:tgtEl>
                                          <p:spTgt spid="988"/>
                                        </p:tgtEl>
                                        <p:attrNameLst>
                                          <p:attrName>style.visibility</p:attrName>
                                        </p:attrNameLst>
                                      </p:cBhvr>
                                      <p:to>
                                        <p:strVal val="hidden"/>
                                      </p:to>
                                    </p:set>
                                  </p:childTnLst>
                                </p:cTn>
                              </p:par>
                            </p:childTnLst>
                          </p:cTn>
                        </p:par>
                        <p:par>
                          <p:cTn id="2089" fill="hold">
                            <p:stCondLst>
                              <p:cond delay="19000"/>
                            </p:stCondLst>
                            <p:childTnLst>
                              <p:par>
                                <p:cTn id="2090" nodeType="afterEffect" fill="hold" presetClass="exit" presetID="1">
                                  <p:stCondLst>
                                    <p:cond delay="1000"/>
                                  </p:stCondLst>
                                  <p:childTnLst>
                                    <p:set>
                                      <p:cBhvr>
                                        <p:cTn id="2091" dur="1" fill="hold">
                                          <p:stCondLst>
                                            <p:cond delay="0"/>
                                          </p:stCondLst>
                                        </p:cTn>
                                        <p:tgtEl>
                                          <p:spTgt spid="987"/>
                                        </p:tgtEl>
                                        <p:attrNameLst>
                                          <p:attrName>style.visibility</p:attrName>
                                        </p:attrNameLst>
                                      </p:cBhvr>
                                      <p:to>
                                        <p:strVal val="hidden"/>
                                      </p:to>
                                    </p:set>
                                  </p:childTnLst>
                                </p:cTn>
                              </p:par>
                            </p:childTnLst>
                          </p:cTn>
                        </p:par>
                        <p:par>
                          <p:cTn id="2092" fill="hold">
                            <p:stCondLst>
                              <p:cond delay="20000"/>
                            </p:stCondLst>
                            <p:childTnLst>
                              <p:par>
                                <p:cTn id="2093" nodeType="afterEffect" fill="hold" presetClass="exit" presetID="1">
                                  <p:stCondLst>
                                    <p:cond delay="1000"/>
                                  </p:stCondLst>
                                  <p:childTnLst>
                                    <p:set>
                                      <p:cBhvr>
                                        <p:cTn id="2094" dur="1" fill="hold">
                                          <p:stCondLst>
                                            <p:cond delay="0"/>
                                          </p:stCondLst>
                                        </p:cTn>
                                        <p:tgtEl>
                                          <p:spTgt spid="986"/>
                                        </p:tgtEl>
                                        <p:attrNameLst>
                                          <p:attrName>style.visibility</p:attrName>
                                        </p:attrNameLst>
                                      </p:cBhvr>
                                      <p:to>
                                        <p:strVal val="hidden"/>
                                      </p:to>
                                    </p:set>
                                  </p:childTnLst>
                                </p:cTn>
                              </p:par>
                            </p:childTnLst>
                          </p:cTn>
                        </p:par>
                        <p:par>
                          <p:cTn id="2095" fill="hold">
                            <p:stCondLst>
                              <p:cond delay="21000"/>
                            </p:stCondLst>
                            <p:childTnLst>
                              <p:par>
                                <p:cTn id="2096" nodeType="afterEffect" fill="hold" presetClass="exit" presetID="1">
                                  <p:stCondLst>
                                    <p:cond delay="1000"/>
                                  </p:stCondLst>
                                  <p:childTnLst>
                                    <p:set>
                                      <p:cBhvr>
                                        <p:cTn id="2097" dur="1" fill="hold">
                                          <p:stCondLst>
                                            <p:cond delay="0"/>
                                          </p:stCondLst>
                                        </p:cTn>
                                        <p:tgtEl>
                                          <p:spTgt spid="985"/>
                                        </p:tgtEl>
                                        <p:attrNameLst>
                                          <p:attrName>style.visibility</p:attrName>
                                        </p:attrNameLst>
                                      </p:cBhvr>
                                      <p:to>
                                        <p:strVal val="hidden"/>
                                      </p:to>
                                    </p:set>
                                  </p:childTnLst>
                                </p:cTn>
                              </p:par>
                            </p:childTnLst>
                          </p:cTn>
                        </p:par>
                        <p:par>
                          <p:cTn id="2098" fill="hold">
                            <p:stCondLst>
                              <p:cond delay="22000"/>
                            </p:stCondLst>
                            <p:childTnLst>
                              <p:par>
                                <p:cTn id="2099" nodeType="afterEffect" fill="hold" presetClass="exit" presetID="1">
                                  <p:stCondLst>
                                    <p:cond delay="1000"/>
                                  </p:stCondLst>
                                  <p:childTnLst>
                                    <p:set>
                                      <p:cBhvr>
                                        <p:cTn id="2100" dur="1" fill="hold">
                                          <p:stCondLst>
                                            <p:cond delay="0"/>
                                          </p:stCondLst>
                                        </p:cTn>
                                        <p:tgtEl>
                                          <p:spTgt spid="984"/>
                                        </p:tgtEl>
                                        <p:attrNameLst>
                                          <p:attrName>style.visibility</p:attrName>
                                        </p:attrNameLst>
                                      </p:cBhvr>
                                      <p:to>
                                        <p:strVal val="hidden"/>
                                      </p:to>
                                    </p:set>
                                  </p:childTnLst>
                                </p:cTn>
                              </p:par>
                            </p:childTnLst>
                          </p:cTn>
                        </p:par>
                        <p:par>
                          <p:cTn id="2101" fill="hold">
                            <p:stCondLst>
                              <p:cond delay="23000"/>
                            </p:stCondLst>
                            <p:childTnLst>
                              <p:par>
                                <p:cTn id="2102" nodeType="afterEffect" fill="hold" presetClass="exit" presetID="1">
                                  <p:stCondLst>
                                    <p:cond delay="1000"/>
                                  </p:stCondLst>
                                  <p:childTnLst>
                                    <p:set>
                                      <p:cBhvr>
                                        <p:cTn id="2103" dur="1" fill="hold">
                                          <p:stCondLst>
                                            <p:cond delay="0"/>
                                          </p:stCondLst>
                                        </p:cTn>
                                        <p:tgtEl>
                                          <p:spTgt spid="983"/>
                                        </p:tgtEl>
                                        <p:attrNameLst>
                                          <p:attrName>style.visibility</p:attrName>
                                        </p:attrNameLst>
                                      </p:cBhvr>
                                      <p:to>
                                        <p:strVal val="hidden"/>
                                      </p:to>
                                    </p:set>
                                  </p:childTnLst>
                                </p:cTn>
                              </p:par>
                            </p:childTnLst>
                          </p:cTn>
                        </p:par>
                        <p:par>
                          <p:cTn id="2104" fill="hold">
                            <p:stCondLst>
                              <p:cond delay="24000"/>
                            </p:stCondLst>
                            <p:childTnLst>
                              <p:par>
                                <p:cTn id="2105" nodeType="afterEffect" fill="hold" presetClass="exit" presetID="1">
                                  <p:stCondLst>
                                    <p:cond delay="1000"/>
                                  </p:stCondLst>
                                  <p:childTnLst>
                                    <p:set>
                                      <p:cBhvr>
                                        <p:cTn id="2106" dur="1" fill="hold">
                                          <p:stCondLst>
                                            <p:cond delay="9"/>
                                          </p:stCondLst>
                                        </p:cTn>
                                        <p:tgtEl>
                                          <p:spTgt spid="98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5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#27</a:t>
            </a:r>
            <a:endParaRPr b="0" lang="en-US" sz="4400" strike="noStrike" u="none">
              <a:solidFill>
                <a:srgbClr val="ffffff"/>
              </a:solidFill>
              <a:uFillTx/>
              <a:latin typeface="Arial"/>
            </a:endParaRPr>
          </a:p>
        </p:txBody>
      </p:sp>
      <p:sp>
        <p:nvSpPr>
          <p:cNvPr id="1008" name="PlaceHolder 11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it is raised in glory.  </a:t>
            </a:r>
            <a:endParaRPr b="0" lang="en-US" sz="3200" strike="noStrike" u="none">
              <a:solidFill>
                <a:srgbClr val="ffffff"/>
              </a:solidFill>
              <a:uFillTx/>
              <a:latin typeface="Arial"/>
            </a:endParaRPr>
          </a:p>
        </p:txBody>
      </p:sp>
      <p:sp>
        <p:nvSpPr>
          <p:cNvPr id="1009" name="PlaceHolder 11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resucitará en gloria; </a:t>
            </a:r>
            <a:endParaRPr b="0" lang="en-US" sz="3200" strike="noStrike" u="none">
              <a:solidFill>
                <a:srgbClr val="ffffff"/>
              </a:solidFill>
              <a:uFillTx/>
              <a:latin typeface="Arial"/>
            </a:endParaRPr>
          </a:p>
        </p:txBody>
      </p:sp>
      <p:sp>
        <p:nvSpPr>
          <p:cNvPr id="1010" name="PlaceHolder 11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ressuscite glorieux;</a:t>
            </a:r>
            <a:endParaRPr b="0" lang="en-US" sz="3200" strike="noStrike" u="none">
              <a:solidFill>
                <a:srgbClr val="ffffff"/>
              </a:solidFill>
              <a:uFillTx/>
              <a:latin typeface="Arial"/>
            </a:endParaRPr>
          </a:p>
        </p:txBody>
      </p:sp>
      <p:sp>
        <p:nvSpPr>
          <p:cNvPr id="1011" name="PlaceHolder 11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ἐγείρεται ἐν δόξῃ·</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5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1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#28</a:t>
            </a:r>
            <a:endParaRPr b="0" lang="en-US" sz="4400" strike="noStrike" u="none">
              <a:solidFill>
                <a:srgbClr val="ffffff"/>
              </a:solidFill>
              <a:uFillTx/>
              <a:latin typeface="Arial"/>
            </a:endParaRPr>
          </a:p>
        </p:txBody>
      </p:sp>
      <p:sp>
        <p:nvSpPr>
          <p:cNvPr id="101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15:36, what you sow is not made alive unless what happens?  </a:t>
            </a:r>
            <a:endParaRPr b="0" lang="en-US" sz="3200" strike="noStrike" u="none">
              <a:solidFill>
                <a:srgbClr val="ffffff"/>
              </a:solidFill>
              <a:uFillTx/>
              <a:latin typeface="Arial"/>
            </a:endParaRPr>
          </a:p>
        </p:txBody>
      </p:sp>
      <p:sp>
        <p:nvSpPr>
          <p:cNvPr id="1014" name="PlaceHolder 11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15:36, lo que se siembra no cobra vida a menos que suceda ¿qué? </a:t>
            </a:r>
            <a:endParaRPr b="0" lang="en-US" sz="3200" strike="noStrike" u="none">
              <a:solidFill>
                <a:srgbClr val="ffffff"/>
              </a:solidFill>
              <a:uFillTx/>
              <a:latin typeface="Arial"/>
            </a:endParaRPr>
          </a:p>
        </p:txBody>
      </p:sp>
      <p:sp>
        <p:nvSpPr>
          <p:cNvPr id="1015" name="PlaceHolder 12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:36, ce que vous semez ne devient vivant que si que se passe-t-il ?</a:t>
            </a:r>
            <a:endParaRPr b="0" lang="en-US" sz="3200" strike="noStrike" u="none">
              <a:solidFill>
                <a:srgbClr val="ffffff"/>
              </a:solidFill>
              <a:uFillTx/>
              <a:latin typeface="Arial"/>
            </a:endParaRPr>
          </a:p>
        </p:txBody>
      </p:sp>
      <p:sp>
        <p:nvSpPr>
          <p:cNvPr id="1016" name="TextBox 36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17" name="TextBox 3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18" name="TextBox 3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19" name="TextBox 3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20" name="TextBox 3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21" name="TextBox 3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22" name="TextBox 3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23" name="TextBox 3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24" name="TextBox 3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25" name="TextBox 3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26" name="TextBox 3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27" name="TextBox 3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28" name="TextBox 3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29" name="TextBox 3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30" name="TextBox 3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31" name="TextBox 3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32" name="TextBox 3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33" name="TextBox 3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34" name="TextBox 3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35" name="TextBox 3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36" name="TextBox 3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37" name="TextBox 3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38" name="TextBox 3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39" name="TextBox 3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40" name="TextBox 3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41" name="TextBox 3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07" dur="indefinite" restart="never" nodeType="tmRoot">
          <p:childTnLst>
            <p:seq>
              <p:cTn id="2108" dur="indefinite" nodeType="mainSeq">
                <p:childTnLst>
                  <p:par>
                    <p:cTn id="2109" fill="hold">
                      <p:stCondLst>
                        <p:cond delay="indefinite"/>
                      </p:stCondLst>
                      <p:childTnLst>
                        <p:par>
                          <p:cTn id="2110" fill="hold">
                            <p:stCondLst>
                              <p:cond delay="0"/>
                            </p:stCondLst>
                            <p:childTnLst>
                              <p:par>
                                <p:cTn id="2111" nodeType="clickEffect" fill="hold" presetClass="exit" presetID="1">
                                  <p:stCondLst>
                                    <p:cond delay="1000"/>
                                  </p:stCondLst>
                                  <p:childTnLst>
                                    <p:set>
                                      <p:cBhvr>
                                        <p:cTn id="2112" dur="1" fill="hold">
                                          <p:stCondLst>
                                            <p:cond delay="0"/>
                                          </p:stCondLst>
                                        </p:cTn>
                                        <p:tgtEl>
                                          <p:spTgt spid="1041"/>
                                        </p:tgtEl>
                                        <p:attrNameLst>
                                          <p:attrName>style.visibility</p:attrName>
                                        </p:attrNameLst>
                                      </p:cBhvr>
                                      <p:to>
                                        <p:strVal val="hidden"/>
                                      </p:to>
                                    </p:set>
                                  </p:childTnLst>
                                </p:cTn>
                              </p:par>
                            </p:childTnLst>
                          </p:cTn>
                        </p:par>
                        <p:par>
                          <p:cTn id="2113" fill="hold">
                            <p:stCondLst>
                              <p:cond delay="1000"/>
                            </p:stCondLst>
                            <p:childTnLst>
                              <p:par>
                                <p:cTn id="2114" nodeType="afterEffect" fill="hold" presetClass="exit" presetID="1">
                                  <p:stCondLst>
                                    <p:cond delay="1000"/>
                                  </p:stCondLst>
                                  <p:childTnLst>
                                    <p:set>
                                      <p:cBhvr>
                                        <p:cTn id="2115" dur="1" fill="hold">
                                          <p:stCondLst>
                                            <p:cond delay="0"/>
                                          </p:stCondLst>
                                        </p:cTn>
                                        <p:tgtEl>
                                          <p:spTgt spid="1040"/>
                                        </p:tgtEl>
                                        <p:attrNameLst>
                                          <p:attrName>style.visibility</p:attrName>
                                        </p:attrNameLst>
                                      </p:cBhvr>
                                      <p:to>
                                        <p:strVal val="hidden"/>
                                      </p:to>
                                    </p:set>
                                  </p:childTnLst>
                                </p:cTn>
                              </p:par>
                            </p:childTnLst>
                          </p:cTn>
                        </p:par>
                        <p:par>
                          <p:cTn id="2116" fill="hold">
                            <p:stCondLst>
                              <p:cond delay="2000"/>
                            </p:stCondLst>
                            <p:childTnLst>
                              <p:par>
                                <p:cTn id="2117" nodeType="afterEffect" fill="hold" presetClass="exit" presetID="1">
                                  <p:stCondLst>
                                    <p:cond delay="1000"/>
                                  </p:stCondLst>
                                  <p:childTnLst>
                                    <p:set>
                                      <p:cBhvr>
                                        <p:cTn id="2118" dur="1" fill="hold">
                                          <p:stCondLst>
                                            <p:cond delay="0"/>
                                          </p:stCondLst>
                                        </p:cTn>
                                        <p:tgtEl>
                                          <p:spTgt spid="1039"/>
                                        </p:tgtEl>
                                        <p:attrNameLst>
                                          <p:attrName>style.visibility</p:attrName>
                                        </p:attrNameLst>
                                      </p:cBhvr>
                                      <p:to>
                                        <p:strVal val="hidden"/>
                                      </p:to>
                                    </p:set>
                                  </p:childTnLst>
                                </p:cTn>
                              </p:par>
                            </p:childTnLst>
                          </p:cTn>
                        </p:par>
                        <p:par>
                          <p:cTn id="2119" fill="hold">
                            <p:stCondLst>
                              <p:cond delay="3000"/>
                            </p:stCondLst>
                            <p:childTnLst>
                              <p:par>
                                <p:cTn id="2120" nodeType="afterEffect" fill="hold" presetClass="exit" presetID="1">
                                  <p:stCondLst>
                                    <p:cond delay="1000"/>
                                  </p:stCondLst>
                                  <p:childTnLst>
                                    <p:set>
                                      <p:cBhvr>
                                        <p:cTn id="2121" dur="1" fill="hold">
                                          <p:stCondLst>
                                            <p:cond delay="0"/>
                                          </p:stCondLst>
                                        </p:cTn>
                                        <p:tgtEl>
                                          <p:spTgt spid="1038"/>
                                        </p:tgtEl>
                                        <p:attrNameLst>
                                          <p:attrName>style.visibility</p:attrName>
                                        </p:attrNameLst>
                                      </p:cBhvr>
                                      <p:to>
                                        <p:strVal val="hidden"/>
                                      </p:to>
                                    </p:set>
                                  </p:childTnLst>
                                </p:cTn>
                              </p:par>
                            </p:childTnLst>
                          </p:cTn>
                        </p:par>
                        <p:par>
                          <p:cTn id="2122" fill="hold">
                            <p:stCondLst>
                              <p:cond delay="4000"/>
                            </p:stCondLst>
                            <p:childTnLst>
                              <p:par>
                                <p:cTn id="2123" nodeType="afterEffect" fill="hold" presetClass="exit" presetID="1">
                                  <p:stCondLst>
                                    <p:cond delay="1000"/>
                                  </p:stCondLst>
                                  <p:childTnLst>
                                    <p:set>
                                      <p:cBhvr>
                                        <p:cTn id="2124" dur="1" fill="hold">
                                          <p:stCondLst>
                                            <p:cond delay="0"/>
                                          </p:stCondLst>
                                        </p:cTn>
                                        <p:tgtEl>
                                          <p:spTgt spid="1037"/>
                                        </p:tgtEl>
                                        <p:attrNameLst>
                                          <p:attrName>style.visibility</p:attrName>
                                        </p:attrNameLst>
                                      </p:cBhvr>
                                      <p:to>
                                        <p:strVal val="hidden"/>
                                      </p:to>
                                    </p:set>
                                  </p:childTnLst>
                                </p:cTn>
                              </p:par>
                            </p:childTnLst>
                          </p:cTn>
                        </p:par>
                        <p:par>
                          <p:cTn id="2125" fill="hold">
                            <p:stCondLst>
                              <p:cond delay="5000"/>
                            </p:stCondLst>
                            <p:childTnLst>
                              <p:par>
                                <p:cTn id="2126" nodeType="afterEffect" fill="hold" presetClass="exit" presetID="1">
                                  <p:stCondLst>
                                    <p:cond delay="1000"/>
                                  </p:stCondLst>
                                  <p:childTnLst>
                                    <p:set>
                                      <p:cBhvr>
                                        <p:cTn id="2127" dur="1" fill="hold">
                                          <p:stCondLst>
                                            <p:cond delay="0"/>
                                          </p:stCondLst>
                                        </p:cTn>
                                        <p:tgtEl>
                                          <p:spTgt spid="1036"/>
                                        </p:tgtEl>
                                        <p:attrNameLst>
                                          <p:attrName>style.visibility</p:attrName>
                                        </p:attrNameLst>
                                      </p:cBhvr>
                                      <p:to>
                                        <p:strVal val="hidden"/>
                                      </p:to>
                                    </p:set>
                                  </p:childTnLst>
                                </p:cTn>
                              </p:par>
                            </p:childTnLst>
                          </p:cTn>
                        </p:par>
                        <p:par>
                          <p:cTn id="2128" fill="hold">
                            <p:stCondLst>
                              <p:cond delay="6000"/>
                            </p:stCondLst>
                            <p:childTnLst>
                              <p:par>
                                <p:cTn id="2129" nodeType="afterEffect" fill="hold" presetClass="exit" presetID="1">
                                  <p:stCondLst>
                                    <p:cond delay="1000"/>
                                  </p:stCondLst>
                                  <p:childTnLst>
                                    <p:set>
                                      <p:cBhvr>
                                        <p:cTn id="2130" dur="1" fill="hold">
                                          <p:stCondLst>
                                            <p:cond delay="0"/>
                                          </p:stCondLst>
                                        </p:cTn>
                                        <p:tgtEl>
                                          <p:spTgt spid="1035"/>
                                        </p:tgtEl>
                                        <p:attrNameLst>
                                          <p:attrName>style.visibility</p:attrName>
                                        </p:attrNameLst>
                                      </p:cBhvr>
                                      <p:to>
                                        <p:strVal val="hidden"/>
                                      </p:to>
                                    </p:set>
                                  </p:childTnLst>
                                </p:cTn>
                              </p:par>
                            </p:childTnLst>
                          </p:cTn>
                        </p:par>
                        <p:par>
                          <p:cTn id="2131" fill="hold">
                            <p:stCondLst>
                              <p:cond delay="7000"/>
                            </p:stCondLst>
                            <p:childTnLst>
                              <p:par>
                                <p:cTn id="2132" nodeType="afterEffect" fill="hold" presetClass="exit" presetID="1">
                                  <p:stCondLst>
                                    <p:cond delay="1000"/>
                                  </p:stCondLst>
                                  <p:childTnLst>
                                    <p:set>
                                      <p:cBhvr>
                                        <p:cTn id="2133" dur="1" fill="hold">
                                          <p:stCondLst>
                                            <p:cond delay="0"/>
                                          </p:stCondLst>
                                        </p:cTn>
                                        <p:tgtEl>
                                          <p:spTgt spid="1034"/>
                                        </p:tgtEl>
                                        <p:attrNameLst>
                                          <p:attrName>style.visibility</p:attrName>
                                        </p:attrNameLst>
                                      </p:cBhvr>
                                      <p:to>
                                        <p:strVal val="hidden"/>
                                      </p:to>
                                    </p:set>
                                  </p:childTnLst>
                                </p:cTn>
                              </p:par>
                            </p:childTnLst>
                          </p:cTn>
                        </p:par>
                        <p:par>
                          <p:cTn id="2134" fill="hold">
                            <p:stCondLst>
                              <p:cond delay="8000"/>
                            </p:stCondLst>
                            <p:childTnLst>
                              <p:par>
                                <p:cTn id="2135" nodeType="afterEffect" fill="hold" presetClass="exit" presetID="1">
                                  <p:stCondLst>
                                    <p:cond delay="1000"/>
                                  </p:stCondLst>
                                  <p:childTnLst>
                                    <p:set>
                                      <p:cBhvr>
                                        <p:cTn id="2136" dur="1" fill="hold">
                                          <p:stCondLst>
                                            <p:cond delay="0"/>
                                          </p:stCondLst>
                                        </p:cTn>
                                        <p:tgtEl>
                                          <p:spTgt spid="1033"/>
                                        </p:tgtEl>
                                        <p:attrNameLst>
                                          <p:attrName>style.visibility</p:attrName>
                                        </p:attrNameLst>
                                      </p:cBhvr>
                                      <p:to>
                                        <p:strVal val="hidden"/>
                                      </p:to>
                                    </p:set>
                                  </p:childTnLst>
                                </p:cTn>
                              </p:par>
                            </p:childTnLst>
                          </p:cTn>
                        </p:par>
                        <p:par>
                          <p:cTn id="2137" fill="hold">
                            <p:stCondLst>
                              <p:cond delay="9000"/>
                            </p:stCondLst>
                            <p:childTnLst>
                              <p:par>
                                <p:cTn id="2138" nodeType="afterEffect" fill="hold" presetClass="exit" presetID="1">
                                  <p:stCondLst>
                                    <p:cond delay="1000"/>
                                  </p:stCondLst>
                                  <p:childTnLst>
                                    <p:set>
                                      <p:cBhvr>
                                        <p:cTn id="2139" dur="1" fill="hold">
                                          <p:stCondLst>
                                            <p:cond delay="0"/>
                                          </p:stCondLst>
                                        </p:cTn>
                                        <p:tgtEl>
                                          <p:spTgt spid="1032"/>
                                        </p:tgtEl>
                                        <p:attrNameLst>
                                          <p:attrName>style.visibility</p:attrName>
                                        </p:attrNameLst>
                                      </p:cBhvr>
                                      <p:to>
                                        <p:strVal val="hidden"/>
                                      </p:to>
                                    </p:set>
                                  </p:childTnLst>
                                </p:cTn>
                              </p:par>
                            </p:childTnLst>
                          </p:cTn>
                        </p:par>
                        <p:par>
                          <p:cTn id="2140" fill="hold">
                            <p:stCondLst>
                              <p:cond delay="10000"/>
                            </p:stCondLst>
                            <p:childTnLst>
                              <p:par>
                                <p:cTn id="2141" nodeType="afterEffect" fill="hold" presetClass="exit" presetID="1">
                                  <p:stCondLst>
                                    <p:cond delay="1000"/>
                                  </p:stCondLst>
                                  <p:childTnLst>
                                    <p:set>
                                      <p:cBhvr>
                                        <p:cTn id="2142" dur="1" fill="hold">
                                          <p:stCondLst>
                                            <p:cond delay="0"/>
                                          </p:stCondLst>
                                        </p:cTn>
                                        <p:tgtEl>
                                          <p:spTgt spid="1031"/>
                                        </p:tgtEl>
                                        <p:attrNameLst>
                                          <p:attrName>style.visibility</p:attrName>
                                        </p:attrNameLst>
                                      </p:cBhvr>
                                      <p:to>
                                        <p:strVal val="hidden"/>
                                      </p:to>
                                    </p:set>
                                  </p:childTnLst>
                                </p:cTn>
                              </p:par>
                            </p:childTnLst>
                          </p:cTn>
                        </p:par>
                        <p:par>
                          <p:cTn id="2143" fill="hold">
                            <p:stCondLst>
                              <p:cond delay="11000"/>
                            </p:stCondLst>
                            <p:childTnLst>
                              <p:par>
                                <p:cTn id="2144" nodeType="afterEffect" fill="hold" presetClass="exit" presetID="1">
                                  <p:stCondLst>
                                    <p:cond delay="1000"/>
                                  </p:stCondLst>
                                  <p:childTnLst>
                                    <p:set>
                                      <p:cBhvr>
                                        <p:cTn id="2145" dur="1" fill="hold">
                                          <p:stCondLst>
                                            <p:cond delay="0"/>
                                          </p:stCondLst>
                                        </p:cTn>
                                        <p:tgtEl>
                                          <p:spTgt spid="1030"/>
                                        </p:tgtEl>
                                        <p:attrNameLst>
                                          <p:attrName>style.visibility</p:attrName>
                                        </p:attrNameLst>
                                      </p:cBhvr>
                                      <p:to>
                                        <p:strVal val="hidden"/>
                                      </p:to>
                                    </p:set>
                                  </p:childTnLst>
                                </p:cTn>
                              </p:par>
                            </p:childTnLst>
                          </p:cTn>
                        </p:par>
                        <p:par>
                          <p:cTn id="2146" fill="hold">
                            <p:stCondLst>
                              <p:cond delay="12000"/>
                            </p:stCondLst>
                            <p:childTnLst>
                              <p:par>
                                <p:cTn id="2147" nodeType="afterEffect" fill="hold" presetClass="exit" presetID="1">
                                  <p:stCondLst>
                                    <p:cond delay="1000"/>
                                  </p:stCondLst>
                                  <p:childTnLst>
                                    <p:set>
                                      <p:cBhvr>
                                        <p:cTn id="2148" dur="1" fill="hold">
                                          <p:stCondLst>
                                            <p:cond delay="0"/>
                                          </p:stCondLst>
                                        </p:cTn>
                                        <p:tgtEl>
                                          <p:spTgt spid="1029"/>
                                        </p:tgtEl>
                                        <p:attrNameLst>
                                          <p:attrName>style.visibility</p:attrName>
                                        </p:attrNameLst>
                                      </p:cBhvr>
                                      <p:to>
                                        <p:strVal val="hidden"/>
                                      </p:to>
                                    </p:set>
                                  </p:childTnLst>
                                </p:cTn>
                              </p:par>
                            </p:childTnLst>
                          </p:cTn>
                        </p:par>
                        <p:par>
                          <p:cTn id="2149" fill="hold">
                            <p:stCondLst>
                              <p:cond delay="13000"/>
                            </p:stCondLst>
                            <p:childTnLst>
                              <p:par>
                                <p:cTn id="2150" nodeType="afterEffect" fill="hold" presetClass="exit" presetID="1">
                                  <p:stCondLst>
                                    <p:cond delay="1000"/>
                                  </p:stCondLst>
                                  <p:childTnLst>
                                    <p:set>
                                      <p:cBhvr>
                                        <p:cTn id="2151" dur="1" fill="hold">
                                          <p:stCondLst>
                                            <p:cond delay="0"/>
                                          </p:stCondLst>
                                        </p:cTn>
                                        <p:tgtEl>
                                          <p:spTgt spid="1028"/>
                                        </p:tgtEl>
                                        <p:attrNameLst>
                                          <p:attrName>style.visibility</p:attrName>
                                        </p:attrNameLst>
                                      </p:cBhvr>
                                      <p:to>
                                        <p:strVal val="hidden"/>
                                      </p:to>
                                    </p:set>
                                  </p:childTnLst>
                                </p:cTn>
                              </p:par>
                            </p:childTnLst>
                          </p:cTn>
                        </p:par>
                        <p:par>
                          <p:cTn id="2152" fill="hold">
                            <p:stCondLst>
                              <p:cond delay="14000"/>
                            </p:stCondLst>
                            <p:childTnLst>
                              <p:par>
                                <p:cTn id="2153" nodeType="afterEffect" fill="hold" presetClass="exit" presetID="1">
                                  <p:stCondLst>
                                    <p:cond delay="1000"/>
                                  </p:stCondLst>
                                  <p:childTnLst>
                                    <p:set>
                                      <p:cBhvr>
                                        <p:cTn id="2154" dur="1" fill="hold">
                                          <p:stCondLst>
                                            <p:cond delay="0"/>
                                          </p:stCondLst>
                                        </p:cTn>
                                        <p:tgtEl>
                                          <p:spTgt spid="1027"/>
                                        </p:tgtEl>
                                        <p:attrNameLst>
                                          <p:attrName>style.visibility</p:attrName>
                                        </p:attrNameLst>
                                      </p:cBhvr>
                                      <p:to>
                                        <p:strVal val="hidden"/>
                                      </p:to>
                                    </p:set>
                                  </p:childTnLst>
                                </p:cTn>
                              </p:par>
                            </p:childTnLst>
                          </p:cTn>
                        </p:par>
                        <p:par>
                          <p:cTn id="2155" fill="hold">
                            <p:stCondLst>
                              <p:cond delay="15000"/>
                            </p:stCondLst>
                            <p:childTnLst>
                              <p:par>
                                <p:cTn id="2156" nodeType="afterEffect" fill="hold" presetClass="exit" presetID="1">
                                  <p:stCondLst>
                                    <p:cond delay="1000"/>
                                  </p:stCondLst>
                                  <p:childTnLst>
                                    <p:set>
                                      <p:cBhvr>
                                        <p:cTn id="2157" dur="1" fill="hold">
                                          <p:stCondLst>
                                            <p:cond delay="0"/>
                                          </p:stCondLst>
                                        </p:cTn>
                                        <p:tgtEl>
                                          <p:spTgt spid="1026"/>
                                        </p:tgtEl>
                                        <p:attrNameLst>
                                          <p:attrName>style.visibility</p:attrName>
                                        </p:attrNameLst>
                                      </p:cBhvr>
                                      <p:to>
                                        <p:strVal val="hidden"/>
                                      </p:to>
                                    </p:set>
                                  </p:childTnLst>
                                </p:cTn>
                              </p:par>
                            </p:childTnLst>
                          </p:cTn>
                        </p:par>
                        <p:par>
                          <p:cTn id="2158" fill="hold">
                            <p:stCondLst>
                              <p:cond delay="16000"/>
                            </p:stCondLst>
                            <p:childTnLst>
                              <p:par>
                                <p:cTn id="2159" nodeType="afterEffect" fill="hold" presetClass="exit" presetID="1">
                                  <p:stCondLst>
                                    <p:cond delay="1000"/>
                                  </p:stCondLst>
                                  <p:childTnLst>
                                    <p:set>
                                      <p:cBhvr>
                                        <p:cTn id="2160" dur="1" fill="hold">
                                          <p:stCondLst>
                                            <p:cond delay="0"/>
                                          </p:stCondLst>
                                        </p:cTn>
                                        <p:tgtEl>
                                          <p:spTgt spid="1025"/>
                                        </p:tgtEl>
                                        <p:attrNameLst>
                                          <p:attrName>style.visibility</p:attrName>
                                        </p:attrNameLst>
                                      </p:cBhvr>
                                      <p:to>
                                        <p:strVal val="hidden"/>
                                      </p:to>
                                    </p:set>
                                  </p:childTnLst>
                                </p:cTn>
                              </p:par>
                            </p:childTnLst>
                          </p:cTn>
                        </p:par>
                        <p:par>
                          <p:cTn id="2161" fill="hold">
                            <p:stCondLst>
                              <p:cond delay="17000"/>
                            </p:stCondLst>
                            <p:childTnLst>
                              <p:par>
                                <p:cTn id="2162" nodeType="afterEffect" fill="hold" presetClass="exit" presetID="1">
                                  <p:stCondLst>
                                    <p:cond delay="1000"/>
                                  </p:stCondLst>
                                  <p:childTnLst>
                                    <p:set>
                                      <p:cBhvr>
                                        <p:cTn id="2163" dur="1" fill="hold">
                                          <p:stCondLst>
                                            <p:cond delay="0"/>
                                          </p:stCondLst>
                                        </p:cTn>
                                        <p:tgtEl>
                                          <p:spTgt spid="1024"/>
                                        </p:tgtEl>
                                        <p:attrNameLst>
                                          <p:attrName>style.visibility</p:attrName>
                                        </p:attrNameLst>
                                      </p:cBhvr>
                                      <p:to>
                                        <p:strVal val="hidden"/>
                                      </p:to>
                                    </p:set>
                                  </p:childTnLst>
                                </p:cTn>
                              </p:par>
                            </p:childTnLst>
                          </p:cTn>
                        </p:par>
                        <p:par>
                          <p:cTn id="2164" fill="hold">
                            <p:stCondLst>
                              <p:cond delay="18000"/>
                            </p:stCondLst>
                            <p:childTnLst>
                              <p:par>
                                <p:cTn id="2165" nodeType="afterEffect" fill="hold" presetClass="exit" presetID="1">
                                  <p:stCondLst>
                                    <p:cond delay="1000"/>
                                  </p:stCondLst>
                                  <p:childTnLst>
                                    <p:set>
                                      <p:cBhvr>
                                        <p:cTn id="2166" dur="1" fill="hold">
                                          <p:stCondLst>
                                            <p:cond delay="0"/>
                                          </p:stCondLst>
                                        </p:cTn>
                                        <p:tgtEl>
                                          <p:spTgt spid="1023"/>
                                        </p:tgtEl>
                                        <p:attrNameLst>
                                          <p:attrName>style.visibility</p:attrName>
                                        </p:attrNameLst>
                                      </p:cBhvr>
                                      <p:to>
                                        <p:strVal val="hidden"/>
                                      </p:to>
                                    </p:set>
                                  </p:childTnLst>
                                </p:cTn>
                              </p:par>
                            </p:childTnLst>
                          </p:cTn>
                        </p:par>
                        <p:par>
                          <p:cTn id="2167" fill="hold">
                            <p:stCondLst>
                              <p:cond delay="19000"/>
                            </p:stCondLst>
                            <p:childTnLst>
                              <p:par>
                                <p:cTn id="2168" nodeType="afterEffect" fill="hold" presetClass="exit" presetID="1">
                                  <p:stCondLst>
                                    <p:cond delay="1000"/>
                                  </p:stCondLst>
                                  <p:childTnLst>
                                    <p:set>
                                      <p:cBhvr>
                                        <p:cTn id="2169" dur="1" fill="hold">
                                          <p:stCondLst>
                                            <p:cond delay="0"/>
                                          </p:stCondLst>
                                        </p:cTn>
                                        <p:tgtEl>
                                          <p:spTgt spid="1022"/>
                                        </p:tgtEl>
                                        <p:attrNameLst>
                                          <p:attrName>style.visibility</p:attrName>
                                        </p:attrNameLst>
                                      </p:cBhvr>
                                      <p:to>
                                        <p:strVal val="hidden"/>
                                      </p:to>
                                    </p:set>
                                  </p:childTnLst>
                                </p:cTn>
                              </p:par>
                            </p:childTnLst>
                          </p:cTn>
                        </p:par>
                        <p:par>
                          <p:cTn id="2170" fill="hold">
                            <p:stCondLst>
                              <p:cond delay="20000"/>
                            </p:stCondLst>
                            <p:childTnLst>
                              <p:par>
                                <p:cTn id="2171" nodeType="afterEffect" fill="hold" presetClass="exit" presetID="1">
                                  <p:stCondLst>
                                    <p:cond delay="1000"/>
                                  </p:stCondLst>
                                  <p:childTnLst>
                                    <p:set>
                                      <p:cBhvr>
                                        <p:cTn id="2172" dur="1" fill="hold">
                                          <p:stCondLst>
                                            <p:cond delay="0"/>
                                          </p:stCondLst>
                                        </p:cTn>
                                        <p:tgtEl>
                                          <p:spTgt spid="1021"/>
                                        </p:tgtEl>
                                        <p:attrNameLst>
                                          <p:attrName>style.visibility</p:attrName>
                                        </p:attrNameLst>
                                      </p:cBhvr>
                                      <p:to>
                                        <p:strVal val="hidden"/>
                                      </p:to>
                                    </p:set>
                                  </p:childTnLst>
                                </p:cTn>
                              </p:par>
                            </p:childTnLst>
                          </p:cTn>
                        </p:par>
                        <p:par>
                          <p:cTn id="2173" fill="hold">
                            <p:stCondLst>
                              <p:cond delay="21000"/>
                            </p:stCondLst>
                            <p:childTnLst>
                              <p:par>
                                <p:cTn id="2174" nodeType="afterEffect" fill="hold" presetClass="exit" presetID="1">
                                  <p:stCondLst>
                                    <p:cond delay="1000"/>
                                  </p:stCondLst>
                                  <p:childTnLst>
                                    <p:set>
                                      <p:cBhvr>
                                        <p:cTn id="2175" dur="1" fill="hold">
                                          <p:stCondLst>
                                            <p:cond delay="0"/>
                                          </p:stCondLst>
                                        </p:cTn>
                                        <p:tgtEl>
                                          <p:spTgt spid="1020"/>
                                        </p:tgtEl>
                                        <p:attrNameLst>
                                          <p:attrName>style.visibility</p:attrName>
                                        </p:attrNameLst>
                                      </p:cBhvr>
                                      <p:to>
                                        <p:strVal val="hidden"/>
                                      </p:to>
                                    </p:set>
                                  </p:childTnLst>
                                </p:cTn>
                              </p:par>
                            </p:childTnLst>
                          </p:cTn>
                        </p:par>
                        <p:par>
                          <p:cTn id="2176" fill="hold">
                            <p:stCondLst>
                              <p:cond delay="22000"/>
                            </p:stCondLst>
                            <p:childTnLst>
                              <p:par>
                                <p:cTn id="2177" nodeType="afterEffect" fill="hold" presetClass="exit" presetID="1">
                                  <p:stCondLst>
                                    <p:cond delay="1000"/>
                                  </p:stCondLst>
                                  <p:childTnLst>
                                    <p:set>
                                      <p:cBhvr>
                                        <p:cTn id="2178" dur="1" fill="hold">
                                          <p:stCondLst>
                                            <p:cond delay="0"/>
                                          </p:stCondLst>
                                        </p:cTn>
                                        <p:tgtEl>
                                          <p:spTgt spid="1019"/>
                                        </p:tgtEl>
                                        <p:attrNameLst>
                                          <p:attrName>style.visibility</p:attrName>
                                        </p:attrNameLst>
                                      </p:cBhvr>
                                      <p:to>
                                        <p:strVal val="hidden"/>
                                      </p:to>
                                    </p:set>
                                  </p:childTnLst>
                                </p:cTn>
                              </p:par>
                            </p:childTnLst>
                          </p:cTn>
                        </p:par>
                        <p:par>
                          <p:cTn id="2179" fill="hold">
                            <p:stCondLst>
                              <p:cond delay="23000"/>
                            </p:stCondLst>
                            <p:childTnLst>
                              <p:par>
                                <p:cTn id="2180" nodeType="afterEffect" fill="hold" presetClass="exit" presetID="1">
                                  <p:stCondLst>
                                    <p:cond delay="1000"/>
                                  </p:stCondLst>
                                  <p:childTnLst>
                                    <p:set>
                                      <p:cBhvr>
                                        <p:cTn id="2181" dur="1" fill="hold">
                                          <p:stCondLst>
                                            <p:cond delay="0"/>
                                          </p:stCondLst>
                                        </p:cTn>
                                        <p:tgtEl>
                                          <p:spTgt spid="1018"/>
                                        </p:tgtEl>
                                        <p:attrNameLst>
                                          <p:attrName>style.visibility</p:attrName>
                                        </p:attrNameLst>
                                      </p:cBhvr>
                                      <p:to>
                                        <p:strVal val="hidden"/>
                                      </p:to>
                                    </p:set>
                                  </p:childTnLst>
                                </p:cTn>
                              </p:par>
                            </p:childTnLst>
                          </p:cTn>
                        </p:par>
                        <p:par>
                          <p:cTn id="2182" fill="hold">
                            <p:stCondLst>
                              <p:cond delay="24000"/>
                            </p:stCondLst>
                            <p:childTnLst>
                              <p:par>
                                <p:cTn id="2183" nodeType="afterEffect" fill="hold" presetClass="exit" presetID="1">
                                  <p:stCondLst>
                                    <p:cond delay="1000"/>
                                  </p:stCondLst>
                                  <p:childTnLst>
                                    <p:set>
                                      <p:cBhvr>
                                        <p:cTn id="2184" dur="1" fill="hold">
                                          <p:stCondLst>
                                            <p:cond delay="9"/>
                                          </p:stCondLst>
                                        </p:cTn>
                                        <p:tgtEl>
                                          <p:spTgt spid="101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a:t>
            </a:r>
            <a:endParaRPr b="0" lang="en-US" sz="4400" strike="noStrike" u="none">
              <a:solidFill>
                <a:srgbClr val="ffffff"/>
              </a:solidFill>
              <a:uFillTx/>
              <a:latin typeface="Arial"/>
            </a:endParaRPr>
          </a:p>
        </p:txBody>
      </p:sp>
      <p:sp>
        <p:nvSpPr>
          <p:cNvPr id="101"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15:52, what two phrases describe the speed with which we shall be changed?  (2 points)  </a:t>
            </a:r>
            <a:endParaRPr b="0" lang="en-US" sz="3200" strike="noStrike" u="none">
              <a:solidFill>
                <a:srgbClr val="ffffff"/>
              </a:solidFill>
              <a:uFillTx/>
              <a:latin typeface="Arial"/>
            </a:endParaRPr>
          </a:p>
        </p:txBody>
      </p:sp>
      <p:sp>
        <p:nvSpPr>
          <p:cNvPr id="102" name="PlaceHolder 1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15:52, ¿qué dos frases describen la velocidad con la que seremos transformados? (2 puntos) </a:t>
            </a:r>
            <a:endParaRPr b="0" lang="en-US" sz="3200" strike="noStrike" u="none">
              <a:solidFill>
                <a:srgbClr val="ffffff"/>
              </a:solidFill>
              <a:uFillTx/>
              <a:latin typeface="Arial"/>
            </a:endParaRPr>
          </a:p>
        </p:txBody>
      </p:sp>
      <p:sp>
        <p:nvSpPr>
          <p:cNvPr id="103" name="PlaceHolder 1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:52, quelles sont les deux expressions qui décrivent la rapidité avec laquelle nous serons transformés ? (2 points)</a:t>
            </a:r>
            <a:endParaRPr b="0" lang="en-US" sz="3200" strike="noStrike" u="none">
              <a:solidFill>
                <a:srgbClr val="ffffff"/>
              </a:solidFill>
              <a:uFillTx/>
              <a:latin typeface="Arial"/>
            </a:endParaRPr>
          </a:p>
        </p:txBody>
      </p:sp>
      <p:sp>
        <p:nvSpPr>
          <p:cNvPr id="104" name="TextBox 7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 name="TextBox 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6" name="TextBox 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7" name="TextBox 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8" name="TextBox 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 name="TextBox 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0" name="TextBox 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1" name="TextBox 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 name="TextBox 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 name="TextBox 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4" name="TextBox 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5" name="TextBox 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 name="TextBox 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7" name="TextBox 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8" name="TextBox 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9" name="TextBox 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 name="TextBox 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1" name="TextBox 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2" name="TextBox 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3" name="TextBox 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 name="TextBox 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5" name="TextBox 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6" name="TextBox 1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7" name="TextBox 1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 name="TextBox 1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9" name="TextBox 1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79" dur="indefinite" restart="never" nodeType="tmRoot">
          <p:childTnLst>
            <p:seq>
              <p:cTn id="80" dur="indefinite" nodeType="mainSeq">
                <p:childTnLst>
                  <p:par>
                    <p:cTn id="81" fill="hold">
                      <p:stCondLst>
                        <p:cond delay="indefinite"/>
                      </p:stCondLst>
                      <p:childTnLst>
                        <p:par>
                          <p:cTn id="82" fill="hold">
                            <p:stCondLst>
                              <p:cond delay="0"/>
                            </p:stCondLst>
                            <p:childTnLst>
                              <p:par>
                                <p:cTn id="83" nodeType="clickEffect" fill="hold" presetClass="exit" presetID="1">
                                  <p:stCondLst>
                                    <p:cond delay="1000"/>
                                  </p:stCondLst>
                                  <p:childTnLst>
                                    <p:set>
                                      <p:cBhvr>
                                        <p:cTn id="84" dur="1" fill="hold">
                                          <p:stCondLst>
                                            <p:cond delay="0"/>
                                          </p:stCondLst>
                                        </p:cTn>
                                        <p:tgtEl>
                                          <p:spTgt spid="129"/>
                                        </p:tgtEl>
                                        <p:attrNameLst>
                                          <p:attrName>style.visibility</p:attrName>
                                        </p:attrNameLst>
                                      </p:cBhvr>
                                      <p:to>
                                        <p:strVal val="hidden"/>
                                      </p:to>
                                    </p:set>
                                  </p:childTnLst>
                                </p:cTn>
                              </p:par>
                            </p:childTnLst>
                          </p:cTn>
                        </p:par>
                        <p:par>
                          <p:cTn id="85" fill="hold">
                            <p:stCondLst>
                              <p:cond delay="1000"/>
                            </p:stCondLst>
                            <p:childTnLst>
                              <p:par>
                                <p:cTn id="86" nodeType="afterEffect" fill="hold" presetClass="exit" presetID="1">
                                  <p:stCondLst>
                                    <p:cond delay="1000"/>
                                  </p:stCondLst>
                                  <p:childTnLst>
                                    <p:set>
                                      <p:cBhvr>
                                        <p:cTn id="87" dur="1" fill="hold">
                                          <p:stCondLst>
                                            <p:cond delay="0"/>
                                          </p:stCondLst>
                                        </p:cTn>
                                        <p:tgtEl>
                                          <p:spTgt spid="128"/>
                                        </p:tgtEl>
                                        <p:attrNameLst>
                                          <p:attrName>style.visibility</p:attrName>
                                        </p:attrNameLst>
                                      </p:cBhvr>
                                      <p:to>
                                        <p:strVal val="hidden"/>
                                      </p:to>
                                    </p:set>
                                  </p:childTnLst>
                                </p:cTn>
                              </p:par>
                            </p:childTnLst>
                          </p:cTn>
                        </p:par>
                        <p:par>
                          <p:cTn id="88" fill="hold">
                            <p:stCondLst>
                              <p:cond delay="2000"/>
                            </p:stCondLst>
                            <p:childTnLst>
                              <p:par>
                                <p:cTn id="89" nodeType="afterEffect" fill="hold" presetClass="exit" presetID="1">
                                  <p:stCondLst>
                                    <p:cond delay="1000"/>
                                  </p:stCondLst>
                                  <p:childTnLst>
                                    <p:set>
                                      <p:cBhvr>
                                        <p:cTn id="90" dur="1" fill="hold">
                                          <p:stCondLst>
                                            <p:cond delay="0"/>
                                          </p:stCondLst>
                                        </p:cTn>
                                        <p:tgtEl>
                                          <p:spTgt spid="127"/>
                                        </p:tgtEl>
                                        <p:attrNameLst>
                                          <p:attrName>style.visibility</p:attrName>
                                        </p:attrNameLst>
                                      </p:cBhvr>
                                      <p:to>
                                        <p:strVal val="hidden"/>
                                      </p:to>
                                    </p:set>
                                  </p:childTnLst>
                                </p:cTn>
                              </p:par>
                            </p:childTnLst>
                          </p:cTn>
                        </p:par>
                        <p:par>
                          <p:cTn id="91" fill="hold">
                            <p:stCondLst>
                              <p:cond delay="3000"/>
                            </p:stCondLst>
                            <p:childTnLst>
                              <p:par>
                                <p:cTn id="92" nodeType="afterEffect" fill="hold" presetClass="exit" presetID="1">
                                  <p:stCondLst>
                                    <p:cond delay="1000"/>
                                  </p:stCondLst>
                                  <p:childTnLst>
                                    <p:set>
                                      <p:cBhvr>
                                        <p:cTn id="93" dur="1" fill="hold">
                                          <p:stCondLst>
                                            <p:cond delay="0"/>
                                          </p:stCondLst>
                                        </p:cTn>
                                        <p:tgtEl>
                                          <p:spTgt spid="126"/>
                                        </p:tgtEl>
                                        <p:attrNameLst>
                                          <p:attrName>style.visibility</p:attrName>
                                        </p:attrNameLst>
                                      </p:cBhvr>
                                      <p:to>
                                        <p:strVal val="hidden"/>
                                      </p:to>
                                    </p:set>
                                  </p:childTnLst>
                                </p:cTn>
                              </p:par>
                            </p:childTnLst>
                          </p:cTn>
                        </p:par>
                        <p:par>
                          <p:cTn id="94" fill="hold">
                            <p:stCondLst>
                              <p:cond delay="4000"/>
                            </p:stCondLst>
                            <p:childTnLst>
                              <p:par>
                                <p:cTn id="95" nodeType="afterEffect" fill="hold" presetClass="exit" presetID="1">
                                  <p:stCondLst>
                                    <p:cond delay="1000"/>
                                  </p:stCondLst>
                                  <p:childTnLst>
                                    <p:set>
                                      <p:cBhvr>
                                        <p:cTn id="96" dur="1" fill="hold">
                                          <p:stCondLst>
                                            <p:cond delay="0"/>
                                          </p:stCondLst>
                                        </p:cTn>
                                        <p:tgtEl>
                                          <p:spTgt spid="125"/>
                                        </p:tgtEl>
                                        <p:attrNameLst>
                                          <p:attrName>style.visibility</p:attrName>
                                        </p:attrNameLst>
                                      </p:cBhvr>
                                      <p:to>
                                        <p:strVal val="hidden"/>
                                      </p:to>
                                    </p:set>
                                  </p:childTnLst>
                                </p:cTn>
                              </p:par>
                            </p:childTnLst>
                          </p:cTn>
                        </p:par>
                        <p:par>
                          <p:cTn id="97" fill="hold">
                            <p:stCondLst>
                              <p:cond delay="5000"/>
                            </p:stCondLst>
                            <p:childTnLst>
                              <p:par>
                                <p:cTn id="98" nodeType="afterEffect" fill="hold" presetClass="exit" presetID="1">
                                  <p:stCondLst>
                                    <p:cond delay="1000"/>
                                  </p:stCondLst>
                                  <p:childTnLst>
                                    <p:set>
                                      <p:cBhvr>
                                        <p:cTn id="99" dur="1" fill="hold">
                                          <p:stCondLst>
                                            <p:cond delay="0"/>
                                          </p:stCondLst>
                                        </p:cTn>
                                        <p:tgtEl>
                                          <p:spTgt spid="124"/>
                                        </p:tgtEl>
                                        <p:attrNameLst>
                                          <p:attrName>style.visibility</p:attrName>
                                        </p:attrNameLst>
                                      </p:cBhvr>
                                      <p:to>
                                        <p:strVal val="hidden"/>
                                      </p:to>
                                    </p:set>
                                  </p:childTnLst>
                                </p:cTn>
                              </p:par>
                            </p:childTnLst>
                          </p:cTn>
                        </p:par>
                        <p:par>
                          <p:cTn id="100" fill="hold">
                            <p:stCondLst>
                              <p:cond delay="6000"/>
                            </p:stCondLst>
                            <p:childTnLst>
                              <p:par>
                                <p:cTn id="101" nodeType="afterEffect" fill="hold" presetClass="exit" presetID="1">
                                  <p:stCondLst>
                                    <p:cond delay="1000"/>
                                  </p:stCondLst>
                                  <p:childTnLst>
                                    <p:set>
                                      <p:cBhvr>
                                        <p:cTn id="102" dur="1" fill="hold">
                                          <p:stCondLst>
                                            <p:cond delay="0"/>
                                          </p:stCondLst>
                                        </p:cTn>
                                        <p:tgtEl>
                                          <p:spTgt spid="123"/>
                                        </p:tgtEl>
                                        <p:attrNameLst>
                                          <p:attrName>style.visibility</p:attrName>
                                        </p:attrNameLst>
                                      </p:cBhvr>
                                      <p:to>
                                        <p:strVal val="hidden"/>
                                      </p:to>
                                    </p:set>
                                  </p:childTnLst>
                                </p:cTn>
                              </p:par>
                            </p:childTnLst>
                          </p:cTn>
                        </p:par>
                        <p:par>
                          <p:cTn id="103" fill="hold">
                            <p:stCondLst>
                              <p:cond delay="7000"/>
                            </p:stCondLst>
                            <p:childTnLst>
                              <p:par>
                                <p:cTn id="104" nodeType="afterEffect" fill="hold" presetClass="exit" presetID="1">
                                  <p:stCondLst>
                                    <p:cond delay="1000"/>
                                  </p:stCondLst>
                                  <p:childTnLst>
                                    <p:set>
                                      <p:cBhvr>
                                        <p:cTn id="105" dur="1" fill="hold">
                                          <p:stCondLst>
                                            <p:cond delay="0"/>
                                          </p:stCondLst>
                                        </p:cTn>
                                        <p:tgtEl>
                                          <p:spTgt spid="122"/>
                                        </p:tgtEl>
                                        <p:attrNameLst>
                                          <p:attrName>style.visibility</p:attrName>
                                        </p:attrNameLst>
                                      </p:cBhvr>
                                      <p:to>
                                        <p:strVal val="hidden"/>
                                      </p:to>
                                    </p:set>
                                  </p:childTnLst>
                                </p:cTn>
                              </p:par>
                            </p:childTnLst>
                          </p:cTn>
                        </p:par>
                        <p:par>
                          <p:cTn id="106" fill="hold">
                            <p:stCondLst>
                              <p:cond delay="8000"/>
                            </p:stCondLst>
                            <p:childTnLst>
                              <p:par>
                                <p:cTn id="107" nodeType="afterEffect" fill="hold" presetClass="exit" presetID="1">
                                  <p:stCondLst>
                                    <p:cond delay="1000"/>
                                  </p:stCondLst>
                                  <p:childTnLst>
                                    <p:set>
                                      <p:cBhvr>
                                        <p:cTn id="108" dur="1" fill="hold">
                                          <p:stCondLst>
                                            <p:cond delay="0"/>
                                          </p:stCondLst>
                                        </p:cTn>
                                        <p:tgtEl>
                                          <p:spTgt spid="121"/>
                                        </p:tgtEl>
                                        <p:attrNameLst>
                                          <p:attrName>style.visibility</p:attrName>
                                        </p:attrNameLst>
                                      </p:cBhvr>
                                      <p:to>
                                        <p:strVal val="hidden"/>
                                      </p:to>
                                    </p:set>
                                  </p:childTnLst>
                                </p:cTn>
                              </p:par>
                            </p:childTnLst>
                          </p:cTn>
                        </p:par>
                        <p:par>
                          <p:cTn id="109" fill="hold">
                            <p:stCondLst>
                              <p:cond delay="9000"/>
                            </p:stCondLst>
                            <p:childTnLst>
                              <p:par>
                                <p:cTn id="110" nodeType="afterEffect" fill="hold" presetClass="exit" presetID="1">
                                  <p:stCondLst>
                                    <p:cond delay="1000"/>
                                  </p:stCondLst>
                                  <p:childTnLst>
                                    <p:set>
                                      <p:cBhvr>
                                        <p:cTn id="111" dur="1" fill="hold">
                                          <p:stCondLst>
                                            <p:cond delay="0"/>
                                          </p:stCondLst>
                                        </p:cTn>
                                        <p:tgtEl>
                                          <p:spTgt spid="120"/>
                                        </p:tgtEl>
                                        <p:attrNameLst>
                                          <p:attrName>style.visibility</p:attrName>
                                        </p:attrNameLst>
                                      </p:cBhvr>
                                      <p:to>
                                        <p:strVal val="hidden"/>
                                      </p:to>
                                    </p:set>
                                  </p:childTnLst>
                                </p:cTn>
                              </p:par>
                            </p:childTnLst>
                          </p:cTn>
                        </p:par>
                        <p:par>
                          <p:cTn id="112" fill="hold">
                            <p:stCondLst>
                              <p:cond delay="10000"/>
                            </p:stCondLst>
                            <p:childTnLst>
                              <p:par>
                                <p:cTn id="113" nodeType="afterEffect" fill="hold" presetClass="exit" presetID="1">
                                  <p:stCondLst>
                                    <p:cond delay="1000"/>
                                  </p:stCondLst>
                                  <p:childTnLst>
                                    <p:set>
                                      <p:cBhvr>
                                        <p:cTn id="114" dur="1" fill="hold">
                                          <p:stCondLst>
                                            <p:cond delay="0"/>
                                          </p:stCondLst>
                                        </p:cTn>
                                        <p:tgtEl>
                                          <p:spTgt spid="119"/>
                                        </p:tgtEl>
                                        <p:attrNameLst>
                                          <p:attrName>style.visibility</p:attrName>
                                        </p:attrNameLst>
                                      </p:cBhvr>
                                      <p:to>
                                        <p:strVal val="hidden"/>
                                      </p:to>
                                    </p:set>
                                  </p:childTnLst>
                                </p:cTn>
                              </p:par>
                            </p:childTnLst>
                          </p:cTn>
                        </p:par>
                        <p:par>
                          <p:cTn id="115" fill="hold">
                            <p:stCondLst>
                              <p:cond delay="11000"/>
                            </p:stCondLst>
                            <p:childTnLst>
                              <p:par>
                                <p:cTn id="116" nodeType="afterEffect" fill="hold" presetClass="exit" presetID="1">
                                  <p:stCondLst>
                                    <p:cond delay="1000"/>
                                  </p:stCondLst>
                                  <p:childTnLst>
                                    <p:set>
                                      <p:cBhvr>
                                        <p:cTn id="117" dur="1" fill="hold">
                                          <p:stCondLst>
                                            <p:cond delay="0"/>
                                          </p:stCondLst>
                                        </p:cTn>
                                        <p:tgtEl>
                                          <p:spTgt spid="118"/>
                                        </p:tgtEl>
                                        <p:attrNameLst>
                                          <p:attrName>style.visibility</p:attrName>
                                        </p:attrNameLst>
                                      </p:cBhvr>
                                      <p:to>
                                        <p:strVal val="hidden"/>
                                      </p:to>
                                    </p:set>
                                  </p:childTnLst>
                                </p:cTn>
                              </p:par>
                            </p:childTnLst>
                          </p:cTn>
                        </p:par>
                        <p:par>
                          <p:cTn id="118" fill="hold">
                            <p:stCondLst>
                              <p:cond delay="12000"/>
                            </p:stCondLst>
                            <p:childTnLst>
                              <p:par>
                                <p:cTn id="119" nodeType="afterEffect" fill="hold" presetClass="exit" presetID="1">
                                  <p:stCondLst>
                                    <p:cond delay="1000"/>
                                  </p:stCondLst>
                                  <p:childTnLst>
                                    <p:set>
                                      <p:cBhvr>
                                        <p:cTn id="120" dur="1" fill="hold">
                                          <p:stCondLst>
                                            <p:cond delay="0"/>
                                          </p:stCondLst>
                                        </p:cTn>
                                        <p:tgtEl>
                                          <p:spTgt spid="117"/>
                                        </p:tgtEl>
                                        <p:attrNameLst>
                                          <p:attrName>style.visibility</p:attrName>
                                        </p:attrNameLst>
                                      </p:cBhvr>
                                      <p:to>
                                        <p:strVal val="hidden"/>
                                      </p:to>
                                    </p:set>
                                  </p:childTnLst>
                                </p:cTn>
                              </p:par>
                            </p:childTnLst>
                          </p:cTn>
                        </p:par>
                        <p:par>
                          <p:cTn id="121" fill="hold">
                            <p:stCondLst>
                              <p:cond delay="13000"/>
                            </p:stCondLst>
                            <p:childTnLst>
                              <p:par>
                                <p:cTn id="122" nodeType="afterEffect" fill="hold" presetClass="exit" presetID="1">
                                  <p:stCondLst>
                                    <p:cond delay="1000"/>
                                  </p:stCondLst>
                                  <p:childTnLst>
                                    <p:set>
                                      <p:cBhvr>
                                        <p:cTn id="123" dur="1" fill="hold">
                                          <p:stCondLst>
                                            <p:cond delay="0"/>
                                          </p:stCondLst>
                                        </p:cTn>
                                        <p:tgtEl>
                                          <p:spTgt spid="116"/>
                                        </p:tgtEl>
                                        <p:attrNameLst>
                                          <p:attrName>style.visibility</p:attrName>
                                        </p:attrNameLst>
                                      </p:cBhvr>
                                      <p:to>
                                        <p:strVal val="hidden"/>
                                      </p:to>
                                    </p:set>
                                  </p:childTnLst>
                                </p:cTn>
                              </p:par>
                            </p:childTnLst>
                          </p:cTn>
                        </p:par>
                        <p:par>
                          <p:cTn id="124" fill="hold">
                            <p:stCondLst>
                              <p:cond delay="14000"/>
                            </p:stCondLst>
                            <p:childTnLst>
                              <p:par>
                                <p:cTn id="125" nodeType="afterEffect" fill="hold" presetClass="exit" presetID="1">
                                  <p:stCondLst>
                                    <p:cond delay="1000"/>
                                  </p:stCondLst>
                                  <p:childTnLst>
                                    <p:set>
                                      <p:cBhvr>
                                        <p:cTn id="126" dur="1" fill="hold">
                                          <p:stCondLst>
                                            <p:cond delay="0"/>
                                          </p:stCondLst>
                                        </p:cTn>
                                        <p:tgtEl>
                                          <p:spTgt spid="115"/>
                                        </p:tgtEl>
                                        <p:attrNameLst>
                                          <p:attrName>style.visibility</p:attrName>
                                        </p:attrNameLst>
                                      </p:cBhvr>
                                      <p:to>
                                        <p:strVal val="hidden"/>
                                      </p:to>
                                    </p:set>
                                  </p:childTnLst>
                                </p:cTn>
                              </p:par>
                            </p:childTnLst>
                          </p:cTn>
                        </p:par>
                        <p:par>
                          <p:cTn id="127" fill="hold">
                            <p:stCondLst>
                              <p:cond delay="15000"/>
                            </p:stCondLst>
                            <p:childTnLst>
                              <p:par>
                                <p:cTn id="128" nodeType="afterEffect" fill="hold" presetClass="exit" presetID="1">
                                  <p:stCondLst>
                                    <p:cond delay="1000"/>
                                  </p:stCondLst>
                                  <p:childTnLst>
                                    <p:set>
                                      <p:cBhvr>
                                        <p:cTn id="129" dur="1" fill="hold">
                                          <p:stCondLst>
                                            <p:cond delay="0"/>
                                          </p:stCondLst>
                                        </p:cTn>
                                        <p:tgtEl>
                                          <p:spTgt spid="114"/>
                                        </p:tgtEl>
                                        <p:attrNameLst>
                                          <p:attrName>style.visibility</p:attrName>
                                        </p:attrNameLst>
                                      </p:cBhvr>
                                      <p:to>
                                        <p:strVal val="hidden"/>
                                      </p:to>
                                    </p:set>
                                  </p:childTnLst>
                                </p:cTn>
                              </p:par>
                            </p:childTnLst>
                          </p:cTn>
                        </p:par>
                        <p:par>
                          <p:cTn id="130" fill="hold">
                            <p:stCondLst>
                              <p:cond delay="16000"/>
                            </p:stCondLst>
                            <p:childTnLst>
                              <p:par>
                                <p:cTn id="131" nodeType="afterEffect" fill="hold" presetClass="exit" presetID="1">
                                  <p:stCondLst>
                                    <p:cond delay="1000"/>
                                  </p:stCondLst>
                                  <p:childTnLst>
                                    <p:set>
                                      <p:cBhvr>
                                        <p:cTn id="132" dur="1" fill="hold">
                                          <p:stCondLst>
                                            <p:cond delay="0"/>
                                          </p:stCondLst>
                                        </p:cTn>
                                        <p:tgtEl>
                                          <p:spTgt spid="113"/>
                                        </p:tgtEl>
                                        <p:attrNameLst>
                                          <p:attrName>style.visibility</p:attrName>
                                        </p:attrNameLst>
                                      </p:cBhvr>
                                      <p:to>
                                        <p:strVal val="hidden"/>
                                      </p:to>
                                    </p:set>
                                  </p:childTnLst>
                                </p:cTn>
                              </p:par>
                            </p:childTnLst>
                          </p:cTn>
                        </p:par>
                        <p:par>
                          <p:cTn id="133" fill="hold">
                            <p:stCondLst>
                              <p:cond delay="17000"/>
                            </p:stCondLst>
                            <p:childTnLst>
                              <p:par>
                                <p:cTn id="134" nodeType="afterEffect" fill="hold" presetClass="exit" presetID="1">
                                  <p:stCondLst>
                                    <p:cond delay="1000"/>
                                  </p:stCondLst>
                                  <p:childTnLst>
                                    <p:set>
                                      <p:cBhvr>
                                        <p:cTn id="135" dur="1" fill="hold">
                                          <p:stCondLst>
                                            <p:cond delay="0"/>
                                          </p:stCondLst>
                                        </p:cTn>
                                        <p:tgtEl>
                                          <p:spTgt spid="112"/>
                                        </p:tgtEl>
                                        <p:attrNameLst>
                                          <p:attrName>style.visibility</p:attrName>
                                        </p:attrNameLst>
                                      </p:cBhvr>
                                      <p:to>
                                        <p:strVal val="hidden"/>
                                      </p:to>
                                    </p:set>
                                  </p:childTnLst>
                                </p:cTn>
                              </p:par>
                            </p:childTnLst>
                          </p:cTn>
                        </p:par>
                        <p:par>
                          <p:cTn id="136" fill="hold">
                            <p:stCondLst>
                              <p:cond delay="18000"/>
                            </p:stCondLst>
                            <p:childTnLst>
                              <p:par>
                                <p:cTn id="137" nodeType="afterEffect" fill="hold" presetClass="exit" presetID="1">
                                  <p:stCondLst>
                                    <p:cond delay="1000"/>
                                  </p:stCondLst>
                                  <p:childTnLst>
                                    <p:set>
                                      <p:cBhvr>
                                        <p:cTn id="138" dur="1" fill="hold">
                                          <p:stCondLst>
                                            <p:cond delay="0"/>
                                          </p:stCondLst>
                                        </p:cTn>
                                        <p:tgtEl>
                                          <p:spTgt spid="111"/>
                                        </p:tgtEl>
                                        <p:attrNameLst>
                                          <p:attrName>style.visibility</p:attrName>
                                        </p:attrNameLst>
                                      </p:cBhvr>
                                      <p:to>
                                        <p:strVal val="hidden"/>
                                      </p:to>
                                    </p:set>
                                  </p:childTnLst>
                                </p:cTn>
                              </p:par>
                            </p:childTnLst>
                          </p:cTn>
                        </p:par>
                        <p:par>
                          <p:cTn id="139" fill="hold">
                            <p:stCondLst>
                              <p:cond delay="19000"/>
                            </p:stCondLst>
                            <p:childTnLst>
                              <p:par>
                                <p:cTn id="140" nodeType="afterEffect" fill="hold" presetClass="exit" presetID="1">
                                  <p:stCondLst>
                                    <p:cond delay="1000"/>
                                  </p:stCondLst>
                                  <p:childTnLst>
                                    <p:set>
                                      <p:cBhvr>
                                        <p:cTn id="141" dur="1" fill="hold">
                                          <p:stCondLst>
                                            <p:cond delay="0"/>
                                          </p:stCondLst>
                                        </p:cTn>
                                        <p:tgtEl>
                                          <p:spTgt spid="110"/>
                                        </p:tgtEl>
                                        <p:attrNameLst>
                                          <p:attrName>style.visibility</p:attrName>
                                        </p:attrNameLst>
                                      </p:cBhvr>
                                      <p:to>
                                        <p:strVal val="hidden"/>
                                      </p:to>
                                    </p:set>
                                  </p:childTnLst>
                                </p:cTn>
                              </p:par>
                            </p:childTnLst>
                          </p:cTn>
                        </p:par>
                        <p:par>
                          <p:cTn id="142" fill="hold">
                            <p:stCondLst>
                              <p:cond delay="20000"/>
                            </p:stCondLst>
                            <p:childTnLst>
                              <p:par>
                                <p:cTn id="143" nodeType="afterEffect" fill="hold" presetClass="exit" presetID="1">
                                  <p:stCondLst>
                                    <p:cond delay="1000"/>
                                  </p:stCondLst>
                                  <p:childTnLst>
                                    <p:set>
                                      <p:cBhvr>
                                        <p:cTn id="144" dur="1" fill="hold">
                                          <p:stCondLst>
                                            <p:cond delay="0"/>
                                          </p:stCondLst>
                                        </p:cTn>
                                        <p:tgtEl>
                                          <p:spTgt spid="109"/>
                                        </p:tgtEl>
                                        <p:attrNameLst>
                                          <p:attrName>style.visibility</p:attrName>
                                        </p:attrNameLst>
                                      </p:cBhvr>
                                      <p:to>
                                        <p:strVal val="hidden"/>
                                      </p:to>
                                    </p:set>
                                  </p:childTnLst>
                                </p:cTn>
                              </p:par>
                            </p:childTnLst>
                          </p:cTn>
                        </p:par>
                        <p:par>
                          <p:cTn id="145" fill="hold">
                            <p:stCondLst>
                              <p:cond delay="21000"/>
                            </p:stCondLst>
                            <p:childTnLst>
                              <p:par>
                                <p:cTn id="146" nodeType="afterEffect" fill="hold" presetClass="exit" presetID="1">
                                  <p:stCondLst>
                                    <p:cond delay="1000"/>
                                  </p:stCondLst>
                                  <p:childTnLst>
                                    <p:set>
                                      <p:cBhvr>
                                        <p:cTn id="147" dur="1" fill="hold">
                                          <p:stCondLst>
                                            <p:cond delay="0"/>
                                          </p:stCondLst>
                                        </p:cTn>
                                        <p:tgtEl>
                                          <p:spTgt spid="108"/>
                                        </p:tgtEl>
                                        <p:attrNameLst>
                                          <p:attrName>style.visibility</p:attrName>
                                        </p:attrNameLst>
                                      </p:cBhvr>
                                      <p:to>
                                        <p:strVal val="hidden"/>
                                      </p:to>
                                    </p:set>
                                  </p:childTnLst>
                                </p:cTn>
                              </p:par>
                            </p:childTnLst>
                          </p:cTn>
                        </p:par>
                        <p:par>
                          <p:cTn id="148" fill="hold">
                            <p:stCondLst>
                              <p:cond delay="22000"/>
                            </p:stCondLst>
                            <p:childTnLst>
                              <p:par>
                                <p:cTn id="149" nodeType="afterEffect" fill="hold" presetClass="exit" presetID="1">
                                  <p:stCondLst>
                                    <p:cond delay="1000"/>
                                  </p:stCondLst>
                                  <p:childTnLst>
                                    <p:set>
                                      <p:cBhvr>
                                        <p:cTn id="150" dur="1" fill="hold">
                                          <p:stCondLst>
                                            <p:cond delay="0"/>
                                          </p:stCondLst>
                                        </p:cTn>
                                        <p:tgtEl>
                                          <p:spTgt spid="107"/>
                                        </p:tgtEl>
                                        <p:attrNameLst>
                                          <p:attrName>style.visibility</p:attrName>
                                        </p:attrNameLst>
                                      </p:cBhvr>
                                      <p:to>
                                        <p:strVal val="hidden"/>
                                      </p:to>
                                    </p:set>
                                  </p:childTnLst>
                                </p:cTn>
                              </p:par>
                            </p:childTnLst>
                          </p:cTn>
                        </p:par>
                        <p:par>
                          <p:cTn id="151" fill="hold">
                            <p:stCondLst>
                              <p:cond delay="23000"/>
                            </p:stCondLst>
                            <p:childTnLst>
                              <p:par>
                                <p:cTn id="152" nodeType="afterEffect" fill="hold" presetClass="exit" presetID="1">
                                  <p:stCondLst>
                                    <p:cond delay="1000"/>
                                  </p:stCondLst>
                                  <p:childTnLst>
                                    <p:set>
                                      <p:cBhvr>
                                        <p:cTn id="153" dur="1" fill="hold">
                                          <p:stCondLst>
                                            <p:cond delay="0"/>
                                          </p:stCondLst>
                                        </p:cTn>
                                        <p:tgtEl>
                                          <p:spTgt spid="106"/>
                                        </p:tgtEl>
                                        <p:attrNameLst>
                                          <p:attrName>style.visibility</p:attrName>
                                        </p:attrNameLst>
                                      </p:cBhvr>
                                      <p:to>
                                        <p:strVal val="hidden"/>
                                      </p:to>
                                    </p:set>
                                  </p:childTnLst>
                                </p:cTn>
                              </p:par>
                            </p:childTnLst>
                          </p:cTn>
                        </p:par>
                        <p:par>
                          <p:cTn id="154" fill="hold">
                            <p:stCondLst>
                              <p:cond delay="24000"/>
                            </p:stCondLst>
                            <p:childTnLst>
                              <p:par>
                                <p:cTn id="155" nodeType="afterEffect" fill="hold" presetClass="exit" presetID="1">
                                  <p:stCondLst>
                                    <p:cond delay="1000"/>
                                  </p:stCondLst>
                                  <p:childTnLst>
                                    <p:set>
                                      <p:cBhvr>
                                        <p:cTn id="156" dur="1" fill="hold">
                                          <p:stCondLst>
                                            <p:cond delay="9"/>
                                          </p:stCondLst>
                                        </p:cTn>
                                        <p:tgtEl>
                                          <p:spTgt spid="105"/>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#28</a:t>
            </a:r>
            <a:endParaRPr b="0" lang="en-US" sz="4400" strike="noStrike" u="none">
              <a:solidFill>
                <a:srgbClr val="ffffff"/>
              </a:solidFill>
              <a:uFillTx/>
              <a:latin typeface="Arial"/>
            </a:endParaRPr>
          </a:p>
        </p:txBody>
      </p:sp>
      <p:sp>
        <p:nvSpPr>
          <p:cNvPr id="1043" name="PlaceHolder 12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unless it dies.  </a:t>
            </a:r>
            <a:endParaRPr b="0" lang="en-US" sz="3200" strike="noStrike" u="none">
              <a:solidFill>
                <a:srgbClr val="ffffff"/>
              </a:solidFill>
              <a:uFillTx/>
              <a:latin typeface="Arial"/>
            </a:endParaRPr>
          </a:p>
        </p:txBody>
      </p:sp>
      <p:sp>
        <p:nvSpPr>
          <p:cNvPr id="1044" name="PlaceHolder 12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no muere antes. </a:t>
            </a:r>
            <a:endParaRPr b="0" lang="en-US" sz="3200" strike="noStrike" u="none">
              <a:solidFill>
                <a:srgbClr val="ffffff"/>
              </a:solidFill>
              <a:uFillTx/>
              <a:latin typeface="Arial"/>
            </a:endParaRPr>
          </a:p>
        </p:txBody>
      </p:sp>
      <p:sp>
        <p:nvSpPr>
          <p:cNvPr id="1045" name="PlaceHolder 12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s'il ne meurt.</a:t>
            </a:r>
            <a:endParaRPr b="0" lang="en-US" sz="3200" strike="noStrike" u="none">
              <a:solidFill>
                <a:srgbClr val="ffffff"/>
              </a:solidFill>
              <a:uFillTx/>
              <a:latin typeface="Arial"/>
            </a:endParaRPr>
          </a:p>
        </p:txBody>
      </p:sp>
      <p:sp>
        <p:nvSpPr>
          <p:cNvPr id="1046" name="PlaceHolder 12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ἐὰν μὴ ἀποθάνῃ·</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4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#29</a:t>
            </a:r>
            <a:endParaRPr b="0" lang="en-US" sz="4400" strike="noStrike" u="none">
              <a:solidFill>
                <a:srgbClr val="ffffff"/>
              </a:solidFill>
              <a:uFillTx/>
              <a:latin typeface="Arial"/>
            </a:endParaRPr>
          </a:p>
        </p:txBody>
      </p:sp>
      <p:sp>
        <p:nvSpPr>
          <p:cNvPr id="104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15:41, what is different about each star?  </a:t>
            </a:r>
            <a:endParaRPr b="0" lang="en-US" sz="3200" strike="noStrike" u="none">
              <a:solidFill>
                <a:srgbClr val="ffffff"/>
              </a:solidFill>
              <a:uFillTx/>
              <a:latin typeface="Arial"/>
            </a:endParaRPr>
          </a:p>
        </p:txBody>
      </p:sp>
      <p:sp>
        <p:nvSpPr>
          <p:cNvPr id="1049" name="PlaceHolder 12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15:41, ¿qué tiene de diferente cada estrella? </a:t>
            </a:r>
            <a:endParaRPr b="0" lang="en-US" sz="3200" strike="noStrike" u="none">
              <a:solidFill>
                <a:srgbClr val="ffffff"/>
              </a:solidFill>
              <a:uFillTx/>
              <a:latin typeface="Arial"/>
            </a:endParaRPr>
          </a:p>
        </p:txBody>
      </p:sp>
      <p:sp>
        <p:nvSpPr>
          <p:cNvPr id="1050" name="PlaceHolder 12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:41, qu’est-ce qui est différent entre chaque étoile ?</a:t>
            </a:r>
            <a:endParaRPr b="0" lang="en-US" sz="3200" strike="noStrike" u="none">
              <a:solidFill>
                <a:srgbClr val="ffffff"/>
              </a:solidFill>
              <a:uFillTx/>
              <a:latin typeface="Arial"/>
            </a:endParaRPr>
          </a:p>
        </p:txBody>
      </p:sp>
      <p:sp>
        <p:nvSpPr>
          <p:cNvPr id="1051" name="TextBox 39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52" name="TextBox 3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53" name="TextBox 3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54" name="TextBox 3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55" name="TextBox 3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56" name="TextBox 3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57" name="TextBox 3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58" name="TextBox 3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59" name="TextBox 4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60" name="TextBox 4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61" name="TextBox 4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62" name="TextBox 4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63" name="TextBox 4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64" name="TextBox 4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065" name="TextBox 4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066" name="TextBox 4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067" name="TextBox 4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068" name="TextBox 4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069" name="TextBox 4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070" name="TextBox 4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071" name="TextBox 4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072" name="TextBox 4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073" name="TextBox 4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074" name="TextBox 4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075" name="TextBox 4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076" name="TextBox 4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185" dur="indefinite" restart="never" nodeType="tmRoot">
          <p:childTnLst>
            <p:seq>
              <p:cTn id="2186" dur="indefinite" nodeType="mainSeq">
                <p:childTnLst>
                  <p:par>
                    <p:cTn id="2187" fill="hold">
                      <p:stCondLst>
                        <p:cond delay="indefinite"/>
                      </p:stCondLst>
                      <p:childTnLst>
                        <p:par>
                          <p:cTn id="2188" fill="hold">
                            <p:stCondLst>
                              <p:cond delay="0"/>
                            </p:stCondLst>
                            <p:childTnLst>
                              <p:par>
                                <p:cTn id="2189" nodeType="clickEffect" fill="hold" presetClass="exit" presetID="1">
                                  <p:stCondLst>
                                    <p:cond delay="1000"/>
                                  </p:stCondLst>
                                  <p:childTnLst>
                                    <p:set>
                                      <p:cBhvr>
                                        <p:cTn id="2190" dur="1" fill="hold">
                                          <p:stCondLst>
                                            <p:cond delay="0"/>
                                          </p:stCondLst>
                                        </p:cTn>
                                        <p:tgtEl>
                                          <p:spTgt spid="1076"/>
                                        </p:tgtEl>
                                        <p:attrNameLst>
                                          <p:attrName>style.visibility</p:attrName>
                                        </p:attrNameLst>
                                      </p:cBhvr>
                                      <p:to>
                                        <p:strVal val="hidden"/>
                                      </p:to>
                                    </p:set>
                                  </p:childTnLst>
                                </p:cTn>
                              </p:par>
                            </p:childTnLst>
                          </p:cTn>
                        </p:par>
                        <p:par>
                          <p:cTn id="2191" fill="hold">
                            <p:stCondLst>
                              <p:cond delay="1000"/>
                            </p:stCondLst>
                            <p:childTnLst>
                              <p:par>
                                <p:cTn id="2192" nodeType="afterEffect" fill="hold" presetClass="exit" presetID="1">
                                  <p:stCondLst>
                                    <p:cond delay="1000"/>
                                  </p:stCondLst>
                                  <p:childTnLst>
                                    <p:set>
                                      <p:cBhvr>
                                        <p:cTn id="2193" dur="1" fill="hold">
                                          <p:stCondLst>
                                            <p:cond delay="0"/>
                                          </p:stCondLst>
                                        </p:cTn>
                                        <p:tgtEl>
                                          <p:spTgt spid="1075"/>
                                        </p:tgtEl>
                                        <p:attrNameLst>
                                          <p:attrName>style.visibility</p:attrName>
                                        </p:attrNameLst>
                                      </p:cBhvr>
                                      <p:to>
                                        <p:strVal val="hidden"/>
                                      </p:to>
                                    </p:set>
                                  </p:childTnLst>
                                </p:cTn>
                              </p:par>
                            </p:childTnLst>
                          </p:cTn>
                        </p:par>
                        <p:par>
                          <p:cTn id="2194" fill="hold">
                            <p:stCondLst>
                              <p:cond delay="2000"/>
                            </p:stCondLst>
                            <p:childTnLst>
                              <p:par>
                                <p:cTn id="2195" nodeType="afterEffect" fill="hold" presetClass="exit" presetID="1">
                                  <p:stCondLst>
                                    <p:cond delay="1000"/>
                                  </p:stCondLst>
                                  <p:childTnLst>
                                    <p:set>
                                      <p:cBhvr>
                                        <p:cTn id="2196" dur="1" fill="hold">
                                          <p:stCondLst>
                                            <p:cond delay="0"/>
                                          </p:stCondLst>
                                        </p:cTn>
                                        <p:tgtEl>
                                          <p:spTgt spid="1074"/>
                                        </p:tgtEl>
                                        <p:attrNameLst>
                                          <p:attrName>style.visibility</p:attrName>
                                        </p:attrNameLst>
                                      </p:cBhvr>
                                      <p:to>
                                        <p:strVal val="hidden"/>
                                      </p:to>
                                    </p:set>
                                  </p:childTnLst>
                                </p:cTn>
                              </p:par>
                            </p:childTnLst>
                          </p:cTn>
                        </p:par>
                        <p:par>
                          <p:cTn id="2197" fill="hold">
                            <p:stCondLst>
                              <p:cond delay="3000"/>
                            </p:stCondLst>
                            <p:childTnLst>
                              <p:par>
                                <p:cTn id="2198" nodeType="afterEffect" fill="hold" presetClass="exit" presetID="1">
                                  <p:stCondLst>
                                    <p:cond delay="1000"/>
                                  </p:stCondLst>
                                  <p:childTnLst>
                                    <p:set>
                                      <p:cBhvr>
                                        <p:cTn id="2199" dur="1" fill="hold">
                                          <p:stCondLst>
                                            <p:cond delay="0"/>
                                          </p:stCondLst>
                                        </p:cTn>
                                        <p:tgtEl>
                                          <p:spTgt spid="1073"/>
                                        </p:tgtEl>
                                        <p:attrNameLst>
                                          <p:attrName>style.visibility</p:attrName>
                                        </p:attrNameLst>
                                      </p:cBhvr>
                                      <p:to>
                                        <p:strVal val="hidden"/>
                                      </p:to>
                                    </p:set>
                                  </p:childTnLst>
                                </p:cTn>
                              </p:par>
                            </p:childTnLst>
                          </p:cTn>
                        </p:par>
                        <p:par>
                          <p:cTn id="2200" fill="hold">
                            <p:stCondLst>
                              <p:cond delay="4000"/>
                            </p:stCondLst>
                            <p:childTnLst>
                              <p:par>
                                <p:cTn id="2201" nodeType="afterEffect" fill="hold" presetClass="exit" presetID="1">
                                  <p:stCondLst>
                                    <p:cond delay="1000"/>
                                  </p:stCondLst>
                                  <p:childTnLst>
                                    <p:set>
                                      <p:cBhvr>
                                        <p:cTn id="2202" dur="1" fill="hold">
                                          <p:stCondLst>
                                            <p:cond delay="0"/>
                                          </p:stCondLst>
                                        </p:cTn>
                                        <p:tgtEl>
                                          <p:spTgt spid="1072"/>
                                        </p:tgtEl>
                                        <p:attrNameLst>
                                          <p:attrName>style.visibility</p:attrName>
                                        </p:attrNameLst>
                                      </p:cBhvr>
                                      <p:to>
                                        <p:strVal val="hidden"/>
                                      </p:to>
                                    </p:set>
                                  </p:childTnLst>
                                </p:cTn>
                              </p:par>
                            </p:childTnLst>
                          </p:cTn>
                        </p:par>
                        <p:par>
                          <p:cTn id="2203" fill="hold">
                            <p:stCondLst>
                              <p:cond delay="5000"/>
                            </p:stCondLst>
                            <p:childTnLst>
                              <p:par>
                                <p:cTn id="2204" nodeType="afterEffect" fill="hold" presetClass="exit" presetID="1">
                                  <p:stCondLst>
                                    <p:cond delay="1000"/>
                                  </p:stCondLst>
                                  <p:childTnLst>
                                    <p:set>
                                      <p:cBhvr>
                                        <p:cTn id="2205" dur="1" fill="hold">
                                          <p:stCondLst>
                                            <p:cond delay="0"/>
                                          </p:stCondLst>
                                        </p:cTn>
                                        <p:tgtEl>
                                          <p:spTgt spid="1071"/>
                                        </p:tgtEl>
                                        <p:attrNameLst>
                                          <p:attrName>style.visibility</p:attrName>
                                        </p:attrNameLst>
                                      </p:cBhvr>
                                      <p:to>
                                        <p:strVal val="hidden"/>
                                      </p:to>
                                    </p:set>
                                  </p:childTnLst>
                                </p:cTn>
                              </p:par>
                            </p:childTnLst>
                          </p:cTn>
                        </p:par>
                        <p:par>
                          <p:cTn id="2206" fill="hold">
                            <p:stCondLst>
                              <p:cond delay="6000"/>
                            </p:stCondLst>
                            <p:childTnLst>
                              <p:par>
                                <p:cTn id="2207" nodeType="afterEffect" fill="hold" presetClass="exit" presetID="1">
                                  <p:stCondLst>
                                    <p:cond delay="1000"/>
                                  </p:stCondLst>
                                  <p:childTnLst>
                                    <p:set>
                                      <p:cBhvr>
                                        <p:cTn id="2208" dur="1" fill="hold">
                                          <p:stCondLst>
                                            <p:cond delay="0"/>
                                          </p:stCondLst>
                                        </p:cTn>
                                        <p:tgtEl>
                                          <p:spTgt spid="1070"/>
                                        </p:tgtEl>
                                        <p:attrNameLst>
                                          <p:attrName>style.visibility</p:attrName>
                                        </p:attrNameLst>
                                      </p:cBhvr>
                                      <p:to>
                                        <p:strVal val="hidden"/>
                                      </p:to>
                                    </p:set>
                                  </p:childTnLst>
                                </p:cTn>
                              </p:par>
                            </p:childTnLst>
                          </p:cTn>
                        </p:par>
                        <p:par>
                          <p:cTn id="2209" fill="hold">
                            <p:stCondLst>
                              <p:cond delay="7000"/>
                            </p:stCondLst>
                            <p:childTnLst>
                              <p:par>
                                <p:cTn id="2210" nodeType="afterEffect" fill="hold" presetClass="exit" presetID="1">
                                  <p:stCondLst>
                                    <p:cond delay="1000"/>
                                  </p:stCondLst>
                                  <p:childTnLst>
                                    <p:set>
                                      <p:cBhvr>
                                        <p:cTn id="2211" dur="1" fill="hold">
                                          <p:stCondLst>
                                            <p:cond delay="0"/>
                                          </p:stCondLst>
                                        </p:cTn>
                                        <p:tgtEl>
                                          <p:spTgt spid="1069"/>
                                        </p:tgtEl>
                                        <p:attrNameLst>
                                          <p:attrName>style.visibility</p:attrName>
                                        </p:attrNameLst>
                                      </p:cBhvr>
                                      <p:to>
                                        <p:strVal val="hidden"/>
                                      </p:to>
                                    </p:set>
                                  </p:childTnLst>
                                </p:cTn>
                              </p:par>
                            </p:childTnLst>
                          </p:cTn>
                        </p:par>
                        <p:par>
                          <p:cTn id="2212" fill="hold">
                            <p:stCondLst>
                              <p:cond delay="8000"/>
                            </p:stCondLst>
                            <p:childTnLst>
                              <p:par>
                                <p:cTn id="2213" nodeType="afterEffect" fill="hold" presetClass="exit" presetID="1">
                                  <p:stCondLst>
                                    <p:cond delay="1000"/>
                                  </p:stCondLst>
                                  <p:childTnLst>
                                    <p:set>
                                      <p:cBhvr>
                                        <p:cTn id="2214" dur="1" fill="hold">
                                          <p:stCondLst>
                                            <p:cond delay="0"/>
                                          </p:stCondLst>
                                        </p:cTn>
                                        <p:tgtEl>
                                          <p:spTgt spid="1068"/>
                                        </p:tgtEl>
                                        <p:attrNameLst>
                                          <p:attrName>style.visibility</p:attrName>
                                        </p:attrNameLst>
                                      </p:cBhvr>
                                      <p:to>
                                        <p:strVal val="hidden"/>
                                      </p:to>
                                    </p:set>
                                  </p:childTnLst>
                                </p:cTn>
                              </p:par>
                            </p:childTnLst>
                          </p:cTn>
                        </p:par>
                        <p:par>
                          <p:cTn id="2215" fill="hold">
                            <p:stCondLst>
                              <p:cond delay="9000"/>
                            </p:stCondLst>
                            <p:childTnLst>
                              <p:par>
                                <p:cTn id="2216" nodeType="afterEffect" fill="hold" presetClass="exit" presetID="1">
                                  <p:stCondLst>
                                    <p:cond delay="1000"/>
                                  </p:stCondLst>
                                  <p:childTnLst>
                                    <p:set>
                                      <p:cBhvr>
                                        <p:cTn id="2217" dur="1" fill="hold">
                                          <p:stCondLst>
                                            <p:cond delay="0"/>
                                          </p:stCondLst>
                                        </p:cTn>
                                        <p:tgtEl>
                                          <p:spTgt spid="1067"/>
                                        </p:tgtEl>
                                        <p:attrNameLst>
                                          <p:attrName>style.visibility</p:attrName>
                                        </p:attrNameLst>
                                      </p:cBhvr>
                                      <p:to>
                                        <p:strVal val="hidden"/>
                                      </p:to>
                                    </p:set>
                                  </p:childTnLst>
                                </p:cTn>
                              </p:par>
                            </p:childTnLst>
                          </p:cTn>
                        </p:par>
                        <p:par>
                          <p:cTn id="2218" fill="hold">
                            <p:stCondLst>
                              <p:cond delay="10000"/>
                            </p:stCondLst>
                            <p:childTnLst>
                              <p:par>
                                <p:cTn id="2219" nodeType="afterEffect" fill="hold" presetClass="exit" presetID="1">
                                  <p:stCondLst>
                                    <p:cond delay="1000"/>
                                  </p:stCondLst>
                                  <p:childTnLst>
                                    <p:set>
                                      <p:cBhvr>
                                        <p:cTn id="2220" dur="1" fill="hold">
                                          <p:stCondLst>
                                            <p:cond delay="0"/>
                                          </p:stCondLst>
                                        </p:cTn>
                                        <p:tgtEl>
                                          <p:spTgt spid="1066"/>
                                        </p:tgtEl>
                                        <p:attrNameLst>
                                          <p:attrName>style.visibility</p:attrName>
                                        </p:attrNameLst>
                                      </p:cBhvr>
                                      <p:to>
                                        <p:strVal val="hidden"/>
                                      </p:to>
                                    </p:set>
                                  </p:childTnLst>
                                </p:cTn>
                              </p:par>
                            </p:childTnLst>
                          </p:cTn>
                        </p:par>
                        <p:par>
                          <p:cTn id="2221" fill="hold">
                            <p:stCondLst>
                              <p:cond delay="11000"/>
                            </p:stCondLst>
                            <p:childTnLst>
                              <p:par>
                                <p:cTn id="2222" nodeType="afterEffect" fill="hold" presetClass="exit" presetID="1">
                                  <p:stCondLst>
                                    <p:cond delay="1000"/>
                                  </p:stCondLst>
                                  <p:childTnLst>
                                    <p:set>
                                      <p:cBhvr>
                                        <p:cTn id="2223" dur="1" fill="hold">
                                          <p:stCondLst>
                                            <p:cond delay="0"/>
                                          </p:stCondLst>
                                        </p:cTn>
                                        <p:tgtEl>
                                          <p:spTgt spid="1065"/>
                                        </p:tgtEl>
                                        <p:attrNameLst>
                                          <p:attrName>style.visibility</p:attrName>
                                        </p:attrNameLst>
                                      </p:cBhvr>
                                      <p:to>
                                        <p:strVal val="hidden"/>
                                      </p:to>
                                    </p:set>
                                  </p:childTnLst>
                                </p:cTn>
                              </p:par>
                            </p:childTnLst>
                          </p:cTn>
                        </p:par>
                        <p:par>
                          <p:cTn id="2224" fill="hold">
                            <p:stCondLst>
                              <p:cond delay="12000"/>
                            </p:stCondLst>
                            <p:childTnLst>
                              <p:par>
                                <p:cTn id="2225" nodeType="afterEffect" fill="hold" presetClass="exit" presetID="1">
                                  <p:stCondLst>
                                    <p:cond delay="1000"/>
                                  </p:stCondLst>
                                  <p:childTnLst>
                                    <p:set>
                                      <p:cBhvr>
                                        <p:cTn id="2226" dur="1" fill="hold">
                                          <p:stCondLst>
                                            <p:cond delay="0"/>
                                          </p:stCondLst>
                                        </p:cTn>
                                        <p:tgtEl>
                                          <p:spTgt spid="1064"/>
                                        </p:tgtEl>
                                        <p:attrNameLst>
                                          <p:attrName>style.visibility</p:attrName>
                                        </p:attrNameLst>
                                      </p:cBhvr>
                                      <p:to>
                                        <p:strVal val="hidden"/>
                                      </p:to>
                                    </p:set>
                                  </p:childTnLst>
                                </p:cTn>
                              </p:par>
                            </p:childTnLst>
                          </p:cTn>
                        </p:par>
                        <p:par>
                          <p:cTn id="2227" fill="hold">
                            <p:stCondLst>
                              <p:cond delay="13000"/>
                            </p:stCondLst>
                            <p:childTnLst>
                              <p:par>
                                <p:cTn id="2228" nodeType="afterEffect" fill="hold" presetClass="exit" presetID="1">
                                  <p:stCondLst>
                                    <p:cond delay="1000"/>
                                  </p:stCondLst>
                                  <p:childTnLst>
                                    <p:set>
                                      <p:cBhvr>
                                        <p:cTn id="2229" dur="1" fill="hold">
                                          <p:stCondLst>
                                            <p:cond delay="0"/>
                                          </p:stCondLst>
                                        </p:cTn>
                                        <p:tgtEl>
                                          <p:spTgt spid="1063"/>
                                        </p:tgtEl>
                                        <p:attrNameLst>
                                          <p:attrName>style.visibility</p:attrName>
                                        </p:attrNameLst>
                                      </p:cBhvr>
                                      <p:to>
                                        <p:strVal val="hidden"/>
                                      </p:to>
                                    </p:set>
                                  </p:childTnLst>
                                </p:cTn>
                              </p:par>
                            </p:childTnLst>
                          </p:cTn>
                        </p:par>
                        <p:par>
                          <p:cTn id="2230" fill="hold">
                            <p:stCondLst>
                              <p:cond delay="14000"/>
                            </p:stCondLst>
                            <p:childTnLst>
                              <p:par>
                                <p:cTn id="2231" nodeType="afterEffect" fill="hold" presetClass="exit" presetID="1">
                                  <p:stCondLst>
                                    <p:cond delay="1000"/>
                                  </p:stCondLst>
                                  <p:childTnLst>
                                    <p:set>
                                      <p:cBhvr>
                                        <p:cTn id="2232" dur="1" fill="hold">
                                          <p:stCondLst>
                                            <p:cond delay="0"/>
                                          </p:stCondLst>
                                        </p:cTn>
                                        <p:tgtEl>
                                          <p:spTgt spid="1062"/>
                                        </p:tgtEl>
                                        <p:attrNameLst>
                                          <p:attrName>style.visibility</p:attrName>
                                        </p:attrNameLst>
                                      </p:cBhvr>
                                      <p:to>
                                        <p:strVal val="hidden"/>
                                      </p:to>
                                    </p:set>
                                  </p:childTnLst>
                                </p:cTn>
                              </p:par>
                            </p:childTnLst>
                          </p:cTn>
                        </p:par>
                        <p:par>
                          <p:cTn id="2233" fill="hold">
                            <p:stCondLst>
                              <p:cond delay="15000"/>
                            </p:stCondLst>
                            <p:childTnLst>
                              <p:par>
                                <p:cTn id="2234" nodeType="afterEffect" fill="hold" presetClass="exit" presetID="1">
                                  <p:stCondLst>
                                    <p:cond delay="1000"/>
                                  </p:stCondLst>
                                  <p:childTnLst>
                                    <p:set>
                                      <p:cBhvr>
                                        <p:cTn id="2235" dur="1" fill="hold">
                                          <p:stCondLst>
                                            <p:cond delay="0"/>
                                          </p:stCondLst>
                                        </p:cTn>
                                        <p:tgtEl>
                                          <p:spTgt spid="1061"/>
                                        </p:tgtEl>
                                        <p:attrNameLst>
                                          <p:attrName>style.visibility</p:attrName>
                                        </p:attrNameLst>
                                      </p:cBhvr>
                                      <p:to>
                                        <p:strVal val="hidden"/>
                                      </p:to>
                                    </p:set>
                                  </p:childTnLst>
                                </p:cTn>
                              </p:par>
                            </p:childTnLst>
                          </p:cTn>
                        </p:par>
                        <p:par>
                          <p:cTn id="2236" fill="hold">
                            <p:stCondLst>
                              <p:cond delay="16000"/>
                            </p:stCondLst>
                            <p:childTnLst>
                              <p:par>
                                <p:cTn id="2237" nodeType="afterEffect" fill="hold" presetClass="exit" presetID="1">
                                  <p:stCondLst>
                                    <p:cond delay="1000"/>
                                  </p:stCondLst>
                                  <p:childTnLst>
                                    <p:set>
                                      <p:cBhvr>
                                        <p:cTn id="2238" dur="1" fill="hold">
                                          <p:stCondLst>
                                            <p:cond delay="0"/>
                                          </p:stCondLst>
                                        </p:cTn>
                                        <p:tgtEl>
                                          <p:spTgt spid="1060"/>
                                        </p:tgtEl>
                                        <p:attrNameLst>
                                          <p:attrName>style.visibility</p:attrName>
                                        </p:attrNameLst>
                                      </p:cBhvr>
                                      <p:to>
                                        <p:strVal val="hidden"/>
                                      </p:to>
                                    </p:set>
                                  </p:childTnLst>
                                </p:cTn>
                              </p:par>
                            </p:childTnLst>
                          </p:cTn>
                        </p:par>
                        <p:par>
                          <p:cTn id="2239" fill="hold">
                            <p:stCondLst>
                              <p:cond delay="17000"/>
                            </p:stCondLst>
                            <p:childTnLst>
                              <p:par>
                                <p:cTn id="2240" nodeType="afterEffect" fill="hold" presetClass="exit" presetID="1">
                                  <p:stCondLst>
                                    <p:cond delay="1000"/>
                                  </p:stCondLst>
                                  <p:childTnLst>
                                    <p:set>
                                      <p:cBhvr>
                                        <p:cTn id="2241" dur="1" fill="hold">
                                          <p:stCondLst>
                                            <p:cond delay="0"/>
                                          </p:stCondLst>
                                        </p:cTn>
                                        <p:tgtEl>
                                          <p:spTgt spid="1059"/>
                                        </p:tgtEl>
                                        <p:attrNameLst>
                                          <p:attrName>style.visibility</p:attrName>
                                        </p:attrNameLst>
                                      </p:cBhvr>
                                      <p:to>
                                        <p:strVal val="hidden"/>
                                      </p:to>
                                    </p:set>
                                  </p:childTnLst>
                                </p:cTn>
                              </p:par>
                            </p:childTnLst>
                          </p:cTn>
                        </p:par>
                        <p:par>
                          <p:cTn id="2242" fill="hold">
                            <p:stCondLst>
                              <p:cond delay="18000"/>
                            </p:stCondLst>
                            <p:childTnLst>
                              <p:par>
                                <p:cTn id="2243" nodeType="afterEffect" fill="hold" presetClass="exit" presetID="1">
                                  <p:stCondLst>
                                    <p:cond delay="1000"/>
                                  </p:stCondLst>
                                  <p:childTnLst>
                                    <p:set>
                                      <p:cBhvr>
                                        <p:cTn id="2244" dur="1" fill="hold">
                                          <p:stCondLst>
                                            <p:cond delay="0"/>
                                          </p:stCondLst>
                                        </p:cTn>
                                        <p:tgtEl>
                                          <p:spTgt spid="1058"/>
                                        </p:tgtEl>
                                        <p:attrNameLst>
                                          <p:attrName>style.visibility</p:attrName>
                                        </p:attrNameLst>
                                      </p:cBhvr>
                                      <p:to>
                                        <p:strVal val="hidden"/>
                                      </p:to>
                                    </p:set>
                                  </p:childTnLst>
                                </p:cTn>
                              </p:par>
                            </p:childTnLst>
                          </p:cTn>
                        </p:par>
                        <p:par>
                          <p:cTn id="2245" fill="hold">
                            <p:stCondLst>
                              <p:cond delay="19000"/>
                            </p:stCondLst>
                            <p:childTnLst>
                              <p:par>
                                <p:cTn id="2246" nodeType="afterEffect" fill="hold" presetClass="exit" presetID="1">
                                  <p:stCondLst>
                                    <p:cond delay="1000"/>
                                  </p:stCondLst>
                                  <p:childTnLst>
                                    <p:set>
                                      <p:cBhvr>
                                        <p:cTn id="2247" dur="1" fill="hold">
                                          <p:stCondLst>
                                            <p:cond delay="0"/>
                                          </p:stCondLst>
                                        </p:cTn>
                                        <p:tgtEl>
                                          <p:spTgt spid="1057"/>
                                        </p:tgtEl>
                                        <p:attrNameLst>
                                          <p:attrName>style.visibility</p:attrName>
                                        </p:attrNameLst>
                                      </p:cBhvr>
                                      <p:to>
                                        <p:strVal val="hidden"/>
                                      </p:to>
                                    </p:set>
                                  </p:childTnLst>
                                </p:cTn>
                              </p:par>
                            </p:childTnLst>
                          </p:cTn>
                        </p:par>
                        <p:par>
                          <p:cTn id="2248" fill="hold">
                            <p:stCondLst>
                              <p:cond delay="20000"/>
                            </p:stCondLst>
                            <p:childTnLst>
                              <p:par>
                                <p:cTn id="2249" nodeType="afterEffect" fill="hold" presetClass="exit" presetID="1">
                                  <p:stCondLst>
                                    <p:cond delay="1000"/>
                                  </p:stCondLst>
                                  <p:childTnLst>
                                    <p:set>
                                      <p:cBhvr>
                                        <p:cTn id="2250" dur="1" fill="hold">
                                          <p:stCondLst>
                                            <p:cond delay="0"/>
                                          </p:stCondLst>
                                        </p:cTn>
                                        <p:tgtEl>
                                          <p:spTgt spid="1056"/>
                                        </p:tgtEl>
                                        <p:attrNameLst>
                                          <p:attrName>style.visibility</p:attrName>
                                        </p:attrNameLst>
                                      </p:cBhvr>
                                      <p:to>
                                        <p:strVal val="hidden"/>
                                      </p:to>
                                    </p:set>
                                  </p:childTnLst>
                                </p:cTn>
                              </p:par>
                            </p:childTnLst>
                          </p:cTn>
                        </p:par>
                        <p:par>
                          <p:cTn id="2251" fill="hold">
                            <p:stCondLst>
                              <p:cond delay="21000"/>
                            </p:stCondLst>
                            <p:childTnLst>
                              <p:par>
                                <p:cTn id="2252" nodeType="afterEffect" fill="hold" presetClass="exit" presetID="1">
                                  <p:stCondLst>
                                    <p:cond delay="1000"/>
                                  </p:stCondLst>
                                  <p:childTnLst>
                                    <p:set>
                                      <p:cBhvr>
                                        <p:cTn id="2253" dur="1" fill="hold">
                                          <p:stCondLst>
                                            <p:cond delay="0"/>
                                          </p:stCondLst>
                                        </p:cTn>
                                        <p:tgtEl>
                                          <p:spTgt spid="1055"/>
                                        </p:tgtEl>
                                        <p:attrNameLst>
                                          <p:attrName>style.visibility</p:attrName>
                                        </p:attrNameLst>
                                      </p:cBhvr>
                                      <p:to>
                                        <p:strVal val="hidden"/>
                                      </p:to>
                                    </p:set>
                                  </p:childTnLst>
                                </p:cTn>
                              </p:par>
                            </p:childTnLst>
                          </p:cTn>
                        </p:par>
                        <p:par>
                          <p:cTn id="2254" fill="hold">
                            <p:stCondLst>
                              <p:cond delay="22000"/>
                            </p:stCondLst>
                            <p:childTnLst>
                              <p:par>
                                <p:cTn id="2255" nodeType="afterEffect" fill="hold" presetClass="exit" presetID="1">
                                  <p:stCondLst>
                                    <p:cond delay="1000"/>
                                  </p:stCondLst>
                                  <p:childTnLst>
                                    <p:set>
                                      <p:cBhvr>
                                        <p:cTn id="2256" dur="1" fill="hold">
                                          <p:stCondLst>
                                            <p:cond delay="0"/>
                                          </p:stCondLst>
                                        </p:cTn>
                                        <p:tgtEl>
                                          <p:spTgt spid="1054"/>
                                        </p:tgtEl>
                                        <p:attrNameLst>
                                          <p:attrName>style.visibility</p:attrName>
                                        </p:attrNameLst>
                                      </p:cBhvr>
                                      <p:to>
                                        <p:strVal val="hidden"/>
                                      </p:to>
                                    </p:set>
                                  </p:childTnLst>
                                </p:cTn>
                              </p:par>
                            </p:childTnLst>
                          </p:cTn>
                        </p:par>
                        <p:par>
                          <p:cTn id="2257" fill="hold">
                            <p:stCondLst>
                              <p:cond delay="23000"/>
                            </p:stCondLst>
                            <p:childTnLst>
                              <p:par>
                                <p:cTn id="2258" nodeType="afterEffect" fill="hold" presetClass="exit" presetID="1">
                                  <p:stCondLst>
                                    <p:cond delay="1000"/>
                                  </p:stCondLst>
                                  <p:childTnLst>
                                    <p:set>
                                      <p:cBhvr>
                                        <p:cTn id="2259" dur="1" fill="hold">
                                          <p:stCondLst>
                                            <p:cond delay="0"/>
                                          </p:stCondLst>
                                        </p:cTn>
                                        <p:tgtEl>
                                          <p:spTgt spid="1053"/>
                                        </p:tgtEl>
                                        <p:attrNameLst>
                                          <p:attrName>style.visibility</p:attrName>
                                        </p:attrNameLst>
                                      </p:cBhvr>
                                      <p:to>
                                        <p:strVal val="hidden"/>
                                      </p:to>
                                    </p:set>
                                  </p:childTnLst>
                                </p:cTn>
                              </p:par>
                            </p:childTnLst>
                          </p:cTn>
                        </p:par>
                        <p:par>
                          <p:cTn id="2260" fill="hold">
                            <p:stCondLst>
                              <p:cond delay="24000"/>
                            </p:stCondLst>
                            <p:childTnLst>
                              <p:par>
                                <p:cTn id="2261" nodeType="afterEffect" fill="hold" presetClass="exit" presetID="1">
                                  <p:stCondLst>
                                    <p:cond delay="1000"/>
                                  </p:stCondLst>
                                  <p:childTnLst>
                                    <p:set>
                                      <p:cBhvr>
                                        <p:cTn id="2262" dur="1" fill="hold">
                                          <p:stCondLst>
                                            <p:cond delay="9"/>
                                          </p:stCondLst>
                                        </p:cTn>
                                        <p:tgtEl>
                                          <p:spTgt spid="105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7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#29</a:t>
            </a:r>
            <a:endParaRPr b="0" lang="en-US" sz="4400" strike="noStrike" u="none">
              <a:solidFill>
                <a:srgbClr val="ffffff"/>
              </a:solidFill>
              <a:uFillTx/>
              <a:latin typeface="Arial"/>
            </a:endParaRPr>
          </a:p>
        </p:txBody>
      </p:sp>
      <p:sp>
        <p:nvSpPr>
          <p:cNvPr id="1078" name="PlaceHolder 13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for one star differs from another star in glory.  </a:t>
            </a:r>
            <a:endParaRPr b="0" lang="en-US" sz="3200" strike="noStrike" u="none">
              <a:solidFill>
                <a:srgbClr val="ffffff"/>
              </a:solidFill>
              <a:uFillTx/>
              <a:latin typeface="Arial"/>
            </a:endParaRPr>
          </a:p>
        </p:txBody>
      </p:sp>
      <p:sp>
        <p:nvSpPr>
          <p:cNvPr id="1079" name="PlaceHolder 13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pues una estrella es diferente de otra en resplandor. </a:t>
            </a:r>
            <a:endParaRPr b="0" lang="en-US" sz="3200" strike="noStrike" u="none">
              <a:solidFill>
                <a:srgbClr val="ffffff"/>
              </a:solidFill>
              <a:uFillTx/>
              <a:latin typeface="Arial"/>
            </a:endParaRPr>
          </a:p>
        </p:txBody>
      </p:sp>
      <p:sp>
        <p:nvSpPr>
          <p:cNvPr id="1080" name="PlaceHolder 13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même une étoile diffère en éclat d'une autre étoile.</a:t>
            </a:r>
            <a:endParaRPr b="0" lang="en-US" sz="3200" strike="noStrike" u="none">
              <a:solidFill>
                <a:srgbClr val="ffffff"/>
              </a:solidFill>
              <a:uFillTx/>
              <a:latin typeface="Arial"/>
            </a:endParaRPr>
          </a:p>
        </p:txBody>
      </p:sp>
      <p:sp>
        <p:nvSpPr>
          <p:cNvPr id="1081" name="PlaceHolder 13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ἀστὴρ γὰρ ἀστέρος διαφέρει ἐν δόξῃ.</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08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#30</a:t>
            </a:r>
            <a:endParaRPr b="0" lang="en-US" sz="4400" strike="noStrike" u="none">
              <a:solidFill>
                <a:srgbClr val="ffffff"/>
              </a:solidFill>
              <a:uFillTx/>
              <a:latin typeface="Arial"/>
            </a:endParaRPr>
          </a:p>
        </p:txBody>
      </p:sp>
      <p:sp>
        <p:nvSpPr>
          <p:cNvPr id="108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15:46, when talking about the spiritual and the natural Adams, what is not first?  </a:t>
            </a:r>
            <a:endParaRPr b="0" lang="en-US" sz="3200" strike="noStrike" u="none">
              <a:solidFill>
                <a:srgbClr val="ffffff"/>
              </a:solidFill>
              <a:uFillTx/>
              <a:latin typeface="Arial"/>
            </a:endParaRPr>
          </a:p>
        </p:txBody>
      </p:sp>
      <p:sp>
        <p:nvSpPr>
          <p:cNvPr id="1084" name="PlaceHolder 79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15:46, cuando se habla del Adán espiritual y del natural, ¿qué no es primero? </a:t>
            </a:r>
            <a:endParaRPr b="0" lang="en-US" sz="3200" strike="noStrike" u="none">
              <a:solidFill>
                <a:srgbClr val="ffffff"/>
              </a:solidFill>
              <a:uFillTx/>
              <a:latin typeface="Arial"/>
            </a:endParaRPr>
          </a:p>
        </p:txBody>
      </p:sp>
      <p:sp>
        <p:nvSpPr>
          <p:cNvPr id="1085" name="PlaceHolder 79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:46, lorsqu’on parle des Adams spirituel et naturel, qu’est-ce qui n’est pas le premier ?</a:t>
            </a:r>
            <a:endParaRPr b="0" lang="en-US" sz="3200" strike="noStrike" u="none">
              <a:solidFill>
                <a:srgbClr val="ffffff"/>
              </a:solidFill>
              <a:uFillTx/>
              <a:latin typeface="Arial"/>
            </a:endParaRPr>
          </a:p>
        </p:txBody>
      </p:sp>
      <p:sp>
        <p:nvSpPr>
          <p:cNvPr id="1086" name="TextBox 23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087" name="TextBox 23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088" name="TextBox 23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089" name="TextBox 23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090" name="TextBox 23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091" name="TextBox 23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092" name="TextBox 23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093" name="TextBox 23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094" name="TextBox 23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095" name="TextBox 23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096" name="TextBox 23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097" name="TextBox 23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098" name="TextBox 23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099" name="TextBox 23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00" name="TextBox 23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01" name="TextBox 23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02" name="TextBox 23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03" name="TextBox 23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04" name="TextBox 23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05" name="TextBox 23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06" name="TextBox 23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07" name="TextBox 23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08" name="TextBox 23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09" name="TextBox 23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10" name="TextBox 23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11" name="TextBox 23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263" dur="indefinite" restart="never" nodeType="tmRoot">
          <p:childTnLst>
            <p:seq>
              <p:cTn id="2264" dur="indefinite" nodeType="mainSeq">
                <p:childTnLst>
                  <p:par>
                    <p:cTn id="2265" fill="hold">
                      <p:stCondLst>
                        <p:cond delay="indefinite"/>
                      </p:stCondLst>
                      <p:childTnLst>
                        <p:par>
                          <p:cTn id="2266" fill="hold">
                            <p:stCondLst>
                              <p:cond delay="0"/>
                            </p:stCondLst>
                            <p:childTnLst>
                              <p:par>
                                <p:cTn id="2267" nodeType="clickEffect" fill="hold" presetClass="exit" presetID="1">
                                  <p:stCondLst>
                                    <p:cond delay="1000"/>
                                  </p:stCondLst>
                                  <p:childTnLst>
                                    <p:set>
                                      <p:cBhvr>
                                        <p:cTn id="2268" dur="1" fill="hold">
                                          <p:stCondLst>
                                            <p:cond delay="0"/>
                                          </p:stCondLst>
                                        </p:cTn>
                                        <p:tgtEl>
                                          <p:spTgt spid="1111"/>
                                        </p:tgtEl>
                                        <p:attrNameLst>
                                          <p:attrName>style.visibility</p:attrName>
                                        </p:attrNameLst>
                                      </p:cBhvr>
                                      <p:to>
                                        <p:strVal val="hidden"/>
                                      </p:to>
                                    </p:set>
                                  </p:childTnLst>
                                </p:cTn>
                              </p:par>
                            </p:childTnLst>
                          </p:cTn>
                        </p:par>
                        <p:par>
                          <p:cTn id="2269" fill="hold">
                            <p:stCondLst>
                              <p:cond delay="1000"/>
                            </p:stCondLst>
                            <p:childTnLst>
                              <p:par>
                                <p:cTn id="2270" nodeType="afterEffect" fill="hold" presetClass="exit" presetID="1">
                                  <p:stCondLst>
                                    <p:cond delay="1000"/>
                                  </p:stCondLst>
                                  <p:childTnLst>
                                    <p:set>
                                      <p:cBhvr>
                                        <p:cTn id="2271" dur="1" fill="hold">
                                          <p:stCondLst>
                                            <p:cond delay="0"/>
                                          </p:stCondLst>
                                        </p:cTn>
                                        <p:tgtEl>
                                          <p:spTgt spid="1110"/>
                                        </p:tgtEl>
                                        <p:attrNameLst>
                                          <p:attrName>style.visibility</p:attrName>
                                        </p:attrNameLst>
                                      </p:cBhvr>
                                      <p:to>
                                        <p:strVal val="hidden"/>
                                      </p:to>
                                    </p:set>
                                  </p:childTnLst>
                                </p:cTn>
                              </p:par>
                            </p:childTnLst>
                          </p:cTn>
                        </p:par>
                        <p:par>
                          <p:cTn id="2272" fill="hold">
                            <p:stCondLst>
                              <p:cond delay="2000"/>
                            </p:stCondLst>
                            <p:childTnLst>
                              <p:par>
                                <p:cTn id="2273" nodeType="afterEffect" fill="hold" presetClass="exit" presetID="1">
                                  <p:stCondLst>
                                    <p:cond delay="1000"/>
                                  </p:stCondLst>
                                  <p:childTnLst>
                                    <p:set>
                                      <p:cBhvr>
                                        <p:cTn id="2274" dur="1" fill="hold">
                                          <p:stCondLst>
                                            <p:cond delay="0"/>
                                          </p:stCondLst>
                                        </p:cTn>
                                        <p:tgtEl>
                                          <p:spTgt spid="1109"/>
                                        </p:tgtEl>
                                        <p:attrNameLst>
                                          <p:attrName>style.visibility</p:attrName>
                                        </p:attrNameLst>
                                      </p:cBhvr>
                                      <p:to>
                                        <p:strVal val="hidden"/>
                                      </p:to>
                                    </p:set>
                                  </p:childTnLst>
                                </p:cTn>
                              </p:par>
                            </p:childTnLst>
                          </p:cTn>
                        </p:par>
                        <p:par>
                          <p:cTn id="2275" fill="hold">
                            <p:stCondLst>
                              <p:cond delay="3000"/>
                            </p:stCondLst>
                            <p:childTnLst>
                              <p:par>
                                <p:cTn id="2276" nodeType="afterEffect" fill="hold" presetClass="exit" presetID="1">
                                  <p:stCondLst>
                                    <p:cond delay="1000"/>
                                  </p:stCondLst>
                                  <p:childTnLst>
                                    <p:set>
                                      <p:cBhvr>
                                        <p:cTn id="2277" dur="1" fill="hold">
                                          <p:stCondLst>
                                            <p:cond delay="0"/>
                                          </p:stCondLst>
                                        </p:cTn>
                                        <p:tgtEl>
                                          <p:spTgt spid="1108"/>
                                        </p:tgtEl>
                                        <p:attrNameLst>
                                          <p:attrName>style.visibility</p:attrName>
                                        </p:attrNameLst>
                                      </p:cBhvr>
                                      <p:to>
                                        <p:strVal val="hidden"/>
                                      </p:to>
                                    </p:set>
                                  </p:childTnLst>
                                </p:cTn>
                              </p:par>
                            </p:childTnLst>
                          </p:cTn>
                        </p:par>
                        <p:par>
                          <p:cTn id="2278" fill="hold">
                            <p:stCondLst>
                              <p:cond delay="4000"/>
                            </p:stCondLst>
                            <p:childTnLst>
                              <p:par>
                                <p:cTn id="2279" nodeType="afterEffect" fill="hold" presetClass="exit" presetID="1">
                                  <p:stCondLst>
                                    <p:cond delay="1000"/>
                                  </p:stCondLst>
                                  <p:childTnLst>
                                    <p:set>
                                      <p:cBhvr>
                                        <p:cTn id="2280" dur="1" fill="hold">
                                          <p:stCondLst>
                                            <p:cond delay="0"/>
                                          </p:stCondLst>
                                        </p:cTn>
                                        <p:tgtEl>
                                          <p:spTgt spid="1107"/>
                                        </p:tgtEl>
                                        <p:attrNameLst>
                                          <p:attrName>style.visibility</p:attrName>
                                        </p:attrNameLst>
                                      </p:cBhvr>
                                      <p:to>
                                        <p:strVal val="hidden"/>
                                      </p:to>
                                    </p:set>
                                  </p:childTnLst>
                                </p:cTn>
                              </p:par>
                            </p:childTnLst>
                          </p:cTn>
                        </p:par>
                        <p:par>
                          <p:cTn id="2281" fill="hold">
                            <p:stCondLst>
                              <p:cond delay="5000"/>
                            </p:stCondLst>
                            <p:childTnLst>
                              <p:par>
                                <p:cTn id="2282" nodeType="afterEffect" fill="hold" presetClass="exit" presetID="1">
                                  <p:stCondLst>
                                    <p:cond delay="1000"/>
                                  </p:stCondLst>
                                  <p:childTnLst>
                                    <p:set>
                                      <p:cBhvr>
                                        <p:cTn id="2283" dur="1" fill="hold">
                                          <p:stCondLst>
                                            <p:cond delay="0"/>
                                          </p:stCondLst>
                                        </p:cTn>
                                        <p:tgtEl>
                                          <p:spTgt spid="1106"/>
                                        </p:tgtEl>
                                        <p:attrNameLst>
                                          <p:attrName>style.visibility</p:attrName>
                                        </p:attrNameLst>
                                      </p:cBhvr>
                                      <p:to>
                                        <p:strVal val="hidden"/>
                                      </p:to>
                                    </p:set>
                                  </p:childTnLst>
                                </p:cTn>
                              </p:par>
                            </p:childTnLst>
                          </p:cTn>
                        </p:par>
                        <p:par>
                          <p:cTn id="2284" fill="hold">
                            <p:stCondLst>
                              <p:cond delay="6000"/>
                            </p:stCondLst>
                            <p:childTnLst>
                              <p:par>
                                <p:cTn id="2285" nodeType="afterEffect" fill="hold" presetClass="exit" presetID="1">
                                  <p:stCondLst>
                                    <p:cond delay="1000"/>
                                  </p:stCondLst>
                                  <p:childTnLst>
                                    <p:set>
                                      <p:cBhvr>
                                        <p:cTn id="2286" dur="1" fill="hold">
                                          <p:stCondLst>
                                            <p:cond delay="0"/>
                                          </p:stCondLst>
                                        </p:cTn>
                                        <p:tgtEl>
                                          <p:spTgt spid="1105"/>
                                        </p:tgtEl>
                                        <p:attrNameLst>
                                          <p:attrName>style.visibility</p:attrName>
                                        </p:attrNameLst>
                                      </p:cBhvr>
                                      <p:to>
                                        <p:strVal val="hidden"/>
                                      </p:to>
                                    </p:set>
                                  </p:childTnLst>
                                </p:cTn>
                              </p:par>
                            </p:childTnLst>
                          </p:cTn>
                        </p:par>
                        <p:par>
                          <p:cTn id="2287" fill="hold">
                            <p:stCondLst>
                              <p:cond delay="7000"/>
                            </p:stCondLst>
                            <p:childTnLst>
                              <p:par>
                                <p:cTn id="2288" nodeType="afterEffect" fill="hold" presetClass="exit" presetID="1">
                                  <p:stCondLst>
                                    <p:cond delay="1000"/>
                                  </p:stCondLst>
                                  <p:childTnLst>
                                    <p:set>
                                      <p:cBhvr>
                                        <p:cTn id="2289" dur="1" fill="hold">
                                          <p:stCondLst>
                                            <p:cond delay="0"/>
                                          </p:stCondLst>
                                        </p:cTn>
                                        <p:tgtEl>
                                          <p:spTgt spid="1104"/>
                                        </p:tgtEl>
                                        <p:attrNameLst>
                                          <p:attrName>style.visibility</p:attrName>
                                        </p:attrNameLst>
                                      </p:cBhvr>
                                      <p:to>
                                        <p:strVal val="hidden"/>
                                      </p:to>
                                    </p:set>
                                  </p:childTnLst>
                                </p:cTn>
                              </p:par>
                            </p:childTnLst>
                          </p:cTn>
                        </p:par>
                        <p:par>
                          <p:cTn id="2290" fill="hold">
                            <p:stCondLst>
                              <p:cond delay="8000"/>
                            </p:stCondLst>
                            <p:childTnLst>
                              <p:par>
                                <p:cTn id="2291" nodeType="afterEffect" fill="hold" presetClass="exit" presetID="1">
                                  <p:stCondLst>
                                    <p:cond delay="1000"/>
                                  </p:stCondLst>
                                  <p:childTnLst>
                                    <p:set>
                                      <p:cBhvr>
                                        <p:cTn id="2292" dur="1" fill="hold">
                                          <p:stCondLst>
                                            <p:cond delay="0"/>
                                          </p:stCondLst>
                                        </p:cTn>
                                        <p:tgtEl>
                                          <p:spTgt spid="1103"/>
                                        </p:tgtEl>
                                        <p:attrNameLst>
                                          <p:attrName>style.visibility</p:attrName>
                                        </p:attrNameLst>
                                      </p:cBhvr>
                                      <p:to>
                                        <p:strVal val="hidden"/>
                                      </p:to>
                                    </p:set>
                                  </p:childTnLst>
                                </p:cTn>
                              </p:par>
                            </p:childTnLst>
                          </p:cTn>
                        </p:par>
                        <p:par>
                          <p:cTn id="2293" fill="hold">
                            <p:stCondLst>
                              <p:cond delay="9000"/>
                            </p:stCondLst>
                            <p:childTnLst>
                              <p:par>
                                <p:cTn id="2294" nodeType="afterEffect" fill="hold" presetClass="exit" presetID="1">
                                  <p:stCondLst>
                                    <p:cond delay="1000"/>
                                  </p:stCondLst>
                                  <p:childTnLst>
                                    <p:set>
                                      <p:cBhvr>
                                        <p:cTn id="2295" dur="1" fill="hold">
                                          <p:stCondLst>
                                            <p:cond delay="0"/>
                                          </p:stCondLst>
                                        </p:cTn>
                                        <p:tgtEl>
                                          <p:spTgt spid="1102"/>
                                        </p:tgtEl>
                                        <p:attrNameLst>
                                          <p:attrName>style.visibility</p:attrName>
                                        </p:attrNameLst>
                                      </p:cBhvr>
                                      <p:to>
                                        <p:strVal val="hidden"/>
                                      </p:to>
                                    </p:set>
                                  </p:childTnLst>
                                </p:cTn>
                              </p:par>
                            </p:childTnLst>
                          </p:cTn>
                        </p:par>
                        <p:par>
                          <p:cTn id="2296" fill="hold">
                            <p:stCondLst>
                              <p:cond delay="10000"/>
                            </p:stCondLst>
                            <p:childTnLst>
                              <p:par>
                                <p:cTn id="2297" nodeType="afterEffect" fill="hold" presetClass="exit" presetID="1">
                                  <p:stCondLst>
                                    <p:cond delay="1000"/>
                                  </p:stCondLst>
                                  <p:childTnLst>
                                    <p:set>
                                      <p:cBhvr>
                                        <p:cTn id="2298" dur="1" fill="hold">
                                          <p:stCondLst>
                                            <p:cond delay="0"/>
                                          </p:stCondLst>
                                        </p:cTn>
                                        <p:tgtEl>
                                          <p:spTgt spid="1101"/>
                                        </p:tgtEl>
                                        <p:attrNameLst>
                                          <p:attrName>style.visibility</p:attrName>
                                        </p:attrNameLst>
                                      </p:cBhvr>
                                      <p:to>
                                        <p:strVal val="hidden"/>
                                      </p:to>
                                    </p:set>
                                  </p:childTnLst>
                                </p:cTn>
                              </p:par>
                            </p:childTnLst>
                          </p:cTn>
                        </p:par>
                        <p:par>
                          <p:cTn id="2299" fill="hold">
                            <p:stCondLst>
                              <p:cond delay="11000"/>
                            </p:stCondLst>
                            <p:childTnLst>
                              <p:par>
                                <p:cTn id="2300" nodeType="afterEffect" fill="hold" presetClass="exit" presetID="1">
                                  <p:stCondLst>
                                    <p:cond delay="1000"/>
                                  </p:stCondLst>
                                  <p:childTnLst>
                                    <p:set>
                                      <p:cBhvr>
                                        <p:cTn id="2301" dur="1" fill="hold">
                                          <p:stCondLst>
                                            <p:cond delay="0"/>
                                          </p:stCondLst>
                                        </p:cTn>
                                        <p:tgtEl>
                                          <p:spTgt spid="1100"/>
                                        </p:tgtEl>
                                        <p:attrNameLst>
                                          <p:attrName>style.visibility</p:attrName>
                                        </p:attrNameLst>
                                      </p:cBhvr>
                                      <p:to>
                                        <p:strVal val="hidden"/>
                                      </p:to>
                                    </p:set>
                                  </p:childTnLst>
                                </p:cTn>
                              </p:par>
                            </p:childTnLst>
                          </p:cTn>
                        </p:par>
                        <p:par>
                          <p:cTn id="2302" fill="hold">
                            <p:stCondLst>
                              <p:cond delay="12000"/>
                            </p:stCondLst>
                            <p:childTnLst>
                              <p:par>
                                <p:cTn id="2303" nodeType="afterEffect" fill="hold" presetClass="exit" presetID="1">
                                  <p:stCondLst>
                                    <p:cond delay="1000"/>
                                  </p:stCondLst>
                                  <p:childTnLst>
                                    <p:set>
                                      <p:cBhvr>
                                        <p:cTn id="2304" dur="1" fill="hold">
                                          <p:stCondLst>
                                            <p:cond delay="0"/>
                                          </p:stCondLst>
                                        </p:cTn>
                                        <p:tgtEl>
                                          <p:spTgt spid="1099"/>
                                        </p:tgtEl>
                                        <p:attrNameLst>
                                          <p:attrName>style.visibility</p:attrName>
                                        </p:attrNameLst>
                                      </p:cBhvr>
                                      <p:to>
                                        <p:strVal val="hidden"/>
                                      </p:to>
                                    </p:set>
                                  </p:childTnLst>
                                </p:cTn>
                              </p:par>
                            </p:childTnLst>
                          </p:cTn>
                        </p:par>
                        <p:par>
                          <p:cTn id="2305" fill="hold">
                            <p:stCondLst>
                              <p:cond delay="13000"/>
                            </p:stCondLst>
                            <p:childTnLst>
                              <p:par>
                                <p:cTn id="2306" nodeType="afterEffect" fill="hold" presetClass="exit" presetID="1">
                                  <p:stCondLst>
                                    <p:cond delay="1000"/>
                                  </p:stCondLst>
                                  <p:childTnLst>
                                    <p:set>
                                      <p:cBhvr>
                                        <p:cTn id="2307" dur="1" fill="hold">
                                          <p:stCondLst>
                                            <p:cond delay="0"/>
                                          </p:stCondLst>
                                        </p:cTn>
                                        <p:tgtEl>
                                          <p:spTgt spid="1098"/>
                                        </p:tgtEl>
                                        <p:attrNameLst>
                                          <p:attrName>style.visibility</p:attrName>
                                        </p:attrNameLst>
                                      </p:cBhvr>
                                      <p:to>
                                        <p:strVal val="hidden"/>
                                      </p:to>
                                    </p:set>
                                  </p:childTnLst>
                                </p:cTn>
                              </p:par>
                            </p:childTnLst>
                          </p:cTn>
                        </p:par>
                        <p:par>
                          <p:cTn id="2308" fill="hold">
                            <p:stCondLst>
                              <p:cond delay="14000"/>
                            </p:stCondLst>
                            <p:childTnLst>
                              <p:par>
                                <p:cTn id="2309" nodeType="afterEffect" fill="hold" presetClass="exit" presetID="1">
                                  <p:stCondLst>
                                    <p:cond delay="1000"/>
                                  </p:stCondLst>
                                  <p:childTnLst>
                                    <p:set>
                                      <p:cBhvr>
                                        <p:cTn id="2310" dur="1" fill="hold">
                                          <p:stCondLst>
                                            <p:cond delay="0"/>
                                          </p:stCondLst>
                                        </p:cTn>
                                        <p:tgtEl>
                                          <p:spTgt spid="1097"/>
                                        </p:tgtEl>
                                        <p:attrNameLst>
                                          <p:attrName>style.visibility</p:attrName>
                                        </p:attrNameLst>
                                      </p:cBhvr>
                                      <p:to>
                                        <p:strVal val="hidden"/>
                                      </p:to>
                                    </p:set>
                                  </p:childTnLst>
                                </p:cTn>
                              </p:par>
                            </p:childTnLst>
                          </p:cTn>
                        </p:par>
                        <p:par>
                          <p:cTn id="2311" fill="hold">
                            <p:stCondLst>
                              <p:cond delay="15000"/>
                            </p:stCondLst>
                            <p:childTnLst>
                              <p:par>
                                <p:cTn id="2312" nodeType="afterEffect" fill="hold" presetClass="exit" presetID="1">
                                  <p:stCondLst>
                                    <p:cond delay="1000"/>
                                  </p:stCondLst>
                                  <p:childTnLst>
                                    <p:set>
                                      <p:cBhvr>
                                        <p:cTn id="2313" dur="1" fill="hold">
                                          <p:stCondLst>
                                            <p:cond delay="0"/>
                                          </p:stCondLst>
                                        </p:cTn>
                                        <p:tgtEl>
                                          <p:spTgt spid="1096"/>
                                        </p:tgtEl>
                                        <p:attrNameLst>
                                          <p:attrName>style.visibility</p:attrName>
                                        </p:attrNameLst>
                                      </p:cBhvr>
                                      <p:to>
                                        <p:strVal val="hidden"/>
                                      </p:to>
                                    </p:set>
                                  </p:childTnLst>
                                </p:cTn>
                              </p:par>
                            </p:childTnLst>
                          </p:cTn>
                        </p:par>
                        <p:par>
                          <p:cTn id="2314" fill="hold">
                            <p:stCondLst>
                              <p:cond delay="16000"/>
                            </p:stCondLst>
                            <p:childTnLst>
                              <p:par>
                                <p:cTn id="2315" nodeType="afterEffect" fill="hold" presetClass="exit" presetID="1">
                                  <p:stCondLst>
                                    <p:cond delay="1000"/>
                                  </p:stCondLst>
                                  <p:childTnLst>
                                    <p:set>
                                      <p:cBhvr>
                                        <p:cTn id="2316" dur="1" fill="hold">
                                          <p:stCondLst>
                                            <p:cond delay="0"/>
                                          </p:stCondLst>
                                        </p:cTn>
                                        <p:tgtEl>
                                          <p:spTgt spid="1095"/>
                                        </p:tgtEl>
                                        <p:attrNameLst>
                                          <p:attrName>style.visibility</p:attrName>
                                        </p:attrNameLst>
                                      </p:cBhvr>
                                      <p:to>
                                        <p:strVal val="hidden"/>
                                      </p:to>
                                    </p:set>
                                  </p:childTnLst>
                                </p:cTn>
                              </p:par>
                            </p:childTnLst>
                          </p:cTn>
                        </p:par>
                        <p:par>
                          <p:cTn id="2317" fill="hold">
                            <p:stCondLst>
                              <p:cond delay="17000"/>
                            </p:stCondLst>
                            <p:childTnLst>
                              <p:par>
                                <p:cTn id="2318" nodeType="afterEffect" fill="hold" presetClass="exit" presetID="1">
                                  <p:stCondLst>
                                    <p:cond delay="1000"/>
                                  </p:stCondLst>
                                  <p:childTnLst>
                                    <p:set>
                                      <p:cBhvr>
                                        <p:cTn id="2319" dur="1" fill="hold">
                                          <p:stCondLst>
                                            <p:cond delay="0"/>
                                          </p:stCondLst>
                                        </p:cTn>
                                        <p:tgtEl>
                                          <p:spTgt spid="1094"/>
                                        </p:tgtEl>
                                        <p:attrNameLst>
                                          <p:attrName>style.visibility</p:attrName>
                                        </p:attrNameLst>
                                      </p:cBhvr>
                                      <p:to>
                                        <p:strVal val="hidden"/>
                                      </p:to>
                                    </p:set>
                                  </p:childTnLst>
                                </p:cTn>
                              </p:par>
                            </p:childTnLst>
                          </p:cTn>
                        </p:par>
                        <p:par>
                          <p:cTn id="2320" fill="hold">
                            <p:stCondLst>
                              <p:cond delay="18000"/>
                            </p:stCondLst>
                            <p:childTnLst>
                              <p:par>
                                <p:cTn id="2321" nodeType="afterEffect" fill="hold" presetClass="exit" presetID="1">
                                  <p:stCondLst>
                                    <p:cond delay="1000"/>
                                  </p:stCondLst>
                                  <p:childTnLst>
                                    <p:set>
                                      <p:cBhvr>
                                        <p:cTn id="2322" dur="1" fill="hold">
                                          <p:stCondLst>
                                            <p:cond delay="0"/>
                                          </p:stCondLst>
                                        </p:cTn>
                                        <p:tgtEl>
                                          <p:spTgt spid="1093"/>
                                        </p:tgtEl>
                                        <p:attrNameLst>
                                          <p:attrName>style.visibility</p:attrName>
                                        </p:attrNameLst>
                                      </p:cBhvr>
                                      <p:to>
                                        <p:strVal val="hidden"/>
                                      </p:to>
                                    </p:set>
                                  </p:childTnLst>
                                </p:cTn>
                              </p:par>
                            </p:childTnLst>
                          </p:cTn>
                        </p:par>
                        <p:par>
                          <p:cTn id="2323" fill="hold">
                            <p:stCondLst>
                              <p:cond delay="19000"/>
                            </p:stCondLst>
                            <p:childTnLst>
                              <p:par>
                                <p:cTn id="2324" nodeType="afterEffect" fill="hold" presetClass="exit" presetID="1">
                                  <p:stCondLst>
                                    <p:cond delay="1000"/>
                                  </p:stCondLst>
                                  <p:childTnLst>
                                    <p:set>
                                      <p:cBhvr>
                                        <p:cTn id="2325" dur="1" fill="hold">
                                          <p:stCondLst>
                                            <p:cond delay="0"/>
                                          </p:stCondLst>
                                        </p:cTn>
                                        <p:tgtEl>
                                          <p:spTgt spid="1092"/>
                                        </p:tgtEl>
                                        <p:attrNameLst>
                                          <p:attrName>style.visibility</p:attrName>
                                        </p:attrNameLst>
                                      </p:cBhvr>
                                      <p:to>
                                        <p:strVal val="hidden"/>
                                      </p:to>
                                    </p:set>
                                  </p:childTnLst>
                                </p:cTn>
                              </p:par>
                            </p:childTnLst>
                          </p:cTn>
                        </p:par>
                        <p:par>
                          <p:cTn id="2326" fill="hold">
                            <p:stCondLst>
                              <p:cond delay="20000"/>
                            </p:stCondLst>
                            <p:childTnLst>
                              <p:par>
                                <p:cTn id="2327" nodeType="afterEffect" fill="hold" presetClass="exit" presetID="1">
                                  <p:stCondLst>
                                    <p:cond delay="1000"/>
                                  </p:stCondLst>
                                  <p:childTnLst>
                                    <p:set>
                                      <p:cBhvr>
                                        <p:cTn id="2328" dur="1" fill="hold">
                                          <p:stCondLst>
                                            <p:cond delay="0"/>
                                          </p:stCondLst>
                                        </p:cTn>
                                        <p:tgtEl>
                                          <p:spTgt spid="1091"/>
                                        </p:tgtEl>
                                        <p:attrNameLst>
                                          <p:attrName>style.visibility</p:attrName>
                                        </p:attrNameLst>
                                      </p:cBhvr>
                                      <p:to>
                                        <p:strVal val="hidden"/>
                                      </p:to>
                                    </p:set>
                                  </p:childTnLst>
                                </p:cTn>
                              </p:par>
                            </p:childTnLst>
                          </p:cTn>
                        </p:par>
                        <p:par>
                          <p:cTn id="2329" fill="hold">
                            <p:stCondLst>
                              <p:cond delay="21000"/>
                            </p:stCondLst>
                            <p:childTnLst>
                              <p:par>
                                <p:cTn id="2330" nodeType="afterEffect" fill="hold" presetClass="exit" presetID="1">
                                  <p:stCondLst>
                                    <p:cond delay="1000"/>
                                  </p:stCondLst>
                                  <p:childTnLst>
                                    <p:set>
                                      <p:cBhvr>
                                        <p:cTn id="2331" dur="1" fill="hold">
                                          <p:stCondLst>
                                            <p:cond delay="0"/>
                                          </p:stCondLst>
                                        </p:cTn>
                                        <p:tgtEl>
                                          <p:spTgt spid="1090"/>
                                        </p:tgtEl>
                                        <p:attrNameLst>
                                          <p:attrName>style.visibility</p:attrName>
                                        </p:attrNameLst>
                                      </p:cBhvr>
                                      <p:to>
                                        <p:strVal val="hidden"/>
                                      </p:to>
                                    </p:set>
                                  </p:childTnLst>
                                </p:cTn>
                              </p:par>
                            </p:childTnLst>
                          </p:cTn>
                        </p:par>
                        <p:par>
                          <p:cTn id="2332" fill="hold">
                            <p:stCondLst>
                              <p:cond delay="22000"/>
                            </p:stCondLst>
                            <p:childTnLst>
                              <p:par>
                                <p:cTn id="2333" nodeType="afterEffect" fill="hold" presetClass="exit" presetID="1">
                                  <p:stCondLst>
                                    <p:cond delay="1000"/>
                                  </p:stCondLst>
                                  <p:childTnLst>
                                    <p:set>
                                      <p:cBhvr>
                                        <p:cTn id="2334" dur="1" fill="hold">
                                          <p:stCondLst>
                                            <p:cond delay="0"/>
                                          </p:stCondLst>
                                        </p:cTn>
                                        <p:tgtEl>
                                          <p:spTgt spid="1089"/>
                                        </p:tgtEl>
                                        <p:attrNameLst>
                                          <p:attrName>style.visibility</p:attrName>
                                        </p:attrNameLst>
                                      </p:cBhvr>
                                      <p:to>
                                        <p:strVal val="hidden"/>
                                      </p:to>
                                    </p:set>
                                  </p:childTnLst>
                                </p:cTn>
                              </p:par>
                            </p:childTnLst>
                          </p:cTn>
                        </p:par>
                        <p:par>
                          <p:cTn id="2335" fill="hold">
                            <p:stCondLst>
                              <p:cond delay="23000"/>
                            </p:stCondLst>
                            <p:childTnLst>
                              <p:par>
                                <p:cTn id="2336" nodeType="afterEffect" fill="hold" presetClass="exit" presetID="1">
                                  <p:stCondLst>
                                    <p:cond delay="1000"/>
                                  </p:stCondLst>
                                  <p:childTnLst>
                                    <p:set>
                                      <p:cBhvr>
                                        <p:cTn id="2337" dur="1" fill="hold">
                                          <p:stCondLst>
                                            <p:cond delay="0"/>
                                          </p:stCondLst>
                                        </p:cTn>
                                        <p:tgtEl>
                                          <p:spTgt spid="1088"/>
                                        </p:tgtEl>
                                        <p:attrNameLst>
                                          <p:attrName>style.visibility</p:attrName>
                                        </p:attrNameLst>
                                      </p:cBhvr>
                                      <p:to>
                                        <p:strVal val="hidden"/>
                                      </p:to>
                                    </p:set>
                                  </p:childTnLst>
                                </p:cTn>
                              </p:par>
                            </p:childTnLst>
                          </p:cTn>
                        </p:par>
                        <p:par>
                          <p:cTn id="2338" fill="hold">
                            <p:stCondLst>
                              <p:cond delay="24000"/>
                            </p:stCondLst>
                            <p:childTnLst>
                              <p:par>
                                <p:cTn id="2339" nodeType="afterEffect" fill="hold" presetClass="exit" presetID="1">
                                  <p:stCondLst>
                                    <p:cond delay="1000"/>
                                  </p:stCondLst>
                                  <p:childTnLst>
                                    <p:set>
                                      <p:cBhvr>
                                        <p:cTn id="2340" dur="1" fill="hold">
                                          <p:stCondLst>
                                            <p:cond delay="9"/>
                                          </p:stCondLst>
                                        </p:cTn>
                                        <p:tgtEl>
                                          <p:spTgt spid="108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#30</a:t>
            </a:r>
            <a:endParaRPr b="0" lang="en-US" sz="4400" strike="noStrike" u="none">
              <a:solidFill>
                <a:srgbClr val="ffffff"/>
              </a:solidFill>
              <a:uFillTx/>
              <a:latin typeface="Arial"/>
            </a:endParaRPr>
          </a:p>
        </p:txBody>
      </p:sp>
      <p:sp>
        <p:nvSpPr>
          <p:cNvPr id="1113" name="PlaceHolder 79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However, the spiritual  </a:t>
            </a:r>
            <a:endParaRPr b="0" lang="en-US" sz="3200" strike="noStrike" u="none">
              <a:solidFill>
                <a:srgbClr val="ffffff"/>
              </a:solidFill>
              <a:uFillTx/>
              <a:latin typeface="Arial"/>
            </a:endParaRPr>
          </a:p>
        </p:txBody>
      </p:sp>
      <p:sp>
        <p:nvSpPr>
          <p:cNvPr id="1114" name="PlaceHolder 80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lo espiritual </a:t>
            </a:r>
            <a:endParaRPr b="0" lang="en-US" sz="3200" strike="noStrike" u="none">
              <a:solidFill>
                <a:srgbClr val="ffffff"/>
              </a:solidFill>
              <a:uFillTx/>
              <a:latin typeface="Arial"/>
            </a:endParaRPr>
          </a:p>
        </p:txBody>
      </p:sp>
      <p:sp>
        <p:nvSpPr>
          <p:cNvPr id="1115" name="PlaceHolder 80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ce qui est spirituel</a:t>
            </a:r>
            <a:endParaRPr b="0" lang="en-US" sz="3200" strike="noStrike" u="none">
              <a:solidFill>
                <a:srgbClr val="ffffff"/>
              </a:solidFill>
              <a:uFillTx/>
              <a:latin typeface="Arial"/>
            </a:endParaRPr>
          </a:p>
        </p:txBody>
      </p:sp>
      <p:sp>
        <p:nvSpPr>
          <p:cNvPr id="1116" name="PlaceHolder 80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τὸ πνευματικὸν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1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#31</a:t>
            </a:r>
            <a:endParaRPr b="0" lang="en-US" sz="4400" strike="noStrike" u="none">
              <a:solidFill>
                <a:srgbClr val="ffffff"/>
              </a:solidFill>
              <a:uFillTx/>
              <a:latin typeface="Arial"/>
            </a:endParaRPr>
          </a:p>
        </p:txBody>
      </p:sp>
      <p:sp>
        <p:nvSpPr>
          <p:cNvPr id="111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15:54, what saing that is written will come to pass when this corruptible has put on incorruption?  </a:t>
            </a:r>
            <a:endParaRPr b="0" lang="en-US" sz="3200" strike="noStrike" u="none">
              <a:solidFill>
                <a:srgbClr val="ffffff"/>
              </a:solidFill>
              <a:uFillTx/>
              <a:latin typeface="Arial"/>
            </a:endParaRPr>
          </a:p>
        </p:txBody>
      </p:sp>
      <p:sp>
        <p:nvSpPr>
          <p:cNvPr id="1119" name="PlaceHolder 25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15:54, ¿qué palabra que está escrita se cumplirá cuando esto corruptible se haya vestido de incorrupción? </a:t>
            </a:r>
            <a:endParaRPr b="0" lang="en-US" sz="3200" strike="noStrike" u="none">
              <a:solidFill>
                <a:srgbClr val="ffffff"/>
              </a:solidFill>
              <a:uFillTx/>
              <a:latin typeface="Arial"/>
            </a:endParaRPr>
          </a:p>
        </p:txBody>
      </p:sp>
      <p:sp>
        <p:nvSpPr>
          <p:cNvPr id="1120" name="PlaceHolder 25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:54, quelle parole écrite s’accomplira lorsque ce corruptible aura revêtu l’incorruption ?</a:t>
            </a:r>
            <a:endParaRPr b="0" lang="en-US" sz="3200" strike="noStrike" u="none">
              <a:solidFill>
                <a:srgbClr val="ffffff"/>
              </a:solidFill>
              <a:uFillTx/>
              <a:latin typeface="Arial"/>
            </a:endParaRPr>
          </a:p>
        </p:txBody>
      </p:sp>
      <p:sp>
        <p:nvSpPr>
          <p:cNvPr id="1121" name="TextBox 75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22" name="TextBox 7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23" name="TextBox 7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24" name="TextBox 7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25" name="TextBox 7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26" name="TextBox 7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27" name="TextBox 7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28" name="TextBox 7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29" name="TextBox 7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30" name="TextBox 7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31" name="TextBox 7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32" name="TextBox 7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33" name="TextBox 7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34" name="TextBox 7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35" name="TextBox 7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36" name="TextBox 7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37" name="TextBox 7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38" name="TextBox 7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39" name="TextBox 7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40" name="TextBox 7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41" name="TextBox 7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42" name="TextBox 7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43" name="TextBox 7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44" name="TextBox 7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45" name="TextBox 7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46" name="TextBox 7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341" dur="indefinite" restart="never" nodeType="tmRoot">
          <p:childTnLst>
            <p:seq>
              <p:cTn id="2342" dur="indefinite" nodeType="mainSeq">
                <p:childTnLst>
                  <p:par>
                    <p:cTn id="2343" fill="hold">
                      <p:stCondLst>
                        <p:cond delay="indefinite"/>
                      </p:stCondLst>
                      <p:childTnLst>
                        <p:par>
                          <p:cTn id="2344" fill="hold">
                            <p:stCondLst>
                              <p:cond delay="0"/>
                            </p:stCondLst>
                            <p:childTnLst>
                              <p:par>
                                <p:cTn id="2345" nodeType="clickEffect" fill="hold" presetClass="exit" presetID="1">
                                  <p:stCondLst>
                                    <p:cond delay="1000"/>
                                  </p:stCondLst>
                                  <p:childTnLst>
                                    <p:set>
                                      <p:cBhvr>
                                        <p:cTn id="2346" dur="1" fill="hold">
                                          <p:stCondLst>
                                            <p:cond delay="0"/>
                                          </p:stCondLst>
                                        </p:cTn>
                                        <p:tgtEl>
                                          <p:spTgt spid="1146"/>
                                        </p:tgtEl>
                                        <p:attrNameLst>
                                          <p:attrName>style.visibility</p:attrName>
                                        </p:attrNameLst>
                                      </p:cBhvr>
                                      <p:to>
                                        <p:strVal val="hidden"/>
                                      </p:to>
                                    </p:set>
                                  </p:childTnLst>
                                </p:cTn>
                              </p:par>
                            </p:childTnLst>
                          </p:cTn>
                        </p:par>
                        <p:par>
                          <p:cTn id="2347" fill="hold">
                            <p:stCondLst>
                              <p:cond delay="1000"/>
                            </p:stCondLst>
                            <p:childTnLst>
                              <p:par>
                                <p:cTn id="2348" nodeType="afterEffect" fill="hold" presetClass="exit" presetID="1">
                                  <p:stCondLst>
                                    <p:cond delay="1000"/>
                                  </p:stCondLst>
                                  <p:childTnLst>
                                    <p:set>
                                      <p:cBhvr>
                                        <p:cTn id="2349" dur="1" fill="hold">
                                          <p:stCondLst>
                                            <p:cond delay="0"/>
                                          </p:stCondLst>
                                        </p:cTn>
                                        <p:tgtEl>
                                          <p:spTgt spid="1145"/>
                                        </p:tgtEl>
                                        <p:attrNameLst>
                                          <p:attrName>style.visibility</p:attrName>
                                        </p:attrNameLst>
                                      </p:cBhvr>
                                      <p:to>
                                        <p:strVal val="hidden"/>
                                      </p:to>
                                    </p:set>
                                  </p:childTnLst>
                                </p:cTn>
                              </p:par>
                            </p:childTnLst>
                          </p:cTn>
                        </p:par>
                        <p:par>
                          <p:cTn id="2350" fill="hold">
                            <p:stCondLst>
                              <p:cond delay="2000"/>
                            </p:stCondLst>
                            <p:childTnLst>
                              <p:par>
                                <p:cTn id="2351" nodeType="afterEffect" fill="hold" presetClass="exit" presetID="1">
                                  <p:stCondLst>
                                    <p:cond delay="1000"/>
                                  </p:stCondLst>
                                  <p:childTnLst>
                                    <p:set>
                                      <p:cBhvr>
                                        <p:cTn id="2352" dur="1" fill="hold">
                                          <p:stCondLst>
                                            <p:cond delay="0"/>
                                          </p:stCondLst>
                                        </p:cTn>
                                        <p:tgtEl>
                                          <p:spTgt spid="1144"/>
                                        </p:tgtEl>
                                        <p:attrNameLst>
                                          <p:attrName>style.visibility</p:attrName>
                                        </p:attrNameLst>
                                      </p:cBhvr>
                                      <p:to>
                                        <p:strVal val="hidden"/>
                                      </p:to>
                                    </p:set>
                                  </p:childTnLst>
                                </p:cTn>
                              </p:par>
                            </p:childTnLst>
                          </p:cTn>
                        </p:par>
                        <p:par>
                          <p:cTn id="2353" fill="hold">
                            <p:stCondLst>
                              <p:cond delay="3000"/>
                            </p:stCondLst>
                            <p:childTnLst>
                              <p:par>
                                <p:cTn id="2354" nodeType="afterEffect" fill="hold" presetClass="exit" presetID="1">
                                  <p:stCondLst>
                                    <p:cond delay="1000"/>
                                  </p:stCondLst>
                                  <p:childTnLst>
                                    <p:set>
                                      <p:cBhvr>
                                        <p:cTn id="2355" dur="1" fill="hold">
                                          <p:stCondLst>
                                            <p:cond delay="0"/>
                                          </p:stCondLst>
                                        </p:cTn>
                                        <p:tgtEl>
                                          <p:spTgt spid="1143"/>
                                        </p:tgtEl>
                                        <p:attrNameLst>
                                          <p:attrName>style.visibility</p:attrName>
                                        </p:attrNameLst>
                                      </p:cBhvr>
                                      <p:to>
                                        <p:strVal val="hidden"/>
                                      </p:to>
                                    </p:set>
                                  </p:childTnLst>
                                </p:cTn>
                              </p:par>
                            </p:childTnLst>
                          </p:cTn>
                        </p:par>
                        <p:par>
                          <p:cTn id="2356" fill="hold">
                            <p:stCondLst>
                              <p:cond delay="4000"/>
                            </p:stCondLst>
                            <p:childTnLst>
                              <p:par>
                                <p:cTn id="2357" nodeType="afterEffect" fill="hold" presetClass="exit" presetID="1">
                                  <p:stCondLst>
                                    <p:cond delay="1000"/>
                                  </p:stCondLst>
                                  <p:childTnLst>
                                    <p:set>
                                      <p:cBhvr>
                                        <p:cTn id="2358" dur="1" fill="hold">
                                          <p:stCondLst>
                                            <p:cond delay="0"/>
                                          </p:stCondLst>
                                        </p:cTn>
                                        <p:tgtEl>
                                          <p:spTgt spid="1142"/>
                                        </p:tgtEl>
                                        <p:attrNameLst>
                                          <p:attrName>style.visibility</p:attrName>
                                        </p:attrNameLst>
                                      </p:cBhvr>
                                      <p:to>
                                        <p:strVal val="hidden"/>
                                      </p:to>
                                    </p:set>
                                  </p:childTnLst>
                                </p:cTn>
                              </p:par>
                            </p:childTnLst>
                          </p:cTn>
                        </p:par>
                        <p:par>
                          <p:cTn id="2359" fill="hold">
                            <p:stCondLst>
                              <p:cond delay="5000"/>
                            </p:stCondLst>
                            <p:childTnLst>
                              <p:par>
                                <p:cTn id="2360" nodeType="afterEffect" fill="hold" presetClass="exit" presetID="1">
                                  <p:stCondLst>
                                    <p:cond delay="1000"/>
                                  </p:stCondLst>
                                  <p:childTnLst>
                                    <p:set>
                                      <p:cBhvr>
                                        <p:cTn id="2361" dur="1" fill="hold">
                                          <p:stCondLst>
                                            <p:cond delay="0"/>
                                          </p:stCondLst>
                                        </p:cTn>
                                        <p:tgtEl>
                                          <p:spTgt spid="1141"/>
                                        </p:tgtEl>
                                        <p:attrNameLst>
                                          <p:attrName>style.visibility</p:attrName>
                                        </p:attrNameLst>
                                      </p:cBhvr>
                                      <p:to>
                                        <p:strVal val="hidden"/>
                                      </p:to>
                                    </p:set>
                                  </p:childTnLst>
                                </p:cTn>
                              </p:par>
                            </p:childTnLst>
                          </p:cTn>
                        </p:par>
                        <p:par>
                          <p:cTn id="2362" fill="hold">
                            <p:stCondLst>
                              <p:cond delay="6000"/>
                            </p:stCondLst>
                            <p:childTnLst>
                              <p:par>
                                <p:cTn id="2363" nodeType="afterEffect" fill="hold" presetClass="exit" presetID="1">
                                  <p:stCondLst>
                                    <p:cond delay="1000"/>
                                  </p:stCondLst>
                                  <p:childTnLst>
                                    <p:set>
                                      <p:cBhvr>
                                        <p:cTn id="2364" dur="1" fill="hold">
                                          <p:stCondLst>
                                            <p:cond delay="0"/>
                                          </p:stCondLst>
                                        </p:cTn>
                                        <p:tgtEl>
                                          <p:spTgt spid="1140"/>
                                        </p:tgtEl>
                                        <p:attrNameLst>
                                          <p:attrName>style.visibility</p:attrName>
                                        </p:attrNameLst>
                                      </p:cBhvr>
                                      <p:to>
                                        <p:strVal val="hidden"/>
                                      </p:to>
                                    </p:set>
                                  </p:childTnLst>
                                </p:cTn>
                              </p:par>
                            </p:childTnLst>
                          </p:cTn>
                        </p:par>
                        <p:par>
                          <p:cTn id="2365" fill="hold">
                            <p:stCondLst>
                              <p:cond delay="7000"/>
                            </p:stCondLst>
                            <p:childTnLst>
                              <p:par>
                                <p:cTn id="2366" nodeType="afterEffect" fill="hold" presetClass="exit" presetID="1">
                                  <p:stCondLst>
                                    <p:cond delay="1000"/>
                                  </p:stCondLst>
                                  <p:childTnLst>
                                    <p:set>
                                      <p:cBhvr>
                                        <p:cTn id="2367" dur="1" fill="hold">
                                          <p:stCondLst>
                                            <p:cond delay="0"/>
                                          </p:stCondLst>
                                        </p:cTn>
                                        <p:tgtEl>
                                          <p:spTgt spid="1139"/>
                                        </p:tgtEl>
                                        <p:attrNameLst>
                                          <p:attrName>style.visibility</p:attrName>
                                        </p:attrNameLst>
                                      </p:cBhvr>
                                      <p:to>
                                        <p:strVal val="hidden"/>
                                      </p:to>
                                    </p:set>
                                  </p:childTnLst>
                                </p:cTn>
                              </p:par>
                            </p:childTnLst>
                          </p:cTn>
                        </p:par>
                        <p:par>
                          <p:cTn id="2368" fill="hold">
                            <p:stCondLst>
                              <p:cond delay="8000"/>
                            </p:stCondLst>
                            <p:childTnLst>
                              <p:par>
                                <p:cTn id="2369" nodeType="afterEffect" fill="hold" presetClass="exit" presetID="1">
                                  <p:stCondLst>
                                    <p:cond delay="1000"/>
                                  </p:stCondLst>
                                  <p:childTnLst>
                                    <p:set>
                                      <p:cBhvr>
                                        <p:cTn id="2370" dur="1" fill="hold">
                                          <p:stCondLst>
                                            <p:cond delay="0"/>
                                          </p:stCondLst>
                                        </p:cTn>
                                        <p:tgtEl>
                                          <p:spTgt spid="1138"/>
                                        </p:tgtEl>
                                        <p:attrNameLst>
                                          <p:attrName>style.visibility</p:attrName>
                                        </p:attrNameLst>
                                      </p:cBhvr>
                                      <p:to>
                                        <p:strVal val="hidden"/>
                                      </p:to>
                                    </p:set>
                                  </p:childTnLst>
                                </p:cTn>
                              </p:par>
                            </p:childTnLst>
                          </p:cTn>
                        </p:par>
                        <p:par>
                          <p:cTn id="2371" fill="hold">
                            <p:stCondLst>
                              <p:cond delay="9000"/>
                            </p:stCondLst>
                            <p:childTnLst>
                              <p:par>
                                <p:cTn id="2372" nodeType="afterEffect" fill="hold" presetClass="exit" presetID="1">
                                  <p:stCondLst>
                                    <p:cond delay="1000"/>
                                  </p:stCondLst>
                                  <p:childTnLst>
                                    <p:set>
                                      <p:cBhvr>
                                        <p:cTn id="2373" dur="1" fill="hold">
                                          <p:stCondLst>
                                            <p:cond delay="0"/>
                                          </p:stCondLst>
                                        </p:cTn>
                                        <p:tgtEl>
                                          <p:spTgt spid="1137"/>
                                        </p:tgtEl>
                                        <p:attrNameLst>
                                          <p:attrName>style.visibility</p:attrName>
                                        </p:attrNameLst>
                                      </p:cBhvr>
                                      <p:to>
                                        <p:strVal val="hidden"/>
                                      </p:to>
                                    </p:set>
                                  </p:childTnLst>
                                </p:cTn>
                              </p:par>
                            </p:childTnLst>
                          </p:cTn>
                        </p:par>
                        <p:par>
                          <p:cTn id="2374" fill="hold">
                            <p:stCondLst>
                              <p:cond delay="10000"/>
                            </p:stCondLst>
                            <p:childTnLst>
                              <p:par>
                                <p:cTn id="2375" nodeType="afterEffect" fill="hold" presetClass="exit" presetID="1">
                                  <p:stCondLst>
                                    <p:cond delay="1000"/>
                                  </p:stCondLst>
                                  <p:childTnLst>
                                    <p:set>
                                      <p:cBhvr>
                                        <p:cTn id="2376" dur="1" fill="hold">
                                          <p:stCondLst>
                                            <p:cond delay="0"/>
                                          </p:stCondLst>
                                        </p:cTn>
                                        <p:tgtEl>
                                          <p:spTgt spid="1136"/>
                                        </p:tgtEl>
                                        <p:attrNameLst>
                                          <p:attrName>style.visibility</p:attrName>
                                        </p:attrNameLst>
                                      </p:cBhvr>
                                      <p:to>
                                        <p:strVal val="hidden"/>
                                      </p:to>
                                    </p:set>
                                  </p:childTnLst>
                                </p:cTn>
                              </p:par>
                            </p:childTnLst>
                          </p:cTn>
                        </p:par>
                        <p:par>
                          <p:cTn id="2377" fill="hold">
                            <p:stCondLst>
                              <p:cond delay="11000"/>
                            </p:stCondLst>
                            <p:childTnLst>
                              <p:par>
                                <p:cTn id="2378" nodeType="afterEffect" fill="hold" presetClass="exit" presetID="1">
                                  <p:stCondLst>
                                    <p:cond delay="1000"/>
                                  </p:stCondLst>
                                  <p:childTnLst>
                                    <p:set>
                                      <p:cBhvr>
                                        <p:cTn id="2379" dur="1" fill="hold">
                                          <p:stCondLst>
                                            <p:cond delay="0"/>
                                          </p:stCondLst>
                                        </p:cTn>
                                        <p:tgtEl>
                                          <p:spTgt spid="1135"/>
                                        </p:tgtEl>
                                        <p:attrNameLst>
                                          <p:attrName>style.visibility</p:attrName>
                                        </p:attrNameLst>
                                      </p:cBhvr>
                                      <p:to>
                                        <p:strVal val="hidden"/>
                                      </p:to>
                                    </p:set>
                                  </p:childTnLst>
                                </p:cTn>
                              </p:par>
                            </p:childTnLst>
                          </p:cTn>
                        </p:par>
                        <p:par>
                          <p:cTn id="2380" fill="hold">
                            <p:stCondLst>
                              <p:cond delay="12000"/>
                            </p:stCondLst>
                            <p:childTnLst>
                              <p:par>
                                <p:cTn id="2381" nodeType="afterEffect" fill="hold" presetClass="exit" presetID="1">
                                  <p:stCondLst>
                                    <p:cond delay="1000"/>
                                  </p:stCondLst>
                                  <p:childTnLst>
                                    <p:set>
                                      <p:cBhvr>
                                        <p:cTn id="2382" dur="1" fill="hold">
                                          <p:stCondLst>
                                            <p:cond delay="0"/>
                                          </p:stCondLst>
                                        </p:cTn>
                                        <p:tgtEl>
                                          <p:spTgt spid="1134"/>
                                        </p:tgtEl>
                                        <p:attrNameLst>
                                          <p:attrName>style.visibility</p:attrName>
                                        </p:attrNameLst>
                                      </p:cBhvr>
                                      <p:to>
                                        <p:strVal val="hidden"/>
                                      </p:to>
                                    </p:set>
                                  </p:childTnLst>
                                </p:cTn>
                              </p:par>
                            </p:childTnLst>
                          </p:cTn>
                        </p:par>
                        <p:par>
                          <p:cTn id="2383" fill="hold">
                            <p:stCondLst>
                              <p:cond delay="13000"/>
                            </p:stCondLst>
                            <p:childTnLst>
                              <p:par>
                                <p:cTn id="2384" nodeType="afterEffect" fill="hold" presetClass="exit" presetID="1">
                                  <p:stCondLst>
                                    <p:cond delay="1000"/>
                                  </p:stCondLst>
                                  <p:childTnLst>
                                    <p:set>
                                      <p:cBhvr>
                                        <p:cTn id="2385" dur="1" fill="hold">
                                          <p:stCondLst>
                                            <p:cond delay="0"/>
                                          </p:stCondLst>
                                        </p:cTn>
                                        <p:tgtEl>
                                          <p:spTgt spid="1133"/>
                                        </p:tgtEl>
                                        <p:attrNameLst>
                                          <p:attrName>style.visibility</p:attrName>
                                        </p:attrNameLst>
                                      </p:cBhvr>
                                      <p:to>
                                        <p:strVal val="hidden"/>
                                      </p:to>
                                    </p:set>
                                  </p:childTnLst>
                                </p:cTn>
                              </p:par>
                            </p:childTnLst>
                          </p:cTn>
                        </p:par>
                        <p:par>
                          <p:cTn id="2386" fill="hold">
                            <p:stCondLst>
                              <p:cond delay="14000"/>
                            </p:stCondLst>
                            <p:childTnLst>
                              <p:par>
                                <p:cTn id="2387" nodeType="afterEffect" fill="hold" presetClass="exit" presetID="1">
                                  <p:stCondLst>
                                    <p:cond delay="1000"/>
                                  </p:stCondLst>
                                  <p:childTnLst>
                                    <p:set>
                                      <p:cBhvr>
                                        <p:cTn id="2388" dur="1" fill="hold">
                                          <p:stCondLst>
                                            <p:cond delay="0"/>
                                          </p:stCondLst>
                                        </p:cTn>
                                        <p:tgtEl>
                                          <p:spTgt spid="1132"/>
                                        </p:tgtEl>
                                        <p:attrNameLst>
                                          <p:attrName>style.visibility</p:attrName>
                                        </p:attrNameLst>
                                      </p:cBhvr>
                                      <p:to>
                                        <p:strVal val="hidden"/>
                                      </p:to>
                                    </p:set>
                                  </p:childTnLst>
                                </p:cTn>
                              </p:par>
                            </p:childTnLst>
                          </p:cTn>
                        </p:par>
                        <p:par>
                          <p:cTn id="2389" fill="hold">
                            <p:stCondLst>
                              <p:cond delay="15000"/>
                            </p:stCondLst>
                            <p:childTnLst>
                              <p:par>
                                <p:cTn id="2390" nodeType="afterEffect" fill="hold" presetClass="exit" presetID="1">
                                  <p:stCondLst>
                                    <p:cond delay="1000"/>
                                  </p:stCondLst>
                                  <p:childTnLst>
                                    <p:set>
                                      <p:cBhvr>
                                        <p:cTn id="2391" dur="1" fill="hold">
                                          <p:stCondLst>
                                            <p:cond delay="0"/>
                                          </p:stCondLst>
                                        </p:cTn>
                                        <p:tgtEl>
                                          <p:spTgt spid="1131"/>
                                        </p:tgtEl>
                                        <p:attrNameLst>
                                          <p:attrName>style.visibility</p:attrName>
                                        </p:attrNameLst>
                                      </p:cBhvr>
                                      <p:to>
                                        <p:strVal val="hidden"/>
                                      </p:to>
                                    </p:set>
                                  </p:childTnLst>
                                </p:cTn>
                              </p:par>
                            </p:childTnLst>
                          </p:cTn>
                        </p:par>
                        <p:par>
                          <p:cTn id="2392" fill="hold">
                            <p:stCondLst>
                              <p:cond delay="16000"/>
                            </p:stCondLst>
                            <p:childTnLst>
                              <p:par>
                                <p:cTn id="2393" nodeType="afterEffect" fill="hold" presetClass="exit" presetID="1">
                                  <p:stCondLst>
                                    <p:cond delay="1000"/>
                                  </p:stCondLst>
                                  <p:childTnLst>
                                    <p:set>
                                      <p:cBhvr>
                                        <p:cTn id="2394" dur="1" fill="hold">
                                          <p:stCondLst>
                                            <p:cond delay="0"/>
                                          </p:stCondLst>
                                        </p:cTn>
                                        <p:tgtEl>
                                          <p:spTgt spid="1130"/>
                                        </p:tgtEl>
                                        <p:attrNameLst>
                                          <p:attrName>style.visibility</p:attrName>
                                        </p:attrNameLst>
                                      </p:cBhvr>
                                      <p:to>
                                        <p:strVal val="hidden"/>
                                      </p:to>
                                    </p:set>
                                  </p:childTnLst>
                                </p:cTn>
                              </p:par>
                            </p:childTnLst>
                          </p:cTn>
                        </p:par>
                        <p:par>
                          <p:cTn id="2395" fill="hold">
                            <p:stCondLst>
                              <p:cond delay="17000"/>
                            </p:stCondLst>
                            <p:childTnLst>
                              <p:par>
                                <p:cTn id="2396" nodeType="afterEffect" fill="hold" presetClass="exit" presetID="1">
                                  <p:stCondLst>
                                    <p:cond delay="1000"/>
                                  </p:stCondLst>
                                  <p:childTnLst>
                                    <p:set>
                                      <p:cBhvr>
                                        <p:cTn id="2397" dur="1" fill="hold">
                                          <p:stCondLst>
                                            <p:cond delay="0"/>
                                          </p:stCondLst>
                                        </p:cTn>
                                        <p:tgtEl>
                                          <p:spTgt spid="1129"/>
                                        </p:tgtEl>
                                        <p:attrNameLst>
                                          <p:attrName>style.visibility</p:attrName>
                                        </p:attrNameLst>
                                      </p:cBhvr>
                                      <p:to>
                                        <p:strVal val="hidden"/>
                                      </p:to>
                                    </p:set>
                                  </p:childTnLst>
                                </p:cTn>
                              </p:par>
                            </p:childTnLst>
                          </p:cTn>
                        </p:par>
                        <p:par>
                          <p:cTn id="2398" fill="hold">
                            <p:stCondLst>
                              <p:cond delay="18000"/>
                            </p:stCondLst>
                            <p:childTnLst>
                              <p:par>
                                <p:cTn id="2399" nodeType="afterEffect" fill="hold" presetClass="exit" presetID="1">
                                  <p:stCondLst>
                                    <p:cond delay="1000"/>
                                  </p:stCondLst>
                                  <p:childTnLst>
                                    <p:set>
                                      <p:cBhvr>
                                        <p:cTn id="2400" dur="1" fill="hold">
                                          <p:stCondLst>
                                            <p:cond delay="0"/>
                                          </p:stCondLst>
                                        </p:cTn>
                                        <p:tgtEl>
                                          <p:spTgt spid="1128"/>
                                        </p:tgtEl>
                                        <p:attrNameLst>
                                          <p:attrName>style.visibility</p:attrName>
                                        </p:attrNameLst>
                                      </p:cBhvr>
                                      <p:to>
                                        <p:strVal val="hidden"/>
                                      </p:to>
                                    </p:set>
                                  </p:childTnLst>
                                </p:cTn>
                              </p:par>
                            </p:childTnLst>
                          </p:cTn>
                        </p:par>
                        <p:par>
                          <p:cTn id="2401" fill="hold">
                            <p:stCondLst>
                              <p:cond delay="19000"/>
                            </p:stCondLst>
                            <p:childTnLst>
                              <p:par>
                                <p:cTn id="2402" nodeType="afterEffect" fill="hold" presetClass="exit" presetID="1">
                                  <p:stCondLst>
                                    <p:cond delay="1000"/>
                                  </p:stCondLst>
                                  <p:childTnLst>
                                    <p:set>
                                      <p:cBhvr>
                                        <p:cTn id="2403" dur="1" fill="hold">
                                          <p:stCondLst>
                                            <p:cond delay="0"/>
                                          </p:stCondLst>
                                        </p:cTn>
                                        <p:tgtEl>
                                          <p:spTgt spid="1127"/>
                                        </p:tgtEl>
                                        <p:attrNameLst>
                                          <p:attrName>style.visibility</p:attrName>
                                        </p:attrNameLst>
                                      </p:cBhvr>
                                      <p:to>
                                        <p:strVal val="hidden"/>
                                      </p:to>
                                    </p:set>
                                  </p:childTnLst>
                                </p:cTn>
                              </p:par>
                            </p:childTnLst>
                          </p:cTn>
                        </p:par>
                        <p:par>
                          <p:cTn id="2404" fill="hold">
                            <p:stCondLst>
                              <p:cond delay="20000"/>
                            </p:stCondLst>
                            <p:childTnLst>
                              <p:par>
                                <p:cTn id="2405" nodeType="afterEffect" fill="hold" presetClass="exit" presetID="1">
                                  <p:stCondLst>
                                    <p:cond delay="1000"/>
                                  </p:stCondLst>
                                  <p:childTnLst>
                                    <p:set>
                                      <p:cBhvr>
                                        <p:cTn id="2406" dur="1" fill="hold">
                                          <p:stCondLst>
                                            <p:cond delay="0"/>
                                          </p:stCondLst>
                                        </p:cTn>
                                        <p:tgtEl>
                                          <p:spTgt spid="1126"/>
                                        </p:tgtEl>
                                        <p:attrNameLst>
                                          <p:attrName>style.visibility</p:attrName>
                                        </p:attrNameLst>
                                      </p:cBhvr>
                                      <p:to>
                                        <p:strVal val="hidden"/>
                                      </p:to>
                                    </p:set>
                                  </p:childTnLst>
                                </p:cTn>
                              </p:par>
                            </p:childTnLst>
                          </p:cTn>
                        </p:par>
                        <p:par>
                          <p:cTn id="2407" fill="hold">
                            <p:stCondLst>
                              <p:cond delay="21000"/>
                            </p:stCondLst>
                            <p:childTnLst>
                              <p:par>
                                <p:cTn id="2408" nodeType="afterEffect" fill="hold" presetClass="exit" presetID="1">
                                  <p:stCondLst>
                                    <p:cond delay="1000"/>
                                  </p:stCondLst>
                                  <p:childTnLst>
                                    <p:set>
                                      <p:cBhvr>
                                        <p:cTn id="2409" dur="1" fill="hold">
                                          <p:stCondLst>
                                            <p:cond delay="0"/>
                                          </p:stCondLst>
                                        </p:cTn>
                                        <p:tgtEl>
                                          <p:spTgt spid="1125"/>
                                        </p:tgtEl>
                                        <p:attrNameLst>
                                          <p:attrName>style.visibility</p:attrName>
                                        </p:attrNameLst>
                                      </p:cBhvr>
                                      <p:to>
                                        <p:strVal val="hidden"/>
                                      </p:to>
                                    </p:set>
                                  </p:childTnLst>
                                </p:cTn>
                              </p:par>
                            </p:childTnLst>
                          </p:cTn>
                        </p:par>
                        <p:par>
                          <p:cTn id="2410" fill="hold">
                            <p:stCondLst>
                              <p:cond delay="22000"/>
                            </p:stCondLst>
                            <p:childTnLst>
                              <p:par>
                                <p:cTn id="2411" nodeType="afterEffect" fill="hold" presetClass="exit" presetID="1">
                                  <p:stCondLst>
                                    <p:cond delay="1000"/>
                                  </p:stCondLst>
                                  <p:childTnLst>
                                    <p:set>
                                      <p:cBhvr>
                                        <p:cTn id="2412" dur="1" fill="hold">
                                          <p:stCondLst>
                                            <p:cond delay="0"/>
                                          </p:stCondLst>
                                        </p:cTn>
                                        <p:tgtEl>
                                          <p:spTgt spid="1124"/>
                                        </p:tgtEl>
                                        <p:attrNameLst>
                                          <p:attrName>style.visibility</p:attrName>
                                        </p:attrNameLst>
                                      </p:cBhvr>
                                      <p:to>
                                        <p:strVal val="hidden"/>
                                      </p:to>
                                    </p:set>
                                  </p:childTnLst>
                                </p:cTn>
                              </p:par>
                            </p:childTnLst>
                          </p:cTn>
                        </p:par>
                        <p:par>
                          <p:cTn id="2413" fill="hold">
                            <p:stCondLst>
                              <p:cond delay="23000"/>
                            </p:stCondLst>
                            <p:childTnLst>
                              <p:par>
                                <p:cTn id="2414" nodeType="afterEffect" fill="hold" presetClass="exit" presetID="1">
                                  <p:stCondLst>
                                    <p:cond delay="1000"/>
                                  </p:stCondLst>
                                  <p:childTnLst>
                                    <p:set>
                                      <p:cBhvr>
                                        <p:cTn id="2415" dur="1" fill="hold">
                                          <p:stCondLst>
                                            <p:cond delay="0"/>
                                          </p:stCondLst>
                                        </p:cTn>
                                        <p:tgtEl>
                                          <p:spTgt spid="1123"/>
                                        </p:tgtEl>
                                        <p:attrNameLst>
                                          <p:attrName>style.visibility</p:attrName>
                                        </p:attrNameLst>
                                      </p:cBhvr>
                                      <p:to>
                                        <p:strVal val="hidden"/>
                                      </p:to>
                                    </p:set>
                                  </p:childTnLst>
                                </p:cTn>
                              </p:par>
                            </p:childTnLst>
                          </p:cTn>
                        </p:par>
                        <p:par>
                          <p:cTn id="2416" fill="hold">
                            <p:stCondLst>
                              <p:cond delay="24000"/>
                            </p:stCondLst>
                            <p:childTnLst>
                              <p:par>
                                <p:cTn id="2417" nodeType="afterEffect" fill="hold" presetClass="exit" presetID="1">
                                  <p:stCondLst>
                                    <p:cond delay="1000"/>
                                  </p:stCondLst>
                                  <p:childTnLst>
                                    <p:set>
                                      <p:cBhvr>
                                        <p:cTn id="2418" dur="1" fill="hold">
                                          <p:stCondLst>
                                            <p:cond delay="9"/>
                                          </p:stCondLst>
                                        </p:cTn>
                                        <p:tgtEl>
                                          <p:spTgt spid="112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4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#31</a:t>
            </a:r>
            <a:endParaRPr b="0" lang="en-US" sz="4400" strike="noStrike" u="none">
              <a:solidFill>
                <a:srgbClr val="ffffff"/>
              </a:solidFill>
              <a:uFillTx/>
              <a:latin typeface="Arial"/>
            </a:endParaRPr>
          </a:p>
        </p:txBody>
      </p:sp>
      <p:sp>
        <p:nvSpPr>
          <p:cNvPr id="1148" name="PlaceHolder 25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“Death is swallowed up in victory.”  </a:t>
            </a:r>
            <a:endParaRPr b="0" lang="en-US" sz="3200" strike="noStrike" u="none">
              <a:solidFill>
                <a:srgbClr val="ffffff"/>
              </a:solidFill>
              <a:uFillTx/>
              <a:latin typeface="Arial"/>
            </a:endParaRPr>
          </a:p>
        </p:txBody>
      </p:sp>
      <p:sp>
        <p:nvSpPr>
          <p:cNvPr id="1149" name="PlaceHolder 25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«Sorbida es la muerte en victoria.» </a:t>
            </a:r>
            <a:endParaRPr b="0" lang="en-US" sz="3200" strike="noStrike" u="none">
              <a:solidFill>
                <a:srgbClr val="ffffff"/>
              </a:solidFill>
              <a:uFillTx/>
              <a:latin typeface="Arial"/>
            </a:endParaRPr>
          </a:p>
        </p:txBody>
      </p:sp>
      <p:sp>
        <p:nvSpPr>
          <p:cNvPr id="1150" name="PlaceHolder 25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La mort a été engloutie dans la victoire.</a:t>
            </a:r>
            <a:endParaRPr b="0" lang="en-US" sz="3200" strike="noStrike" u="none">
              <a:solidFill>
                <a:srgbClr val="ffffff"/>
              </a:solidFill>
              <a:uFillTx/>
              <a:latin typeface="Arial"/>
            </a:endParaRPr>
          </a:p>
        </p:txBody>
      </p:sp>
      <p:sp>
        <p:nvSpPr>
          <p:cNvPr id="1151" name="PlaceHolder 26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Κατεπόθη ὁ θάνατος εἰς νῖκος.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5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#32</a:t>
            </a:r>
            <a:endParaRPr b="0" lang="en-US" sz="4400" strike="noStrike" u="none">
              <a:solidFill>
                <a:srgbClr val="ffffff"/>
              </a:solidFill>
              <a:uFillTx/>
              <a:latin typeface="Arial"/>
            </a:endParaRPr>
          </a:p>
        </p:txBody>
      </p:sp>
      <p:sp>
        <p:nvSpPr>
          <p:cNvPr id="115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15:50, what words have nearly the same meaning in this verse as saying, inherit the kingdom of God?  </a:t>
            </a:r>
            <a:endParaRPr b="0" lang="en-US" sz="3200" strike="noStrike" u="none">
              <a:solidFill>
                <a:srgbClr val="ffffff"/>
              </a:solidFill>
              <a:uFillTx/>
              <a:latin typeface="Arial"/>
            </a:endParaRPr>
          </a:p>
        </p:txBody>
      </p:sp>
      <p:sp>
        <p:nvSpPr>
          <p:cNvPr id="1154" name="PlaceHolder 26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15:50, ¿qué palabras tienen casi el mismo significado en este versículo que decir heredar el reino de Dios? </a:t>
            </a:r>
            <a:endParaRPr b="0" lang="en-US" sz="3200" strike="noStrike" u="none">
              <a:solidFill>
                <a:srgbClr val="ffffff"/>
              </a:solidFill>
              <a:uFillTx/>
              <a:latin typeface="Arial"/>
            </a:endParaRPr>
          </a:p>
        </p:txBody>
      </p:sp>
      <p:sp>
        <p:nvSpPr>
          <p:cNvPr id="1155" name="PlaceHolder 26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:50, quels mots ont à peu près la même signification dans ce verset que dire : hériter du royaume de Dieu ?</a:t>
            </a:r>
            <a:endParaRPr b="0" lang="en-US" sz="3200" strike="noStrike" u="none">
              <a:solidFill>
                <a:srgbClr val="ffffff"/>
              </a:solidFill>
              <a:uFillTx/>
              <a:latin typeface="Arial"/>
            </a:endParaRPr>
          </a:p>
        </p:txBody>
      </p:sp>
      <p:sp>
        <p:nvSpPr>
          <p:cNvPr id="1156" name="TextBox 78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57" name="TextBox 7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58" name="TextBox 7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59" name="TextBox 7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60" name="TextBox 7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61" name="TextBox 7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62" name="TextBox 7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63" name="TextBox 7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64" name="TextBox 7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165" name="TextBox 7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166" name="TextBox 7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167" name="TextBox 7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168" name="TextBox 7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169" name="TextBox 7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170" name="TextBox 7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171" name="TextBox 7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172" name="TextBox 7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173" name="TextBox 7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174" name="TextBox 8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175" name="TextBox 8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176" name="TextBox 8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177" name="TextBox 8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178" name="TextBox 8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179" name="TextBox 8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180" name="TextBox 8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181" name="TextBox 8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19" dur="indefinite" restart="never" nodeType="tmRoot">
          <p:childTnLst>
            <p:seq>
              <p:cTn id="2420" dur="indefinite" nodeType="mainSeq">
                <p:childTnLst>
                  <p:par>
                    <p:cTn id="2421" fill="hold">
                      <p:stCondLst>
                        <p:cond delay="indefinite"/>
                      </p:stCondLst>
                      <p:childTnLst>
                        <p:par>
                          <p:cTn id="2422" fill="hold">
                            <p:stCondLst>
                              <p:cond delay="0"/>
                            </p:stCondLst>
                            <p:childTnLst>
                              <p:par>
                                <p:cTn id="2423" nodeType="clickEffect" fill="hold" presetClass="exit" presetID="1">
                                  <p:stCondLst>
                                    <p:cond delay="1000"/>
                                  </p:stCondLst>
                                  <p:childTnLst>
                                    <p:set>
                                      <p:cBhvr>
                                        <p:cTn id="2424" dur="1" fill="hold">
                                          <p:stCondLst>
                                            <p:cond delay="0"/>
                                          </p:stCondLst>
                                        </p:cTn>
                                        <p:tgtEl>
                                          <p:spTgt spid="1181"/>
                                        </p:tgtEl>
                                        <p:attrNameLst>
                                          <p:attrName>style.visibility</p:attrName>
                                        </p:attrNameLst>
                                      </p:cBhvr>
                                      <p:to>
                                        <p:strVal val="hidden"/>
                                      </p:to>
                                    </p:set>
                                  </p:childTnLst>
                                </p:cTn>
                              </p:par>
                            </p:childTnLst>
                          </p:cTn>
                        </p:par>
                        <p:par>
                          <p:cTn id="2425" fill="hold">
                            <p:stCondLst>
                              <p:cond delay="1000"/>
                            </p:stCondLst>
                            <p:childTnLst>
                              <p:par>
                                <p:cTn id="2426" nodeType="afterEffect" fill="hold" presetClass="exit" presetID="1">
                                  <p:stCondLst>
                                    <p:cond delay="1000"/>
                                  </p:stCondLst>
                                  <p:childTnLst>
                                    <p:set>
                                      <p:cBhvr>
                                        <p:cTn id="2427" dur="1" fill="hold">
                                          <p:stCondLst>
                                            <p:cond delay="0"/>
                                          </p:stCondLst>
                                        </p:cTn>
                                        <p:tgtEl>
                                          <p:spTgt spid="1180"/>
                                        </p:tgtEl>
                                        <p:attrNameLst>
                                          <p:attrName>style.visibility</p:attrName>
                                        </p:attrNameLst>
                                      </p:cBhvr>
                                      <p:to>
                                        <p:strVal val="hidden"/>
                                      </p:to>
                                    </p:set>
                                  </p:childTnLst>
                                </p:cTn>
                              </p:par>
                            </p:childTnLst>
                          </p:cTn>
                        </p:par>
                        <p:par>
                          <p:cTn id="2428" fill="hold">
                            <p:stCondLst>
                              <p:cond delay="2000"/>
                            </p:stCondLst>
                            <p:childTnLst>
                              <p:par>
                                <p:cTn id="2429" nodeType="afterEffect" fill="hold" presetClass="exit" presetID="1">
                                  <p:stCondLst>
                                    <p:cond delay="1000"/>
                                  </p:stCondLst>
                                  <p:childTnLst>
                                    <p:set>
                                      <p:cBhvr>
                                        <p:cTn id="2430" dur="1" fill="hold">
                                          <p:stCondLst>
                                            <p:cond delay="0"/>
                                          </p:stCondLst>
                                        </p:cTn>
                                        <p:tgtEl>
                                          <p:spTgt spid="1179"/>
                                        </p:tgtEl>
                                        <p:attrNameLst>
                                          <p:attrName>style.visibility</p:attrName>
                                        </p:attrNameLst>
                                      </p:cBhvr>
                                      <p:to>
                                        <p:strVal val="hidden"/>
                                      </p:to>
                                    </p:set>
                                  </p:childTnLst>
                                </p:cTn>
                              </p:par>
                            </p:childTnLst>
                          </p:cTn>
                        </p:par>
                        <p:par>
                          <p:cTn id="2431" fill="hold">
                            <p:stCondLst>
                              <p:cond delay="3000"/>
                            </p:stCondLst>
                            <p:childTnLst>
                              <p:par>
                                <p:cTn id="2432" nodeType="afterEffect" fill="hold" presetClass="exit" presetID="1">
                                  <p:stCondLst>
                                    <p:cond delay="1000"/>
                                  </p:stCondLst>
                                  <p:childTnLst>
                                    <p:set>
                                      <p:cBhvr>
                                        <p:cTn id="2433" dur="1" fill="hold">
                                          <p:stCondLst>
                                            <p:cond delay="0"/>
                                          </p:stCondLst>
                                        </p:cTn>
                                        <p:tgtEl>
                                          <p:spTgt spid="1178"/>
                                        </p:tgtEl>
                                        <p:attrNameLst>
                                          <p:attrName>style.visibility</p:attrName>
                                        </p:attrNameLst>
                                      </p:cBhvr>
                                      <p:to>
                                        <p:strVal val="hidden"/>
                                      </p:to>
                                    </p:set>
                                  </p:childTnLst>
                                </p:cTn>
                              </p:par>
                            </p:childTnLst>
                          </p:cTn>
                        </p:par>
                        <p:par>
                          <p:cTn id="2434" fill="hold">
                            <p:stCondLst>
                              <p:cond delay="4000"/>
                            </p:stCondLst>
                            <p:childTnLst>
                              <p:par>
                                <p:cTn id="2435" nodeType="afterEffect" fill="hold" presetClass="exit" presetID="1">
                                  <p:stCondLst>
                                    <p:cond delay="1000"/>
                                  </p:stCondLst>
                                  <p:childTnLst>
                                    <p:set>
                                      <p:cBhvr>
                                        <p:cTn id="2436" dur="1" fill="hold">
                                          <p:stCondLst>
                                            <p:cond delay="0"/>
                                          </p:stCondLst>
                                        </p:cTn>
                                        <p:tgtEl>
                                          <p:spTgt spid="1177"/>
                                        </p:tgtEl>
                                        <p:attrNameLst>
                                          <p:attrName>style.visibility</p:attrName>
                                        </p:attrNameLst>
                                      </p:cBhvr>
                                      <p:to>
                                        <p:strVal val="hidden"/>
                                      </p:to>
                                    </p:set>
                                  </p:childTnLst>
                                </p:cTn>
                              </p:par>
                            </p:childTnLst>
                          </p:cTn>
                        </p:par>
                        <p:par>
                          <p:cTn id="2437" fill="hold">
                            <p:stCondLst>
                              <p:cond delay="5000"/>
                            </p:stCondLst>
                            <p:childTnLst>
                              <p:par>
                                <p:cTn id="2438" nodeType="afterEffect" fill="hold" presetClass="exit" presetID="1">
                                  <p:stCondLst>
                                    <p:cond delay="1000"/>
                                  </p:stCondLst>
                                  <p:childTnLst>
                                    <p:set>
                                      <p:cBhvr>
                                        <p:cTn id="2439" dur="1" fill="hold">
                                          <p:stCondLst>
                                            <p:cond delay="0"/>
                                          </p:stCondLst>
                                        </p:cTn>
                                        <p:tgtEl>
                                          <p:spTgt spid="1176"/>
                                        </p:tgtEl>
                                        <p:attrNameLst>
                                          <p:attrName>style.visibility</p:attrName>
                                        </p:attrNameLst>
                                      </p:cBhvr>
                                      <p:to>
                                        <p:strVal val="hidden"/>
                                      </p:to>
                                    </p:set>
                                  </p:childTnLst>
                                </p:cTn>
                              </p:par>
                            </p:childTnLst>
                          </p:cTn>
                        </p:par>
                        <p:par>
                          <p:cTn id="2440" fill="hold">
                            <p:stCondLst>
                              <p:cond delay="6000"/>
                            </p:stCondLst>
                            <p:childTnLst>
                              <p:par>
                                <p:cTn id="2441" nodeType="afterEffect" fill="hold" presetClass="exit" presetID="1">
                                  <p:stCondLst>
                                    <p:cond delay="1000"/>
                                  </p:stCondLst>
                                  <p:childTnLst>
                                    <p:set>
                                      <p:cBhvr>
                                        <p:cTn id="2442" dur="1" fill="hold">
                                          <p:stCondLst>
                                            <p:cond delay="0"/>
                                          </p:stCondLst>
                                        </p:cTn>
                                        <p:tgtEl>
                                          <p:spTgt spid="1175"/>
                                        </p:tgtEl>
                                        <p:attrNameLst>
                                          <p:attrName>style.visibility</p:attrName>
                                        </p:attrNameLst>
                                      </p:cBhvr>
                                      <p:to>
                                        <p:strVal val="hidden"/>
                                      </p:to>
                                    </p:set>
                                  </p:childTnLst>
                                </p:cTn>
                              </p:par>
                            </p:childTnLst>
                          </p:cTn>
                        </p:par>
                        <p:par>
                          <p:cTn id="2443" fill="hold">
                            <p:stCondLst>
                              <p:cond delay="7000"/>
                            </p:stCondLst>
                            <p:childTnLst>
                              <p:par>
                                <p:cTn id="2444" nodeType="afterEffect" fill="hold" presetClass="exit" presetID="1">
                                  <p:stCondLst>
                                    <p:cond delay="1000"/>
                                  </p:stCondLst>
                                  <p:childTnLst>
                                    <p:set>
                                      <p:cBhvr>
                                        <p:cTn id="2445" dur="1" fill="hold">
                                          <p:stCondLst>
                                            <p:cond delay="0"/>
                                          </p:stCondLst>
                                        </p:cTn>
                                        <p:tgtEl>
                                          <p:spTgt spid="1174"/>
                                        </p:tgtEl>
                                        <p:attrNameLst>
                                          <p:attrName>style.visibility</p:attrName>
                                        </p:attrNameLst>
                                      </p:cBhvr>
                                      <p:to>
                                        <p:strVal val="hidden"/>
                                      </p:to>
                                    </p:set>
                                  </p:childTnLst>
                                </p:cTn>
                              </p:par>
                            </p:childTnLst>
                          </p:cTn>
                        </p:par>
                        <p:par>
                          <p:cTn id="2446" fill="hold">
                            <p:stCondLst>
                              <p:cond delay="8000"/>
                            </p:stCondLst>
                            <p:childTnLst>
                              <p:par>
                                <p:cTn id="2447" nodeType="afterEffect" fill="hold" presetClass="exit" presetID="1">
                                  <p:stCondLst>
                                    <p:cond delay="1000"/>
                                  </p:stCondLst>
                                  <p:childTnLst>
                                    <p:set>
                                      <p:cBhvr>
                                        <p:cTn id="2448" dur="1" fill="hold">
                                          <p:stCondLst>
                                            <p:cond delay="0"/>
                                          </p:stCondLst>
                                        </p:cTn>
                                        <p:tgtEl>
                                          <p:spTgt spid="1173"/>
                                        </p:tgtEl>
                                        <p:attrNameLst>
                                          <p:attrName>style.visibility</p:attrName>
                                        </p:attrNameLst>
                                      </p:cBhvr>
                                      <p:to>
                                        <p:strVal val="hidden"/>
                                      </p:to>
                                    </p:set>
                                  </p:childTnLst>
                                </p:cTn>
                              </p:par>
                            </p:childTnLst>
                          </p:cTn>
                        </p:par>
                        <p:par>
                          <p:cTn id="2449" fill="hold">
                            <p:stCondLst>
                              <p:cond delay="9000"/>
                            </p:stCondLst>
                            <p:childTnLst>
                              <p:par>
                                <p:cTn id="2450" nodeType="afterEffect" fill="hold" presetClass="exit" presetID="1">
                                  <p:stCondLst>
                                    <p:cond delay="1000"/>
                                  </p:stCondLst>
                                  <p:childTnLst>
                                    <p:set>
                                      <p:cBhvr>
                                        <p:cTn id="2451" dur="1" fill="hold">
                                          <p:stCondLst>
                                            <p:cond delay="0"/>
                                          </p:stCondLst>
                                        </p:cTn>
                                        <p:tgtEl>
                                          <p:spTgt spid="1172"/>
                                        </p:tgtEl>
                                        <p:attrNameLst>
                                          <p:attrName>style.visibility</p:attrName>
                                        </p:attrNameLst>
                                      </p:cBhvr>
                                      <p:to>
                                        <p:strVal val="hidden"/>
                                      </p:to>
                                    </p:set>
                                  </p:childTnLst>
                                </p:cTn>
                              </p:par>
                            </p:childTnLst>
                          </p:cTn>
                        </p:par>
                        <p:par>
                          <p:cTn id="2452" fill="hold">
                            <p:stCondLst>
                              <p:cond delay="10000"/>
                            </p:stCondLst>
                            <p:childTnLst>
                              <p:par>
                                <p:cTn id="2453" nodeType="afterEffect" fill="hold" presetClass="exit" presetID="1">
                                  <p:stCondLst>
                                    <p:cond delay="1000"/>
                                  </p:stCondLst>
                                  <p:childTnLst>
                                    <p:set>
                                      <p:cBhvr>
                                        <p:cTn id="2454" dur="1" fill="hold">
                                          <p:stCondLst>
                                            <p:cond delay="0"/>
                                          </p:stCondLst>
                                        </p:cTn>
                                        <p:tgtEl>
                                          <p:spTgt spid="1171"/>
                                        </p:tgtEl>
                                        <p:attrNameLst>
                                          <p:attrName>style.visibility</p:attrName>
                                        </p:attrNameLst>
                                      </p:cBhvr>
                                      <p:to>
                                        <p:strVal val="hidden"/>
                                      </p:to>
                                    </p:set>
                                  </p:childTnLst>
                                </p:cTn>
                              </p:par>
                            </p:childTnLst>
                          </p:cTn>
                        </p:par>
                        <p:par>
                          <p:cTn id="2455" fill="hold">
                            <p:stCondLst>
                              <p:cond delay="11000"/>
                            </p:stCondLst>
                            <p:childTnLst>
                              <p:par>
                                <p:cTn id="2456" nodeType="afterEffect" fill="hold" presetClass="exit" presetID="1">
                                  <p:stCondLst>
                                    <p:cond delay="1000"/>
                                  </p:stCondLst>
                                  <p:childTnLst>
                                    <p:set>
                                      <p:cBhvr>
                                        <p:cTn id="2457" dur="1" fill="hold">
                                          <p:stCondLst>
                                            <p:cond delay="0"/>
                                          </p:stCondLst>
                                        </p:cTn>
                                        <p:tgtEl>
                                          <p:spTgt spid="1170"/>
                                        </p:tgtEl>
                                        <p:attrNameLst>
                                          <p:attrName>style.visibility</p:attrName>
                                        </p:attrNameLst>
                                      </p:cBhvr>
                                      <p:to>
                                        <p:strVal val="hidden"/>
                                      </p:to>
                                    </p:set>
                                  </p:childTnLst>
                                </p:cTn>
                              </p:par>
                            </p:childTnLst>
                          </p:cTn>
                        </p:par>
                        <p:par>
                          <p:cTn id="2458" fill="hold">
                            <p:stCondLst>
                              <p:cond delay="12000"/>
                            </p:stCondLst>
                            <p:childTnLst>
                              <p:par>
                                <p:cTn id="2459" nodeType="afterEffect" fill="hold" presetClass="exit" presetID="1">
                                  <p:stCondLst>
                                    <p:cond delay="1000"/>
                                  </p:stCondLst>
                                  <p:childTnLst>
                                    <p:set>
                                      <p:cBhvr>
                                        <p:cTn id="2460" dur="1" fill="hold">
                                          <p:stCondLst>
                                            <p:cond delay="0"/>
                                          </p:stCondLst>
                                        </p:cTn>
                                        <p:tgtEl>
                                          <p:spTgt spid="1169"/>
                                        </p:tgtEl>
                                        <p:attrNameLst>
                                          <p:attrName>style.visibility</p:attrName>
                                        </p:attrNameLst>
                                      </p:cBhvr>
                                      <p:to>
                                        <p:strVal val="hidden"/>
                                      </p:to>
                                    </p:set>
                                  </p:childTnLst>
                                </p:cTn>
                              </p:par>
                            </p:childTnLst>
                          </p:cTn>
                        </p:par>
                        <p:par>
                          <p:cTn id="2461" fill="hold">
                            <p:stCondLst>
                              <p:cond delay="13000"/>
                            </p:stCondLst>
                            <p:childTnLst>
                              <p:par>
                                <p:cTn id="2462" nodeType="afterEffect" fill="hold" presetClass="exit" presetID="1">
                                  <p:stCondLst>
                                    <p:cond delay="1000"/>
                                  </p:stCondLst>
                                  <p:childTnLst>
                                    <p:set>
                                      <p:cBhvr>
                                        <p:cTn id="2463" dur="1" fill="hold">
                                          <p:stCondLst>
                                            <p:cond delay="0"/>
                                          </p:stCondLst>
                                        </p:cTn>
                                        <p:tgtEl>
                                          <p:spTgt spid="1168"/>
                                        </p:tgtEl>
                                        <p:attrNameLst>
                                          <p:attrName>style.visibility</p:attrName>
                                        </p:attrNameLst>
                                      </p:cBhvr>
                                      <p:to>
                                        <p:strVal val="hidden"/>
                                      </p:to>
                                    </p:set>
                                  </p:childTnLst>
                                </p:cTn>
                              </p:par>
                            </p:childTnLst>
                          </p:cTn>
                        </p:par>
                        <p:par>
                          <p:cTn id="2464" fill="hold">
                            <p:stCondLst>
                              <p:cond delay="14000"/>
                            </p:stCondLst>
                            <p:childTnLst>
                              <p:par>
                                <p:cTn id="2465" nodeType="afterEffect" fill="hold" presetClass="exit" presetID="1">
                                  <p:stCondLst>
                                    <p:cond delay="1000"/>
                                  </p:stCondLst>
                                  <p:childTnLst>
                                    <p:set>
                                      <p:cBhvr>
                                        <p:cTn id="2466" dur="1" fill="hold">
                                          <p:stCondLst>
                                            <p:cond delay="0"/>
                                          </p:stCondLst>
                                        </p:cTn>
                                        <p:tgtEl>
                                          <p:spTgt spid="1167"/>
                                        </p:tgtEl>
                                        <p:attrNameLst>
                                          <p:attrName>style.visibility</p:attrName>
                                        </p:attrNameLst>
                                      </p:cBhvr>
                                      <p:to>
                                        <p:strVal val="hidden"/>
                                      </p:to>
                                    </p:set>
                                  </p:childTnLst>
                                </p:cTn>
                              </p:par>
                            </p:childTnLst>
                          </p:cTn>
                        </p:par>
                        <p:par>
                          <p:cTn id="2467" fill="hold">
                            <p:stCondLst>
                              <p:cond delay="15000"/>
                            </p:stCondLst>
                            <p:childTnLst>
                              <p:par>
                                <p:cTn id="2468" nodeType="afterEffect" fill="hold" presetClass="exit" presetID="1">
                                  <p:stCondLst>
                                    <p:cond delay="1000"/>
                                  </p:stCondLst>
                                  <p:childTnLst>
                                    <p:set>
                                      <p:cBhvr>
                                        <p:cTn id="2469" dur="1" fill="hold">
                                          <p:stCondLst>
                                            <p:cond delay="0"/>
                                          </p:stCondLst>
                                        </p:cTn>
                                        <p:tgtEl>
                                          <p:spTgt spid="1166"/>
                                        </p:tgtEl>
                                        <p:attrNameLst>
                                          <p:attrName>style.visibility</p:attrName>
                                        </p:attrNameLst>
                                      </p:cBhvr>
                                      <p:to>
                                        <p:strVal val="hidden"/>
                                      </p:to>
                                    </p:set>
                                  </p:childTnLst>
                                </p:cTn>
                              </p:par>
                            </p:childTnLst>
                          </p:cTn>
                        </p:par>
                        <p:par>
                          <p:cTn id="2470" fill="hold">
                            <p:stCondLst>
                              <p:cond delay="16000"/>
                            </p:stCondLst>
                            <p:childTnLst>
                              <p:par>
                                <p:cTn id="2471" nodeType="afterEffect" fill="hold" presetClass="exit" presetID="1">
                                  <p:stCondLst>
                                    <p:cond delay="1000"/>
                                  </p:stCondLst>
                                  <p:childTnLst>
                                    <p:set>
                                      <p:cBhvr>
                                        <p:cTn id="2472" dur="1" fill="hold">
                                          <p:stCondLst>
                                            <p:cond delay="0"/>
                                          </p:stCondLst>
                                        </p:cTn>
                                        <p:tgtEl>
                                          <p:spTgt spid="1165"/>
                                        </p:tgtEl>
                                        <p:attrNameLst>
                                          <p:attrName>style.visibility</p:attrName>
                                        </p:attrNameLst>
                                      </p:cBhvr>
                                      <p:to>
                                        <p:strVal val="hidden"/>
                                      </p:to>
                                    </p:set>
                                  </p:childTnLst>
                                </p:cTn>
                              </p:par>
                            </p:childTnLst>
                          </p:cTn>
                        </p:par>
                        <p:par>
                          <p:cTn id="2473" fill="hold">
                            <p:stCondLst>
                              <p:cond delay="17000"/>
                            </p:stCondLst>
                            <p:childTnLst>
                              <p:par>
                                <p:cTn id="2474" nodeType="afterEffect" fill="hold" presetClass="exit" presetID="1">
                                  <p:stCondLst>
                                    <p:cond delay="1000"/>
                                  </p:stCondLst>
                                  <p:childTnLst>
                                    <p:set>
                                      <p:cBhvr>
                                        <p:cTn id="2475" dur="1" fill="hold">
                                          <p:stCondLst>
                                            <p:cond delay="0"/>
                                          </p:stCondLst>
                                        </p:cTn>
                                        <p:tgtEl>
                                          <p:spTgt spid="1164"/>
                                        </p:tgtEl>
                                        <p:attrNameLst>
                                          <p:attrName>style.visibility</p:attrName>
                                        </p:attrNameLst>
                                      </p:cBhvr>
                                      <p:to>
                                        <p:strVal val="hidden"/>
                                      </p:to>
                                    </p:set>
                                  </p:childTnLst>
                                </p:cTn>
                              </p:par>
                            </p:childTnLst>
                          </p:cTn>
                        </p:par>
                        <p:par>
                          <p:cTn id="2476" fill="hold">
                            <p:stCondLst>
                              <p:cond delay="18000"/>
                            </p:stCondLst>
                            <p:childTnLst>
                              <p:par>
                                <p:cTn id="2477" nodeType="afterEffect" fill="hold" presetClass="exit" presetID="1">
                                  <p:stCondLst>
                                    <p:cond delay="1000"/>
                                  </p:stCondLst>
                                  <p:childTnLst>
                                    <p:set>
                                      <p:cBhvr>
                                        <p:cTn id="2478" dur="1" fill="hold">
                                          <p:stCondLst>
                                            <p:cond delay="0"/>
                                          </p:stCondLst>
                                        </p:cTn>
                                        <p:tgtEl>
                                          <p:spTgt spid="1163"/>
                                        </p:tgtEl>
                                        <p:attrNameLst>
                                          <p:attrName>style.visibility</p:attrName>
                                        </p:attrNameLst>
                                      </p:cBhvr>
                                      <p:to>
                                        <p:strVal val="hidden"/>
                                      </p:to>
                                    </p:set>
                                  </p:childTnLst>
                                </p:cTn>
                              </p:par>
                            </p:childTnLst>
                          </p:cTn>
                        </p:par>
                        <p:par>
                          <p:cTn id="2479" fill="hold">
                            <p:stCondLst>
                              <p:cond delay="19000"/>
                            </p:stCondLst>
                            <p:childTnLst>
                              <p:par>
                                <p:cTn id="2480" nodeType="afterEffect" fill="hold" presetClass="exit" presetID="1">
                                  <p:stCondLst>
                                    <p:cond delay="1000"/>
                                  </p:stCondLst>
                                  <p:childTnLst>
                                    <p:set>
                                      <p:cBhvr>
                                        <p:cTn id="2481" dur="1" fill="hold">
                                          <p:stCondLst>
                                            <p:cond delay="0"/>
                                          </p:stCondLst>
                                        </p:cTn>
                                        <p:tgtEl>
                                          <p:spTgt spid="1162"/>
                                        </p:tgtEl>
                                        <p:attrNameLst>
                                          <p:attrName>style.visibility</p:attrName>
                                        </p:attrNameLst>
                                      </p:cBhvr>
                                      <p:to>
                                        <p:strVal val="hidden"/>
                                      </p:to>
                                    </p:set>
                                  </p:childTnLst>
                                </p:cTn>
                              </p:par>
                            </p:childTnLst>
                          </p:cTn>
                        </p:par>
                        <p:par>
                          <p:cTn id="2482" fill="hold">
                            <p:stCondLst>
                              <p:cond delay="20000"/>
                            </p:stCondLst>
                            <p:childTnLst>
                              <p:par>
                                <p:cTn id="2483" nodeType="afterEffect" fill="hold" presetClass="exit" presetID="1">
                                  <p:stCondLst>
                                    <p:cond delay="1000"/>
                                  </p:stCondLst>
                                  <p:childTnLst>
                                    <p:set>
                                      <p:cBhvr>
                                        <p:cTn id="2484" dur="1" fill="hold">
                                          <p:stCondLst>
                                            <p:cond delay="0"/>
                                          </p:stCondLst>
                                        </p:cTn>
                                        <p:tgtEl>
                                          <p:spTgt spid="1161"/>
                                        </p:tgtEl>
                                        <p:attrNameLst>
                                          <p:attrName>style.visibility</p:attrName>
                                        </p:attrNameLst>
                                      </p:cBhvr>
                                      <p:to>
                                        <p:strVal val="hidden"/>
                                      </p:to>
                                    </p:set>
                                  </p:childTnLst>
                                </p:cTn>
                              </p:par>
                            </p:childTnLst>
                          </p:cTn>
                        </p:par>
                        <p:par>
                          <p:cTn id="2485" fill="hold">
                            <p:stCondLst>
                              <p:cond delay="21000"/>
                            </p:stCondLst>
                            <p:childTnLst>
                              <p:par>
                                <p:cTn id="2486" nodeType="afterEffect" fill="hold" presetClass="exit" presetID="1">
                                  <p:stCondLst>
                                    <p:cond delay="1000"/>
                                  </p:stCondLst>
                                  <p:childTnLst>
                                    <p:set>
                                      <p:cBhvr>
                                        <p:cTn id="2487" dur="1" fill="hold">
                                          <p:stCondLst>
                                            <p:cond delay="0"/>
                                          </p:stCondLst>
                                        </p:cTn>
                                        <p:tgtEl>
                                          <p:spTgt spid="1160"/>
                                        </p:tgtEl>
                                        <p:attrNameLst>
                                          <p:attrName>style.visibility</p:attrName>
                                        </p:attrNameLst>
                                      </p:cBhvr>
                                      <p:to>
                                        <p:strVal val="hidden"/>
                                      </p:to>
                                    </p:set>
                                  </p:childTnLst>
                                </p:cTn>
                              </p:par>
                            </p:childTnLst>
                          </p:cTn>
                        </p:par>
                        <p:par>
                          <p:cTn id="2488" fill="hold">
                            <p:stCondLst>
                              <p:cond delay="22000"/>
                            </p:stCondLst>
                            <p:childTnLst>
                              <p:par>
                                <p:cTn id="2489" nodeType="afterEffect" fill="hold" presetClass="exit" presetID="1">
                                  <p:stCondLst>
                                    <p:cond delay="1000"/>
                                  </p:stCondLst>
                                  <p:childTnLst>
                                    <p:set>
                                      <p:cBhvr>
                                        <p:cTn id="2490" dur="1" fill="hold">
                                          <p:stCondLst>
                                            <p:cond delay="0"/>
                                          </p:stCondLst>
                                        </p:cTn>
                                        <p:tgtEl>
                                          <p:spTgt spid="1159"/>
                                        </p:tgtEl>
                                        <p:attrNameLst>
                                          <p:attrName>style.visibility</p:attrName>
                                        </p:attrNameLst>
                                      </p:cBhvr>
                                      <p:to>
                                        <p:strVal val="hidden"/>
                                      </p:to>
                                    </p:set>
                                  </p:childTnLst>
                                </p:cTn>
                              </p:par>
                            </p:childTnLst>
                          </p:cTn>
                        </p:par>
                        <p:par>
                          <p:cTn id="2491" fill="hold">
                            <p:stCondLst>
                              <p:cond delay="23000"/>
                            </p:stCondLst>
                            <p:childTnLst>
                              <p:par>
                                <p:cTn id="2492" nodeType="afterEffect" fill="hold" presetClass="exit" presetID="1">
                                  <p:stCondLst>
                                    <p:cond delay="1000"/>
                                  </p:stCondLst>
                                  <p:childTnLst>
                                    <p:set>
                                      <p:cBhvr>
                                        <p:cTn id="2493" dur="1" fill="hold">
                                          <p:stCondLst>
                                            <p:cond delay="0"/>
                                          </p:stCondLst>
                                        </p:cTn>
                                        <p:tgtEl>
                                          <p:spTgt spid="1158"/>
                                        </p:tgtEl>
                                        <p:attrNameLst>
                                          <p:attrName>style.visibility</p:attrName>
                                        </p:attrNameLst>
                                      </p:cBhvr>
                                      <p:to>
                                        <p:strVal val="hidden"/>
                                      </p:to>
                                    </p:set>
                                  </p:childTnLst>
                                </p:cTn>
                              </p:par>
                            </p:childTnLst>
                          </p:cTn>
                        </p:par>
                        <p:par>
                          <p:cTn id="2494" fill="hold">
                            <p:stCondLst>
                              <p:cond delay="24000"/>
                            </p:stCondLst>
                            <p:childTnLst>
                              <p:par>
                                <p:cTn id="2495" nodeType="afterEffect" fill="hold" presetClass="exit" presetID="1">
                                  <p:stCondLst>
                                    <p:cond delay="1000"/>
                                  </p:stCondLst>
                                  <p:childTnLst>
                                    <p:set>
                                      <p:cBhvr>
                                        <p:cTn id="2496" dur="1" fill="hold">
                                          <p:stCondLst>
                                            <p:cond delay="9"/>
                                          </p:stCondLst>
                                        </p:cTn>
                                        <p:tgtEl>
                                          <p:spTgt spid="115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6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#32</a:t>
            </a:r>
            <a:endParaRPr b="0" lang="en-US" sz="4400" strike="noStrike" u="none">
              <a:solidFill>
                <a:srgbClr val="ffffff"/>
              </a:solidFill>
              <a:uFillTx/>
              <a:latin typeface="Arial"/>
            </a:endParaRPr>
          </a:p>
        </p:txBody>
      </p:sp>
      <p:sp>
        <p:nvSpPr>
          <p:cNvPr id="1183" name="PlaceHolder 26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inherit incorruption.  </a:t>
            </a:r>
            <a:endParaRPr b="0" lang="en-US" sz="3200" strike="noStrike" u="none">
              <a:solidFill>
                <a:srgbClr val="ffffff"/>
              </a:solidFill>
              <a:uFillTx/>
              <a:latin typeface="Arial"/>
            </a:endParaRPr>
          </a:p>
        </p:txBody>
      </p:sp>
      <p:sp>
        <p:nvSpPr>
          <p:cNvPr id="1184" name="PlaceHolder 26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hereda la incorrupción. </a:t>
            </a:r>
            <a:endParaRPr b="0" lang="en-US" sz="3200" strike="noStrike" u="none">
              <a:solidFill>
                <a:srgbClr val="ffffff"/>
              </a:solidFill>
              <a:uFillTx/>
              <a:latin typeface="Arial"/>
            </a:endParaRPr>
          </a:p>
        </p:txBody>
      </p:sp>
      <p:sp>
        <p:nvSpPr>
          <p:cNvPr id="1185" name="PlaceHolder 26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n'hérite pas l'incorruptibilité.</a:t>
            </a:r>
            <a:endParaRPr b="0" lang="en-US" sz="3200" strike="noStrike" u="none">
              <a:solidFill>
                <a:srgbClr val="ffffff"/>
              </a:solidFill>
              <a:uFillTx/>
              <a:latin typeface="Arial"/>
            </a:endParaRPr>
          </a:p>
        </p:txBody>
      </p:sp>
      <p:sp>
        <p:nvSpPr>
          <p:cNvPr id="1186" name="PlaceHolder 26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ἀφθαρσίαν κληρονομεῖ.</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6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18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#33</a:t>
            </a:r>
            <a:endParaRPr b="0" lang="en-US" sz="4400" strike="noStrike" u="none">
              <a:solidFill>
                <a:srgbClr val="ffffff"/>
              </a:solidFill>
              <a:uFillTx/>
              <a:latin typeface="Arial"/>
            </a:endParaRPr>
          </a:p>
        </p:txBody>
      </p:sp>
      <p:sp>
        <p:nvSpPr>
          <p:cNvPr id="118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15:42, how is the body raised?  </a:t>
            </a:r>
            <a:endParaRPr b="0" lang="en-US" sz="3200" strike="noStrike" u="none">
              <a:solidFill>
                <a:srgbClr val="ffffff"/>
              </a:solidFill>
              <a:uFillTx/>
              <a:latin typeface="Arial"/>
            </a:endParaRPr>
          </a:p>
        </p:txBody>
      </p:sp>
      <p:sp>
        <p:nvSpPr>
          <p:cNvPr id="1189" name="PlaceHolder 27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15:42, ¿cómo se resucita el cuerpo? </a:t>
            </a:r>
            <a:endParaRPr b="0" lang="en-US" sz="3200" strike="noStrike" u="none">
              <a:solidFill>
                <a:srgbClr val="ffffff"/>
              </a:solidFill>
              <a:uFillTx/>
              <a:latin typeface="Arial"/>
            </a:endParaRPr>
          </a:p>
        </p:txBody>
      </p:sp>
      <p:sp>
        <p:nvSpPr>
          <p:cNvPr id="1190" name="PlaceHolder 27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:42, comment le corps est-il élevé ?</a:t>
            </a:r>
            <a:endParaRPr b="0" lang="en-US" sz="3200" strike="noStrike" u="none">
              <a:solidFill>
                <a:srgbClr val="ffffff"/>
              </a:solidFill>
              <a:uFillTx/>
              <a:latin typeface="Arial"/>
            </a:endParaRPr>
          </a:p>
        </p:txBody>
      </p:sp>
      <p:sp>
        <p:nvSpPr>
          <p:cNvPr id="1191" name="TextBox 80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192" name="TextBox 8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193" name="TextBox 8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194" name="TextBox 8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195" name="TextBox 8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196" name="TextBox 8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197" name="TextBox 8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198" name="TextBox 8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199" name="TextBox 8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00" name="TextBox 8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01" name="TextBox 8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02" name="TextBox 8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03" name="TextBox 8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04" name="TextBox 8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05" name="TextBox 8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06" name="TextBox 8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07" name="TextBox 8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08" name="TextBox 8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09" name="TextBox 8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10" name="TextBox 8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11" name="TextBox 8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12" name="TextBox 8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13" name="TextBox 8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14" name="TextBox 8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15" name="TextBox 8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16" name="TextBox 8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497" dur="indefinite" restart="never" nodeType="tmRoot">
          <p:childTnLst>
            <p:seq>
              <p:cTn id="2498" dur="indefinite" nodeType="mainSeq">
                <p:childTnLst>
                  <p:par>
                    <p:cTn id="2499" fill="hold">
                      <p:stCondLst>
                        <p:cond delay="indefinite"/>
                      </p:stCondLst>
                      <p:childTnLst>
                        <p:par>
                          <p:cTn id="2500" fill="hold">
                            <p:stCondLst>
                              <p:cond delay="0"/>
                            </p:stCondLst>
                            <p:childTnLst>
                              <p:par>
                                <p:cTn id="2501" nodeType="clickEffect" fill="hold" presetClass="exit" presetID="1">
                                  <p:stCondLst>
                                    <p:cond delay="1000"/>
                                  </p:stCondLst>
                                  <p:childTnLst>
                                    <p:set>
                                      <p:cBhvr>
                                        <p:cTn id="2502" dur="1" fill="hold">
                                          <p:stCondLst>
                                            <p:cond delay="0"/>
                                          </p:stCondLst>
                                        </p:cTn>
                                        <p:tgtEl>
                                          <p:spTgt spid="1216"/>
                                        </p:tgtEl>
                                        <p:attrNameLst>
                                          <p:attrName>style.visibility</p:attrName>
                                        </p:attrNameLst>
                                      </p:cBhvr>
                                      <p:to>
                                        <p:strVal val="hidden"/>
                                      </p:to>
                                    </p:set>
                                  </p:childTnLst>
                                </p:cTn>
                              </p:par>
                            </p:childTnLst>
                          </p:cTn>
                        </p:par>
                        <p:par>
                          <p:cTn id="2503" fill="hold">
                            <p:stCondLst>
                              <p:cond delay="1000"/>
                            </p:stCondLst>
                            <p:childTnLst>
                              <p:par>
                                <p:cTn id="2504" nodeType="afterEffect" fill="hold" presetClass="exit" presetID="1">
                                  <p:stCondLst>
                                    <p:cond delay="1000"/>
                                  </p:stCondLst>
                                  <p:childTnLst>
                                    <p:set>
                                      <p:cBhvr>
                                        <p:cTn id="2505" dur="1" fill="hold">
                                          <p:stCondLst>
                                            <p:cond delay="0"/>
                                          </p:stCondLst>
                                        </p:cTn>
                                        <p:tgtEl>
                                          <p:spTgt spid="1215"/>
                                        </p:tgtEl>
                                        <p:attrNameLst>
                                          <p:attrName>style.visibility</p:attrName>
                                        </p:attrNameLst>
                                      </p:cBhvr>
                                      <p:to>
                                        <p:strVal val="hidden"/>
                                      </p:to>
                                    </p:set>
                                  </p:childTnLst>
                                </p:cTn>
                              </p:par>
                            </p:childTnLst>
                          </p:cTn>
                        </p:par>
                        <p:par>
                          <p:cTn id="2506" fill="hold">
                            <p:stCondLst>
                              <p:cond delay="2000"/>
                            </p:stCondLst>
                            <p:childTnLst>
                              <p:par>
                                <p:cTn id="2507" nodeType="afterEffect" fill="hold" presetClass="exit" presetID="1">
                                  <p:stCondLst>
                                    <p:cond delay="1000"/>
                                  </p:stCondLst>
                                  <p:childTnLst>
                                    <p:set>
                                      <p:cBhvr>
                                        <p:cTn id="2508" dur="1" fill="hold">
                                          <p:stCondLst>
                                            <p:cond delay="0"/>
                                          </p:stCondLst>
                                        </p:cTn>
                                        <p:tgtEl>
                                          <p:spTgt spid="1214"/>
                                        </p:tgtEl>
                                        <p:attrNameLst>
                                          <p:attrName>style.visibility</p:attrName>
                                        </p:attrNameLst>
                                      </p:cBhvr>
                                      <p:to>
                                        <p:strVal val="hidden"/>
                                      </p:to>
                                    </p:set>
                                  </p:childTnLst>
                                </p:cTn>
                              </p:par>
                            </p:childTnLst>
                          </p:cTn>
                        </p:par>
                        <p:par>
                          <p:cTn id="2509" fill="hold">
                            <p:stCondLst>
                              <p:cond delay="3000"/>
                            </p:stCondLst>
                            <p:childTnLst>
                              <p:par>
                                <p:cTn id="2510" nodeType="afterEffect" fill="hold" presetClass="exit" presetID="1">
                                  <p:stCondLst>
                                    <p:cond delay="1000"/>
                                  </p:stCondLst>
                                  <p:childTnLst>
                                    <p:set>
                                      <p:cBhvr>
                                        <p:cTn id="2511" dur="1" fill="hold">
                                          <p:stCondLst>
                                            <p:cond delay="0"/>
                                          </p:stCondLst>
                                        </p:cTn>
                                        <p:tgtEl>
                                          <p:spTgt spid="1213"/>
                                        </p:tgtEl>
                                        <p:attrNameLst>
                                          <p:attrName>style.visibility</p:attrName>
                                        </p:attrNameLst>
                                      </p:cBhvr>
                                      <p:to>
                                        <p:strVal val="hidden"/>
                                      </p:to>
                                    </p:set>
                                  </p:childTnLst>
                                </p:cTn>
                              </p:par>
                            </p:childTnLst>
                          </p:cTn>
                        </p:par>
                        <p:par>
                          <p:cTn id="2512" fill="hold">
                            <p:stCondLst>
                              <p:cond delay="4000"/>
                            </p:stCondLst>
                            <p:childTnLst>
                              <p:par>
                                <p:cTn id="2513" nodeType="afterEffect" fill="hold" presetClass="exit" presetID="1">
                                  <p:stCondLst>
                                    <p:cond delay="1000"/>
                                  </p:stCondLst>
                                  <p:childTnLst>
                                    <p:set>
                                      <p:cBhvr>
                                        <p:cTn id="2514" dur="1" fill="hold">
                                          <p:stCondLst>
                                            <p:cond delay="0"/>
                                          </p:stCondLst>
                                        </p:cTn>
                                        <p:tgtEl>
                                          <p:spTgt spid="1212"/>
                                        </p:tgtEl>
                                        <p:attrNameLst>
                                          <p:attrName>style.visibility</p:attrName>
                                        </p:attrNameLst>
                                      </p:cBhvr>
                                      <p:to>
                                        <p:strVal val="hidden"/>
                                      </p:to>
                                    </p:set>
                                  </p:childTnLst>
                                </p:cTn>
                              </p:par>
                            </p:childTnLst>
                          </p:cTn>
                        </p:par>
                        <p:par>
                          <p:cTn id="2515" fill="hold">
                            <p:stCondLst>
                              <p:cond delay="5000"/>
                            </p:stCondLst>
                            <p:childTnLst>
                              <p:par>
                                <p:cTn id="2516" nodeType="afterEffect" fill="hold" presetClass="exit" presetID="1">
                                  <p:stCondLst>
                                    <p:cond delay="1000"/>
                                  </p:stCondLst>
                                  <p:childTnLst>
                                    <p:set>
                                      <p:cBhvr>
                                        <p:cTn id="2517" dur="1" fill="hold">
                                          <p:stCondLst>
                                            <p:cond delay="0"/>
                                          </p:stCondLst>
                                        </p:cTn>
                                        <p:tgtEl>
                                          <p:spTgt spid="1211"/>
                                        </p:tgtEl>
                                        <p:attrNameLst>
                                          <p:attrName>style.visibility</p:attrName>
                                        </p:attrNameLst>
                                      </p:cBhvr>
                                      <p:to>
                                        <p:strVal val="hidden"/>
                                      </p:to>
                                    </p:set>
                                  </p:childTnLst>
                                </p:cTn>
                              </p:par>
                            </p:childTnLst>
                          </p:cTn>
                        </p:par>
                        <p:par>
                          <p:cTn id="2518" fill="hold">
                            <p:stCondLst>
                              <p:cond delay="6000"/>
                            </p:stCondLst>
                            <p:childTnLst>
                              <p:par>
                                <p:cTn id="2519" nodeType="afterEffect" fill="hold" presetClass="exit" presetID="1">
                                  <p:stCondLst>
                                    <p:cond delay="1000"/>
                                  </p:stCondLst>
                                  <p:childTnLst>
                                    <p:set>
                                      <p:cBhvr>
                                        <p:cTn id="2520" dur="1" fill="hold">
                                          <p:stCondLst>
                                            <p:cond delay="0"/>
                                          </p:stCondLst>
                                        </p:cTn>
                                        <p:tgtEl>
                                          <p:spTgt spid="1210"/>
                                        </p:tgtEl>
                                        <p:attrNameLst>
                                          <p:attrName>style.visibility</p:attrName>
                                        </p:attrNameLst>
                                      </p:cBhvr>
                                      <p:to>
                                        <p:strVal val="hidden"/>
                                      </p:to>
                                    </p:set>
                                  </p:childTnLst>
                                </p:cTn>
                              </p:par>
                            </p:childTnLst>
                          </p:cTn>
                        </p:par>
                        <p:par>
                          <p:cTn id="2521" fill="hold">
                            <p:stCondLst>
                              <p:cond delay="7000"/>
                            </p:stCondLst>
                            <p:childTnLst>
                              <p:par>
                                <p:cTn id="2522" nodeType="afterEffect" fill="hold" presetClass="exit" presetID="1">
                                  <p:stCondLst>
                                    <p:cond delay="1000"/>
                                  </p:stCondLst>
                                  <p:childTnLst>
                                    <p:set>
                                      <p:cBhvr>
                                        <p:cTn id="2523" dur="1" fill="hold">
                                          <p:stCondLst>
                                            <p:cond delay="0"/>
                                          </p:stCondLst>
                                        </p:cTn>
                                        <p:tgtEl>
                                          <p:spTgt spid="1209"/>
                                        </p:tgtEl>
                                        <p:attrNameLst>
                                          <p:attrName>style.visibility</p:attrName>
                                        </p:attrNameLst>
                                      </p:cBhvr>
                                      <p:to>
                                        <p:strVal val="hidden"/>
                                      </p:to>
                                    </p:set>
                                  </p:childTnLst>
                                </p:cTn>
                              </p:par>
                            </p:childTnLst>
                          </p:cTn>
                        </p:par>
                        <p:par>
                          <p:cTn id="2524" fill="hold">
                            <p:stCondLst>
                              <p:cond delay="8000"/>
                            </p:stCondLst>
                            <p:childTnLst>
                              <p:par>
                                <p:cTn id="2525" nodeType="afterEffect" fill="hold" presetClass="exit" presetID="1">
                                  <p:stCondLst>
                                    <p:cond delay="1000"/>
                                  </p:stCondLst>
                                  <p:childTnLst>
                                    <p:set>
                                      <p:cBhvr>
                                        <p:cTn id="2526" dur="1" fill="hold">
                                          <p:stCondLst>
                                            <p:cond delay="0"/>
                                          </p:stCondLst>
                                        </p:cTn>
                                        <p:tgtEl>
                                          <p:spTgt spid="1208"/>
                                        </p:tgtEl>
                                        <p:attrNameLst>
                                          <p:attrName>style.visibility</p:attrName>
                                        </p:attrNameLst>
                                      </p:cBhvr>
                                      <p:to>
                                        <p:strVal val="hidden"/>
                                      </p:to>
                                    </p:set>
                                  </p:childTnLst>
                                </p:cTn>
                              </p:par>
                            </p:childTnLst>
                          </p:cTn>
                        </p:par>
                        <p:par>
                          <p:cTn id="2527" fill="hold">
                            <p:stCondLst>
                              <p:cond delay="9000"/>
                            </p:stCondLst>
                            <p:childTnLst>
                              <p:par>
                                <p:cTn id="2528" nodeType="afterEffect" fill="hold" presetClass="exit" presetID="1">
                                  <p:stCondLst>
                                    <p:cond delay="1000"/>
                                  </p:stCondLst>
                                  <p:childTnLst>
                                    <p:set>
                                      <p:cBhvr>
                                        <p:cTn id="2529" dur="1" fill="hold">
                                          <p:stCondLst>
                                            <p:cond delay="0"/>
                                          </p:stCondLst>
                                        </p:cTn>
                                        <p:tgtEl>
                                          <p:spTgt spid="1207"/>
                                        </p:tgtEl>
                                        <p:attrNameLst>
                                          <p:attrName>style.visibility</p:attrName>
                                        </p:attrNameLst>
                                      </p:cBhvr>
                                      <p:to>
                                        <p:strVal val="hidden"/>
                                      </p:to>
                                    </p:set>
                                  </p:childTnLst>
                                </p:cTn>
                              </p:par>
                            </p:childTnLst>
                          </p:cTn>
                        </p:par>
                        <p:par>
                          <p:cTn id="2530" fill="hold">
                            <p:stCondLst>
                              <p:cond delay="10000"/>
                            </p:stCondLst>
                            <p:childTnLst>
                              <p:par>
                                <p:cTn id="2531" nodeType="afterEffect" fill="hold" presetClass="exit" presetID="1">
                                  <p:stCondLst>
                                    <p:cond delay="1000"/>
                                  </p:stCondLst>
                                  <p:childTnLst>
                                    <p:set>
                                      <p:cBhvr>
                                        <p:cTn id="2532" dur="1" fill="hold">
                                          <p:stCondLst>
                                            <p:cond delay="0"/>
                                          </p:stCondLst>
                                        </p:cTn>
                                        <p:tgtEl>
                                          <p:spTgt spid="1206"/>
                                        </p:tgtEl>
                                        <p:attrNameLst>
                                          <p:attrName>style.visibility</p:attrName>
                                        </p:attrNameLst>
                                      </p:cBhvr>
                                      <p:to>
                                        <p:strVal val="hidden"/>
                                      </p:to>
                                    </p:set>
                                  </p:childTnLst>
                                </p:cTn>
                              </p:par>
                            </p:childTnLst>
                          </p:cTn>
                        </p:par>
                        <p:par>
                          <p:cTn id="2533" fill="hold">
                            <p:stCondLst>
                              <p:cond delay="11000"/>
                            </p:stCondLst>
                            <p:childTnLst>
                              <p:par>
                                <p:cTn id="2534" nodeType="afterEffect" fill="hold" presetClass="exit" presetID="1">
                                  <p:stCondLst>
                                    <p:cond delay="1000"/>
                                  </p:stCondLst>
                                  <p:childTnLst>
                                    <p:set>
                                      <p:cBhvr>
                                        <p:cTn id="2535" dur="1" fill="hold">
                                          <p:stCondLst>
                                            <p:cond delay="0"/>
                                          </p:stCondLst>
                                        </p:cTn>
                                        <p:tgtEl>
                                          <p:spTgt spid="1205"/>
                                        </p:tgtEl>
                                        <p:attrNameLst>
                                          <p:attrName>style.visibility</p:attrName>
                                        </p:attrNameLst>
                                      </p:cBhvr>
                                      <p:to>
                                        <p:strVal val="hidden"/>
                                      </p:to>
                                    </p:set>
                                  </p:childTnLst>
                                </p:cTn>
                              </p:par>
                            </p:childTnLst>
                          </p:cTn>
                        </p:par>
                        <p:par>
                          <p:cTn id="2536" fill="hold">
                            <p:stCondLst>
                              <p:cond delay="12000"/>
                            </p:stCondLst>
                            <p:childTnLst>
                              <p:par>
                                <p:cTn id="2537" nodeType="afterEffect" fill="hold" presetClass="exit" presetID="1">
                                  <p:stCondLst>
                                    <p:cond delay="1000"/>
                                  </p:stCondLst>
                                  <p:childTnLst>
                                    <p:set>
                                      <p:cBhvr>
                                        <p:cTn id="2538" dur="1" fill="hold">
                                          <p:stCondLst>
                                            <p:cond delay="0"/>
                                          </p:stCondLst>
                                        </p:cTn>
                                        <p:tgtEl>
                                          <p:spTgt spid="1204"/>
                                        </p:tgtEl>
                                        <p:attrNameLst>
                                          <p:attrName>style.visibility</p:attrName>
                                        </p:attrNameLst>
                                      </p:cBhvr>
                                      <p:to>
                                        <p:strVal val="hidden"/>
                                      </p:to>
                                    </p:set>
                                  </p:childTnLst>
                                </p:cTn>
                              </p:par>
                            </p:childTnLst>
                          </p:cTn>
                        </p:par>
                        <p:par>
                          <p:cTn id="2539" fill="hold">
                            <p:stCondLst>
                              <p:cond delay="13000"/>
                            </p:stCondLst>
                            <p:childTnLst>
                              <p:par>
                                <p:cTn id="2540" nodeType="afterEffect" fill="hold" presetClass="exit" presetID="1">
                                  <p:stCondLst>
                                    <p:cond delay="1000"/>
                                  </p:stCondLst>
                                  <p:childTnLst>
                                    <p:set>
                                      <p:cBhvr>
                                        <p:cTn id="2541" dur="1" fill="hold">
                                          <p:stCondLst>
                                            <p:cond delay="0"/>
                                          </p:stCondLst>
                                        </p:cTn>
                                        <p:tgtEl>
                                          <p:spTgt spid="1203"/>
                                        </p:tgtEl>
                                        <p:attrNameLst>
                                          <p:attrName>style.visibility</p:attrName>
                                        </p:attrNameLst>
                                      </p:cBhvr>
                                      <p:to>
                                        <p:strVal val="hidden"/>
                                      </p:to>
                                    </p:set>
                                  </p:childTnLst>
                                </p:cTn>
                              </p:par>
                            </p:childTnLst>
                          </p:cTn>
                        </p:par>
                        <p:par>
                          <p:cTn id="2542" fill="hold">
                            <p:stCondLst>
                              <p:cond delay="14000"/>
                            </p:stCondLst>
                            <p:childTnLst>
                              <p:par>
                                <p:cTn id="2543" nodeType="afterEffect" fill="hold" presetClass="exit" presetID="1">
                                  <p:stCondLst>
                                    <p:cond delay="1000"/>
                                  </p:stCondLst>
                                  <p:childTnLst>
                                    <p:set>
                                      <p:cBhvr>
                                        <p:cTn id="2544" dur="1" fill="hold">
                                          <p:stCondLst>
                                            <p:cond delay="0"/>
                                          </p:stCondLst>
                                        </p:cTn>
                                        <p:tgtEl>
                                          <p:spTgt spid="1202"/>
                                        </p:tgtEl>
                                        <p:attrNameLst>
                                          <p:attrName>style.visibility</p:attrName>
                                        </p:attrNameLst>
                                      </p:cBhvr>
                                      <p:to>
                                        <p:strVal val="hidden"/>
                                      </p:to>
                                    </p:set>
                                  </p:childTnLst>
                                </p:cTn>
                              </p:par>
                            </p:childTnLst>
                          </p:cTn>
                        </p:par>
                        <p:par>
                          <p:cTn id="2545" fill="hold">
                            <p:stCondLst>
                              <p:cond delay="15000"/>
                            </p:stCondLst>
                            <p:childTnLst>
                              <p:par>
                                <p:cTn id="2546" nodeType="afterEffect" fill="hold" presetClass="exit" presetID="1">
                                  <p:stCondLst>
                                    <p:cond delay="1000"/>
                                  </p:stCondLst>
                                  <p:childTnLst>
                                    <p:set>
                                      <p:cBhvr>
                                        <p:cTn id="2547" dur="1" fill="hold">
                                          <p:stCondLst>
                                            <p:cond delay="0"/>
                                          </p:stCondLst>
                                        </p:cTn>
                                        <p:tgtEl>
                                          <p:spTgt spid="1201"/>
                                        </p:tgtEl>
                                        <p:attrNameLst>
                                          <p:attrName>style.visibility</p:attrName>
                                        </p:attrNameLst>
                                      </p:cBhvr>
                                      <p:to>
                                        <p:strVal val="hidden"/>
                                      </p:to>
                                    </p:set>
                                  </p:childTnLst>
                                </p:cTn>
                              </p:par>
                            </p:childTnLst>
                          </p:cTn>
                        </p:par>
                        <p:par>
                          <p:cTn id="2548" fill="hold">
                            <p:stCondLst>
                              <p:cond delay="16000"/>
                            </p:stCondLst>
                            <p:childTnLst>
                              <p:par>
                                <p:cTn id="2549" nodeType="afterEffect" fill="hold" presetClass="exit" presetID="1">
                                  <p:stCondLst>
                                    <p:cond delay="1000"/>
                                  </p:stCondLst>
                                  <p:childTnLst>
                                    <p:set>
                                      <p:cBhvr>
                                        <p:cTn id="2550" dur="1" fill="hold">
                                          <p:stCondLst>
                                            <p:cond delay="0"/>
                                          </p:stCondLst>
                                        </p:cTn>
                                        <p:tgtEl>
                                          <p:spTgt spid="1200"/>
                                        </p:tgtEl>
                                        <p:attrNameLst>
                                          <p:attrName>style.visibility</p:attrName>
                                        </p:attrNameLst>
                                      </p:cBhvr>
                                      <p:to>
                                        <p:strVal val="hidden"/>
                                      </p:to>
                                    </p:set>
                                  </p:childTnLst>
                                </p:cTn>
                              </p:par>
                            </p:childTnLst>
                          </p:cTn>
                        </p:par>
                        <p:par>
                          <p:cTn id="2551" fill="hold">
                            <p:stCondLst>
                              <p:cond delay="17000"/>
                            </p:stCondLst>
                            <p:childTnLst>
                              <p:par>
                                <p:cTn id="2552" nodeType="afterEffect" fill="hold" presetClass="exit" presetID="1">
                                  <p:stCondLst>
                                    <p:cond delay="1000"/>
                                  </p:stCondLst>
                                  <p:childTnLst>
                                    <p:set>
                                      <p:cBhvr>
                                        <p:cTn id="2553" dur="1" fill="hold">
                                          <p:stCondLst>
                                            <p:cond delay="0"/>
                                          </p:stCondLst>
                                        </p:cTn>
                                        <p:tgtEl>
                                          <p:spTgt spid="1199"/>
                                        </p:tgtEl>
                                        <p:attrNameLst>
                                          <p:attrName>style.visibility</p:attrName>
                                        </p:attrNameLst>
                                      </p:cBhvr>
                                      <p:to>
                                        <p:strVal val="hidden"/>
                                      </p:to>
                                    </p:set>
                                  </p:childTnLst>
                                </p:cTn>
                              </p:par>
                            </p:childTnLst>
                          </p:cTn>
                        </p:par>
                        <p:par>
                          <p:cTn id="2554" fill="hold">
                            <p:stCondLst>
                              <p:cond delay="18000"/>
                            </p:stCondLst>
                            <p:childTnLst>
                              <p:par>
                                <p:cTn id="2555" nodeType="afterEffect" fill="hold" presetClass="exit" presetID="1">
                                  <p:stCondLst>
                                    <p:cond delay="1000"/>
                                  </p:stCondLst>
                                  <p:childTnLst>
                                    <p:set>
                                      <p:cBhvr>
                                        <p:cTn id="2556" dur="1" fill="hold">
                                          <p:stCondLst>
                                            <p:cond delay="0"/>
                                          </p:stCondLst>
                                        </p:cTn>
                                        <p:tgtEl>
                                          <p:spTgt spid="1198"/>
                                        </p:tgtEl>
                                        <p:attrNameLst>
                                          <p:attrName>style.visibility</p:attrName>
                                        </p:attrNameLst>
                                      </p:cBhvr>
                                      <p:to>
                                        <p:strVal val="hidden"/>
                                      </p:to>
                                    </p:set>
                                  </p:childTnLst>
                                </p:cTn>
                              </p:par>
                            </p:childTnLst>
                          </p:cTn>
                        </p:par>
                        <p:par>
                          <p:cTn id="2557" fill="hold">
                            <p:stCondLst>
                              <p:cond delay="19000"/>
                            </p:stCondLst>
                            <p:childTnLst>
                              <p:par>
                                <p:cTn id="2558" nodeType="afterEffect" fill="hold" presetClass="exit" presetID="1">
                                  <p:stCondLst>
                                    <p:cond delay="1000"/>
                                  </p:stCondLst>
                                  <p:childTnLst>
                                    <p:set>
                                      <p:cBhvr>
                                        <p:cTn id="2559" dur="1" fill="hold">
                                          <p:stCondLst>
                                            <p:cond delay="0"/>
                                          </p:stCondLst>
                                        </p:cTn>
                                        <p:tgtEl>
                                          <p:spTgt spid="1197"/>
                                        </p:tgtEl>
                                        <p:attrNameLst>
                                          <p:attrName>style.visibility</p:attrName>
                                        </p:attrNameLst>
                                      </p:cBhvr>
                                      <p:to>
                                        <p:strVal val="hidden"/>
                                      </p:to>
                                    </p:set>
                                  </p:childTnLst>
                                </p:cTn>
                              </p:par>
                            </p:childTnLst>
                          </p:cTn>
                        </p:par>
                        <p:par>
                          <p:cTn id="2560" fill="hold">
                            <p:stCondLst>
                              <p:cond delay="20000"/>
                            </p:stCondLst>
                            <p:childTnLst>
                              <p:par>
                                <p:cTn id="2561" nodeType="afterEffect" fill="hold" presetClass="exit" presetID="1">
                                  <p:stCondLst>
                                    <p:cond delay="1000"/>
                                  </p:stCondLst>
                                  <p:childTnLst>
                                    <p:set>
                                      <p:cBhvr>
                                        <p:cTn id="2562" dur="1" fill="hold">
                                          <p:stCondLst>
                                            <p:cond delay="0"/>
                                          </p:stCondLst>
                                        </p:cTn>
                                        <p:tgtEl>
                                          <p:spTgt spid="1196"/>
                                        </p:tgtEl>
                                        <p:attrNameLst>
                                          <p:attrName>style.visibility</p:attrName>
                                        </p:attrNameLst>
                                      </p:cBhvr>
                                      <p:to>
                                        <p:strVal val="hidden"/>
                                      </p:to>
                                    </p:set>
                                  </p:childTnLst>
                                </p:cTn>
                              </p:par>
                            </p:childTnLst>
                          </p:cTn>
                        </p:par>
                        <p:par>
                          <p:cTn id="2563" fill="hold">
                            <p:stCondLst>
                              <p:cond delay="21000"/>
                            </p:stCondLst>
                            <p:childTnLst>
                              <p:par>
                                <p:cTn id="2564" nodeType="afterEffect" fill="hold" presetClass="exit" presetID="1">
                                  <p:stCondLst>
                                    <p:cond delay="1000"/>
                                  </p:stCondLst>
                                  <p:childTnLst>
                                    <p:set>
                                      <p:cBhvr>
                                        <p:cTn id="2565" dur="1" fill="hold">
                                          <p:stCondLst>
                                            <p:cond delay="0"/>
                                          </p:stCondLst>
                                        </p:cTn>
                                        <p:tgtEl>
                                          <p:spTgt spid="1195"/>
                                        </p:tgtEl>
                                        <p:attrNameLst>
                                          <p:attrName>style.visibility</p:attrName>
                                        </p:attrNameLst>
                                      </p:cBhvr>
                                      <p:to>
                                        <p:strVal val="hidden"/>
                                      </p:to>
                                    </p:set>
                                  </p:childTnLst>
                                </p:cTn>
                              </p:par>
                            </p:childTnLst>
                          </p:cTn>
                        </p:par>
                        <p:par>
                          <p:cTn id="2566" fill="hold">
                            <p:stCondLst>
                              <p:cond delay="22000"/>
                            </p:stCondLst>
                            <p:childTnLst>
                              <p:par>
                                <p:cTn id="2567" nodeType="afterEffect" fill="hold" presetClass="exit" presetID="1">
                                  <p:stCondLst>
                                    <p:cond delay="1000"/>
                                  </p:stCondLst>
                                  <p:childTnLst>
                                    <p:set>
                                      <p:cBhvr>
                                        <p:cTn id="2568" dur="1" fill="hold">
                                          <p:stCondLst>
                                            <p:cond delay="0"/>
                                          </p:stCondLst>
                                        </p:cTn>
                                        <p:tgtEl>
                                          <p:spTgt spid="1194"/>
                                        </p:tgtEl>
                                        <p:attrNameLst>
                                          <p:attrName>style.visibility</p:attrName>
                                        </p:attrNameLst>
                                      </p:cBhvr>
                                      <p:to>
                                        <p:strVal val="hidden"/>
                                      </p:to>
                                    </p:set>
                                  </p:childTnLst>
                                </p:cTn>
                              </p:par>
                            </p:childTnLst>
                          </p:cTn>
                        </p:par>
                        <p:par>
                          <p:cTn id="2569" fill="hold">
                            <p:stCondLst>
                              <p:cond delay="23000"/>
                            </p:stCondLst>
                            <p:childTnLst>
                              <p:par>
                                <p:cTn id="2570" nodeType="afterEffect" fill="hold" presetClass="exit" presetID="1">
                                  <p:stCondLst>
                                    <p:cond delay="1000"/>
                                  </p:stCondLst>
                                  <p:childTnLst>
                                    <p:set>
                                      <p:cBhvr>
                                        <p:cTn id="2571" dur="1" fill="hold">
                                          <p:stCondLst>
                                            <p:cond delay="0"/>
                                          </p:stCondLst>
                                        </p:cTn>
                                        <p:tgtEl>
                                          <p:spTgt spid="1193"/>
                                        </p:tgtEl>
                                        <p:attrNameLst>
                                          <p:attrName>style.visibility</p:attrName>
                                        </p:attrNameLst>
                                      </p:cBhvr>
                                      <p:to>
                                        <p:strVal val="hidden"/>
                                      </p:to>
                                    </p:set>
                                  </p:childTnLst>
                                </p:cTn>
                              </p:par>
                            </p:childTnLst>
                          </p:cTn>
                        </p:par>
                        <p:par>
                          <p:cTn id="2572" fill="hold">
                            <p:stCondLst>
                              <p:cond delay="24000"/>
                            </p:stCondLst>
                            <p:childTnLst>
                              <p:par>
                                <p:cTn id="2573" nodeType="afterEffect" fill="hold" presetClass="exit" presetID="1">
                                  <p:stCondLst>
                                    <p:cond delay="1000"/>
                                  </p:stCondLst>
                                  <p:childTnLst>
                                    <p:set>
                                      <p:cBhvr>
                                        <p:cTn id="2574" dur="1" fill="hold">
                                          <p:stCondLst>
                                            <p:cond delay="9"/>
                                          </p:stCondLst>
                                        </p:cTn>
                                        <p:tgtEl>
                                          <p:spTgt spid="119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0"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#2</a:t>
            </a:r>
            <a:endParaRPr b="0" lang="en-US" sz="4400" strike="noStrike" u="none">
              <a:solidFill>
                <a:srgbClr val="ffffff"/>
              </a:solidFill>
              <a:uFillTx/>
              <a:latin typeface="Arial"/>
            </a:endParaRPr>
          </a:p>
        </p:txBody>
      </p:sp>
      <p:sp>
        <p:nvSpPr>
          <p:cNvPr id="131" name="PlaceHolder 1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in a moment, in the twinkling of an eye,  </a:t>
            </a:r>
            <a:endParaRPr b="0" lang="en-US" sz="3200" strike="noStrike" u="none">
              <a:solidFill>
                <a:srgbClr val="ffffff"/>
              </a:solidFill>
              <a:uFillTx/>
              <a:latin typeface="Arial"/>
            </a:endParaRPr>
          </a:p>
        </p:txBody>
      </p:sp>
      <p:sp>
        <p:nvSpPr>
          <p:cNvPr id="132" name="PlaceHolder 1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en un momento, en un abrir y cerrar de ojos, </a:t>
            </a:r>
            <a:endParaRPr b="0" lang="en-US" sz="3200" strike="noStrike" u="none">
              <a:solidFill>
                <a:srgbClr val="ffffff"/>
              </a:solidFill>
              <a:uFillTx/>
              <a:latin typeface="Arial"/>
            </a:endParaRPr>
          </a:p>
        </p:txBody>
      </p:sp>
      <p:sp>
        <p:nvSpPr>
          <p:cNvPr id="133" name="PlaceHolder 1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en un instant, en un clin d'oeil,</a:t>
            </a:r>
            <a:endParaRPr b="0" lang="en-US" sz="3200" strike="noStrike" u="none">
              <a:solidFill>
                <a:srgbClr val="ffffff"/>
              </a:solidFill>
              <a:uFillTx/>
              <a:latin typeface="Arial"/>
            </a:endParaRPr>
          </a:p>
        </p:txBody>
      </p:sp>
      <p:sp>
        <p:nvSpPr>
          <p:cNvPr id="134" name="PlaceHolder 1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ἀτόμῳ, ἐν ῥιπῇ ὀφθαλμοῦ,</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1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#33</a:t>
            </a:r>
            <a:endParaRPr b="0" lang="en-US" sz="4400" strike="noStrike" u="none">
              <a:solidFill>
                <a:srgbClr val="ffffff"/>
              </a:solidFill>
              <a:uFillTx/>
              <a:latin typeface="Arial"/>
            </a:endParaRPr>
          </a:p>
        </p:txBody>
      </p:sp>
      <p:sp>
        <p:nvSpPr>
          <p:cNvPr id="1218" name="PlaceHolder 27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it is raised in incorruption.  </a:t>
            </a:r>
            <a:endParaRPr b="0" lang="en-US" sz="3200" strike="noStrike" u="none">
              <a:solidFill>
                <a:srgbClr val="ffffff"/>
              </a:solidFill>
              <a:uFillTx/>
              <a:latin typeface="Arial"/>
            </a:endParaRPr>
          </a:p>
        </p:txBody>
      </p:sp>
      <p:sp>
        <p:nvSpPr>
          <p:cNvPr id="1219" name="PlaceHolder 27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resucitará en incorrupción. </a:t>
            </a:r>
            <a:endParaRPr b="0" lang="en-US" sz="3200" strike="noStrike" u="none">
              <a:solidFill>
                <a:srgbClr val="ffffff"/>
              </a:solidFill>
              <a:uFillTx/>
              <a:latin typeface="Arial"/>
            </a:endParaRPr>
          </a:p>
        </p:txBody>
      </p:sp>
      <p:sp>
        <p:nvSpPr>
          <p:cNvPr id="1220" name="PlaceHolder 27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il ressuscite incorruptible;</a:t>
            </a:r>
            <a:endParaRPr b="0" lang="en-US" sz="3200" strike="noStrike" u="none">
              <a:solidFill>
                <a:srgbClr val="ffffff"/>
              </a:solidFill>
              <a:uFillTx/>
              <a:latin typeface="Arial"/>
            </a:endParaRPr>
          </a:p>
        </p:txBody>
      </p:sp>
      <p:sp>
        <p:nvSpPr>
          <p:cNvPr id="1221" name="PlaceHolder 27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ἐγείρεται ἐν ἀφθαρσίᾳ·</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2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#34</a:t>
            </a:r>
            <a:endParaRPr b="0" lang="en-US" sz="4400" strike="noStrike" u="none">
              <a:solidFill>
                <a:srgbClr val="ffffff"/>
              </a:solidFill>
              <a:uFillTx/>
              <a:latin typeface="Arial"/>
            </a:endParaRPr>
          </a:p>
        </p:txBody>
      </p:sp>
      <p:sp>
        <p:nvSpPr>
          <p:cNvPr id="122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70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15:32, Paul stated that if a particular statement were true it would seem to be appropriate to say something like, Let us eat and drink, for tomorrow we die.  What particular statement did he make?  </a:t>
            </a:r>
            <a:endParaRPr b="0" lang="en-US" sz="3200" strike="noStrike" u="none">
              <a:solidFill>
                <a:srgbClr val="ffffff"/>
              </a:solidFill>
              <a:uFillTx/>
              <a:latin typeface="Arial"/>
            </a:endParaRPr>
          </a:p>
        </p:txBody>
      </p:sp>
      <p:sp>
        <p:nvSpPr>
          <p:cNvPr id="1224" name="PlaceHolder 28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775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15:32, Pablo declaró que si una afirmación en particular fuera cierta, parecería apropiado decir algo como: comamos y bebamos, que mañana moriremos. ¿Qué declaración en particular hizo? </a:t>
            </a:r>
            <a:endParaRPr b="0" lang="en-US" sz="3200" strike="noStrike" u="none">
              <a:solidFill>
                <a:srgbClr val="ffffff"/>
              </a:solidFill>
              <a:uFillTx/>
              <a:latin typeface="Arial"/>
            </a:endParaRPr>
          </a:p>
        </p:txBody>
      </p:sp>
      <p:sp>
        <p:nvSpPr>
          <p:cNvPr id="1225" name="PlaceHolder 28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:32, Paul a déclaré que si une déclaration particulière était vraie, il semblerait approprié de dire quelque chose comme : Mangeons et buvons, car demain nous mourrons. Quelle déclaration particulière a-t-il faite ?</a:t>
            </a:r>
            <a:endParaRPr b="0" lang="en-US" sz="3200" strike="noStrike" u="none">
              <a:solidFill>
                <a:srgbClr val="ffffff"/>
              </a:solidFill>
              <a:uFillTx/>
              <a:latin typeface="Arial"/>
            </a:endParaRPr>
          </a:p>
        </p:txBody>
      </p:sp>
      <p:sp>
        <p:nvSpPr>
          <p:cNvPr id="1226" name="TextBox 83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27" name="TextBox 8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28" name="TextBox 8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29" name="TextBox 8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30" name="TextBox 8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31" name="TextBox 8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32" name="TextBox 8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33" name="TextBox 8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34" name="TextBox 8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35" name="TextBox 8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36" name="TextBox 8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37" name="TextBox 8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38" name="TextBox 8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39" name="TextBox 8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40" name="TextBox 8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41" name="TextBox 8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42" name="TextBox 8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43" name="TextBox 8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44" name="TextBox 8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45" name="TextBox 8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46" name="TextBox 8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47" name="TextBox 8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48" name="TextBox 8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49" name="TextBox 8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50" name="TextBox 8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51" name="TextBox 8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575" dur="indefinite" restart="never" nodeType="tmRoot">
          <p:childTnLst>
            <p:seq>
              <p:cTn id="2576" dur="indefinite" nodeType="mainSeq">
                <p:childTnLst>
                  <p:par>
                    <p:cTn id="2577" fill="hold">
                      <p:stCondLst>
                        <p:cond delay="indefinite"/>
                      </p:stCondLst>
                      <p:childTnLst>
                        <p:par>
                          <p:cTn id="2578" fill="hold">
                            <p:stCondLst>
                              <p:cond delay="0"/>
                            </p:stCondLst>
                            <p:childTnLst>
                              <p:par>
                                <p:cTn id="2579" nodeType="clickEffect" fill="hold" presetClass="exit" presetID="1">
                                  <p:stCondLst>
                                    <p:cond delay="1000"/>
                                  </p:stCondLst>
                                  <p:childTnLst>
                                    <p:set>
                                      <p:cBhvr>
                                        <p:cTn id="2580" dur="1" fill="hold">
                                          <p:stCondLst>
                                            <p:cond delay="0"/>
                                          </p:stCondLst>
                                        </p:cTn>
                                        <p:tgtEl>
                                          <p:spTgt spid="1251"/>
                                        </p:tgtEl>
                                        <p:attrNameLst>
                                          <p:attrName>style.visibility</p:attrName>
                                        </p:attrNameLst>
                                      </p:cBhvr>
                                      <p:to>
                                        <p:strVal val="hidden"/>
                                      </p:to>
                                    </p:set>
                                  </p:childTnLst>
                                </p:cTn>
                              </p:par>
                            </p:childTnLst>
                          </p:cTn>
                        </p:par>
                        <p:par>
                          <p:cTn id="2581" fill="hold">
                            <p:stCondLst>
                              <p:cond delay="1000"/>
                            </p:stCondLst>
                            <p:childTnLst>
                              <p:par>
                                <p:cTn id="2582" nodeType="afterEffect" fill="hold" presetClass="exit" presetID="1">
                                  <p:stCondLst>
                                    <p:cond delay="1000"/>
                                  </p:stCondLst>
                                  <p:childTnLst>
                                    <p:set>
                                      <p:cBhvr>
                                        <p:cTn id="2583" dur="1" fill="hold">
                                          <p:stCondLst>
                                            <p:cond delay="0"/>
                                          </p:stCondLst>
                                        </p:cTn>
                                        <p:tgtEl>
                                          <p:spTgt spid="1250"/>
                                        </p:tgtEl>
                                        <p:attrNameLst>
                                          <p:attrName>style.visibility</p:attrName>
                                        </p:attrNameLst>
                                      </p:cBhvr>
                                      <p:to>
                                        <p:strVal val="hidden"/>
                                      </p:to>
                                    </p:set>
                                  </p:childTnLst>
                                </p:cTn>
                              </p:par>
                            </p:childTnLst>
                          </p:cTn>
                        </p:par>
                        <p:par>
                          <p:cTn id="2584" fill="hold">
                            <p:stCondLst>
                              <p:cond delay="2000"/>
                            </p:stCondLst>
                            <p:childTnLst>
                              <p:par>
                                <p:cTn id="2585" nodeType="afterEffect" fill="hold" presetClass="exit" presetID="1">
                                  <p:stCondLst>
                                    <p:cond delay="1000"/>
                                  </p:stCondLst>
                                  <p:childTnLst>
                                    <p:set>
                                      <p:cBhvr>
                                        <p:cTn id="2586" dur="1" fill="hold">
                                          <p:stCondLst>
                                            <p:cond delay="0"/>
                                          </p:stCondLst>
                                        </p:cTn>
                                        <p:tgtEl>
                                          <p:spTgt spid="1249"/>
                                        </p:tgtEl>
                                        <p:attrNameLst>
                                          <p:attrName>style.visibility</p:attrName>
                                        </p:attrNameLst>
                                      </p:cBhvr>
                                      <p:to>
                                        <p:strVal val="hidden"/>
                                      </p:to>
                                    </p:set>
                                  </p:childTnLst>
                                </p:cTn>
                              </p:par>
                            </p:childTnLst>
                          </p:cTn>
                        </p:par>
                        <p:par>
                          <p:cTn id="2587" fill="hold">
                            <p:stCondLst>
                              <p:cond delay="3000"/>
                            </p:stCondLst>
                            <p:childTnLst>
                              <p:par>
                                <p:cTn id="2588" nodeType="afterEffect" fill="hold" presetClass="exit" presetID="1">
                                  <p:stCondLst>
                                    <p:cond delay="1000"/>
                                  </p:stCondLst>
                                  <p:childTnLst>
                                    <p:set>
                                      <p:cBhvr>
                                        <p:cTn id="2589" dur="1" fill="hold">
                                          <p:stCondLst>
                                            <p:cond delay="0"/>
                                          </p:stCondLst>
                                        </p:cTn>
                                        <p:tgtEl>
                                          <p:spTgt spid="1248"/>
                                        </p:tgtEl>
                                        <p:attrNameLst>
                                          <p:attrName>style.visibility</p:attrName>
                                        </p:attrNameLst>
                                      </p:cBhvr>
                                      <p:to>
                                        <p:strVal val="hidden"/>
                                      </p:to>
                                    </p:set>
                                  </p:childTnLst>
                                </p:cTn>
                              </p:par>
                            </p:childTnLst>
                          </p:cTn>
                        </p:par>
                        <p:par>
                          <p:cTn id="2590" fill="hold">
                            <p:stCondLst>
                              <p:cond delay="4000"/>
                            </p:stCondLst>
                            <p:childTnLst>
                              <p:par>
                                <p:cTn id="2591" nodeType="afterEffect" fill="hold" presetClass="exit" presetID="1">
                                  <p:stCondLst>
                                    <p:cond delay="1000"/>
                                  </p:stCondLst>
                                  <p:childTnLst>
                                    <p:set>
                                      <p:cBhvr>
                                        <p:cTn id="2592" dur="1" fill="hold">
                                          <p:stCondLst>
                                            <p:cond delay="0"/>
                                          </p:stCondLst>
                                        </p:cTn>
                                        <p:tgtEl>
                                          <p:spTgt spid="1247"/>
                                        </p:tgtEl>
                                        <p:attrNameLst>
                                          <p:attrName>style.visibility</p:attrName>
                                        </p:attrNameLst>
                                      </p:cBhvr>
                                      <p:to>
                                        <p:strVal val="hidden"/>
                                      </p:to>
                                    </p:set>
                                  </p:childTnLst>
                                </p:cTn>
                              </p:par>
                            </p:childTnLst>
                          </p:cTn>
                        </p:par>
                        <p:par>
                          <p:cTn id="2593" fill="hold">
                            <p:stCondLst>
                              <p:cond delay="5000"/>
                            </p:stCondLst>
                            <p:childTnLst>
                              <p:par>
                                <p:cTn id="2594" nodeType="afterEffect" fill="hold" presetClass="exit" presetID="1">
                                  <p:stCondLst>
                                    <p:cond delay="1000"/>
                                  </p:stCondLst>
                                  <p:childTnLst>
                                    <p:set>
                                      <p:cBhvr>
                                        <p:cTn id="2595" dur="1" fill="hold">
                                          <p:stCondLst>
                                            <p:cond delay="0"/>
                                          </p:stCondLst>
                                        </p:cTn>
                                        <p:tgtEl>
                                          <p:spTgt spid="1246"/>
                                        </p:tgtEl>
                                        <p:attrNameLst>
                                          <p:attrName>style.visibility</p:attrName>
                                        </p:attrNameLst>
                                      </p:cBhvr>
                                      <p:to>
                                        <p:strVal val="hidden"/>
                                      </p:to>
                                    </p:set>
                                  </p:childTnLst>
                                </p:cTn>
                              </p:par>
                            </p:childTnLst>
                          </p:cTn>
                        </p:par>
                        <p:par>
                          <p:cTn id="2596" fill="hold">
                            <p:stCondLst>
                              <p:cond delay="6000"/>
                            </p:stCondLst>
                            <p:childTnLst>
                              <p:par>
                                <p:cTn id="2597" nodeType="afterEffect" fill="hold" presetClass="exit" presetID="1">
                                  <p:stCondLst>
                                    <p:cond delay="1000"/>
                                  </p:stCondLst>
                                  <p:childTnLst>
                                    <p:set>
                                      <p:cBhvr>
                                        <p:cTn id="2598" dur="1" fill="hold">
                                          <p:stCondLst>
                                            <p:cond delay="0"/>
                                          </p:stCondLst>
                                        </p:cTn>
                                        <p:tgtEl>
                                          <p:spTgt spid="1245"/>
                                        </p:tgtEl>
                                        <p:attrNameLst>
                                          <p:attrName>style.visibility</p:attrName>
                                        </p:attrNameLst>
                                      </p:cBhvr>
                                      <p:to>
                                        <p:strVal val="hidden"/>
                                      </p:to>
                                    </p:set>
                                  </p:childTnLst>
                                </p:cTn>
                              </p:par>
                            </p:childTnLst>
                          </p:cTn>
                        </p:par>
                        <p:par>
                          <p:cTn id="2599" fill="hold">
                            <p:stCondLst>
                              <p:cond delay="7000"/>
                            </p:stCondLst>
                            <p:childTnLst>
                              <p:par>
                                <p:cTn id="2600" nodeType="afterEffect" fill="hold" presetClass="exit" presetID="1">
                                  <p:stCondLst>
                                    <p:cond delay="1000"/>
                                  </p:stCondLst>
                                  <p:childTnLst>
                                    <p:set>
                                      <p:cBhvr>
                                        <p:cTn id="2601" dur="1" fill="hold">
                                          <p:stCondLst>
                                            <p:cond delay="0"/>
                                          </p:stCondLst>
                                        </p:cTn>
                                        <p:tgtEl>
                                          <p:spTgt spid="1244"/>
                                        </p:tgtEl>
                                        <p:attrNameLst>
                                          <p:attrName>style.visibility</p:attrName>
                                        </p:attrNameLst>
                                      </p:cBhvr>
                                      <p:to>
                                        <p:strVal val="hidden"/>
                                      </p:to>
                                    </p:set>
                                  </p:childTnLst>
                                </p:cTn>
                              </p:par>
                            </p:childTnLst>
                          </p:cTn>
                        </p:par>
                        <p:par>
                          <p:cTn id="2602" fill="hold">
                            <p:stCondLst>
                              <p:cond delay="8000"/>
                            </p:stCondLst>
                            <p:childTnLst>
                              <p:par>
                                <p:cTn id="2603" nodeType="afterEffect" fill="hold" presetClass="exit" presetID="1">
                                  <p:stCondLst>
                                    <p:cond delay="1000"/>
                                  </p:stCondLst>
                                  <p:childTnLst>
                                    <p:set>
                                      <p:cBhvr>
                                        <p:cTn id="2604" dur="1" fill="hold">
                                          <p:stCondLst>
                                            <p:cond delay="0"/>
                                          </p:stCondLst>
                                        </p:cTn>
                                        <p:tgtEl>
                                          <p:spTgt spid="1243"/>
                                        </p:tgtEl>
                                        <p:attrNameLst>
                                          <p:attrName>style.visibility</p:attrName>
                                        </p:attrNameLst>
                                      </p:cBhvr>
                                      <p:to>
                                        <p:strVal val="hidden"/>
                                      </p:to>
                                    </p:set>
                                  </p:childTnLst>
                                </p:cTn>
                              </p:par>
                            </p:childTnLst>
                          </p:cTn>
                        </p:par>
                        <p:par>
                          <p:cTn id="2605" fill="hold">
                            <p:stCondLst>
                              <p:cond delay="9000"/>
                            </p:stCondLst>
                            <p:childTnLst>
                              <p:par>
                                <p:cTn id="2606" nodeType="afterEffect" fill="hold" presetClass="exit" presetID="1">
                                  <p:stCondLst>
                                    <p:cond delay="1000"/>
                                  </p:stCondLst>
                                  <p:childTnLst>
                                    <p:set>
                                      <p:cBhvr>
                                        <p:cTn id="2607" dur="1" fill="hold">
                                          <p:stCondLst>
                                            <p:cond delay="0"/>
                                          </p:stCondLst>
                                        </p:cTn>
                                        <p:tgtEl>
                                          <p:spTgt spid="1242"/>
                                        </p:tgtEl>
                                        <p:attrNameLst>
                                          <p:attrName>style.visibility</p:attrName>
                                        </p:attrNameLst>
                                      </p:cBhvr>
                                      <p:to>
                                        <p:strVal val="hidden"/>
                                      </p:to>
                                    </p:set>
                                  </p:childTnLst>
                                </p:cTn>
                              </p:par>
                            </p:childTnLst>
                          </p:cTn>
                        </p:par>
                        <p:par>
                          <p:cTn id="2608" fill="hold">
                            <p:stCondLst>
                              <p:cond delay="10000"/>
                            </p:stCondLst>
                            <p:childTnLst>
                              <p:par>
                                <p:cTn id="2609" nodeType="afterEffect" fill="hold" presetClass="exit" presetID="1">
                                  <p:stCondLst>
                                    <p:cond delay="1000"/>
                                  </p:stCondLst>
                                  <p:childTnLst>
                                    <p:set>
                                      <p:cBhvr>
                                        <p:cTn id="2610" dur="1" fill="hold">
                                          <p:stCondLst>
                                            <p:cond delay="0"/>
                                          </p:stCondLst>
                                        </p:cTn>
                                        <p:tgtEl>
                                          <p:spTgt spid="1241"/>
                                        </p:tgtEl>
                                        <p:attrNameLst>
                                          <p:attrName>style.visibility</p:attrName>
                                        </p:attrNameLst>
                                      </p:cBhvr>
                                      <p:to>
                                        <p:strVal val="hidden"/>
                                      </p:to>
                                    </p:set>
                                  </p:childTnLst>
                                </p:cTn>
                              </p:par>
                            </p:childTnLst>
                          </p:cTn>
                        </p:par>
                        <p:par>
                          <p:cTn id="2611" fill="hold">
                            <p:stCondLst>
                              <p:cond delay="11000"/>
                            </p:stCondLst>
                            <p:childTnLst>
                              <p:par>
                                <p:cTn id="2612" nodeType="afterEffect" fill="hold" presetClass="exit" presetID="1">
                                  <p:stCondLst>
                                    <p:cond delay="1000"/>
                                  </p:stCondLst>
                                  <p:childTnLst>
                                    <p:set>
                                      <p:cBhvr>
                                        <p:cTn id="2613" dur="1" fill="hold">
                                          <p:stCondLst>
                                            <p:cond delay="0"/>
                                          </p:stCondLst>
                                        </p:cTn>
                                        <p:tgtEl>
                                          <p:spTgt spid="1240"/>
                                        </p:tgtEl>
                                        <p:attrNameLst>
                                          <p:attrName>style.visibility</p:attrName>
                                        </p:attrNameLst>
                                      </p:cBhvr>
                                      <p:to>
                                        <p:strVal val="hidden"/>
                                      </p:to>
                                    </p:set>
                                  </p:childTnLst>
                                </p:cTn>
                              </p:par>
                            </p:childTnLst>
                          </p:cTn>
                        </p:par>
                        <p:par>
                          <p:cTn id="2614" fill="hold">
                            <p:stCondLst>
                              <p:cond delay="12000"/>
                            </p:stCondLst>
                            <p:childTnLst>
                              <p:par>
                                <p:cTn id="2615" nodeType="afterEffect" fill="hold" presetClass="exit" presetID="1">
                                  <p:stCondLst>
                                    <p:cond delay="1000"/>
                                  </p:stCondLst>
                                  <p:childTnLst>
                                    <p:set>
                                      <p:cBhvr>
                                        <p:cTn id="2616" dur="1" fill="hold">
                                          <p:stCondLst>
                                            <p:cond delay="0"/>
                                          </p:stCondLst>
                                        </p:cTn>
                                        <p:tgtEl>
                                          <p:spTgt spid="1239"/>
                                        </p:tgtEl>
                                        <p:attrNameLst>
                                          <p:attrName>style.visibility</p:attrName>
                                        </p:attrNameLst>
                                      </p:cBhvr>
                                      <p:to>
                                        <p:strVal val="hidden"/>
                                      </p:to>
                                    </p:set>
                                  </p:childTnLst>
                                </p:cTn>
                              </p:par>
                            </p:childTnLst>
                          </p:cTn>
                        </p:par>
                        <p:par>
                          <p:cTn id="2617" fill="hold">
                            <p:stCondLst>
                              <p:cond delay="13000"/>
                            </p:stCondLst>
                            <p:childTnLst>
                              <p:par>
                                <p:cTn id="2618" nodeType="afterEffect" fill="hold" presetClass="exit" presetID="1">
                                  <p:stCondLst>
                                    <p:cond delay="1000"/>
                                  </p:stCondLst>
                                  <p:childTnLst>
                                    <p:set>
                                      <p:cBhvr>
                                        <p:cTn id="2619" dur="1" fill="hold">
                                          <p:stCondLst>
                                            <p:cond delay="0"/>
                                          </p:stCondLst>
                                        </p:cTn>
                                        <p:tgtEl>
                                          <p:spTgt spid="1238"/>
                                        </p:tgtEl>
                                        <p:attrNameLst>
                                          <p:attrName>style.visibility</p:attrName>
                                        </p:attrNameLst>
                                      </p:cBhvr>
                                      <p:to>
                                        <p:strVal val="hidden"/>
                                      </p:to>
                                    </p:set>
                                  </p:childTnLst>
                                </p:cTn>
                              </p:par>
                            </p:childTnLst>
                          </p:cTn>
                        </p:par>
                        <p:par>
                          <p:cTn id="2620" fill="hold">
                            <p:stCondLst>
                              <p:cond delay="14000"/>
                            </p:stCondLst>
                            <p:childTnLst>
                              <p:par>
                                <p:cTn id="2621" nodeType="afterEffect" fill="hold" presetClass="exit" presetID="1">
                                  <p:stCondLst>
                                    <p:cond delay="1000"/>
                                  </p:stCondLst>
                                  <p:childTnLst>
                                    <p:set>
                                      <p:cBhvr>
                                        <p:cTn id="2622" dur="1" fill="hold">
                                          <p:stCondLst>
                                            <p:cond delay="0"/>
                                          </p:stCondLst>
                                        </p:cTn>
                                        <p:tgtEl>
                                          <p:spTgt spid="1237"/>
                                        </p:tgtEl>
                                        <p:attrNameLst>
                                          <p:attrName>style.visibility</p:attrName>
                                        </p:attrNameLst>
                                      </p:cBhvr>
                                      <p:to>
                                        <p:strVal val="hidden"/>
                                      </p:to>
                                    </p:set>
                                  </p:childTnLst>
                                </p:cTn>
                              </p:par>
                            </p:childTnLst>
                          </p:cTn>
                        </p:par>
                        <p:par>
                          <p:cTn id="2623" fill="hold">
                            <p:stCondLst>
                              <p:cond delay="15000"/>
                            </p:stCondLst>
                            <p:childTnLst>
                              <p:par>
                                <p:cTn id="2624" nodeType="afterEffect" fill="hold" presetClass="exit" presetID="1">
                                  <p:stCondLst>
                                    <p:cond delay="1000"/>
                                  </p:stCondLst>
                                  <p:childTnLst>
                                    <p:set>
                                      <p:cBhvr>
                                        <p:cTn id="2625" dur="1" fill="hold">
                                          <p:stCondLst>
                                            <p:cond delay="0"/>
                                          </p:stCondLst>
                                        </p:cTn>
                                        <p:tgtEl>
                                          <p:spTgt spid="1236"/>
                                        </p:tgtEl>
                                        <p:attrNameLst>
                                          <p:attrName>style.visibility</p:attrName>
                                        </p:attrNameLst>
                                      </p:cBhvr>
                                      <p:to>
                                        <p:strVal val="hidden"/>
                                      </p:to>
                                    </p:set>
                                  </p:childTnLst>
                                </p:cTn>
                              </p:par>
                            </p:childTnLst>
                          </p:cTn>
                        </p:par>
                        <p:par>
                          <p:cTn id="2626" fill="hold">
                            <p:stCondLst>
                              <p:cond delay="16000"/>
                            </p:stCondLst>
                            <p:childTnLst>
                              <p:par>
                                <p:cTn id="2627" nodeType="afterEffect" fill="hold" presetClass="exit" presetID="1">
                                  <p:stCondLst>
                                    <p:cond delay="1000"/>
                                  </p:stCondLst>
                                  <p:childTnLst>
                                    <p:set>
                                      <p:cBhvr>
                                        <p:cTn id="2628" dur="1" fill="hold">
                                          <p:stCondLst>
                                            <p:cond delay="0"/>
                                          </p:stCondLst>
                                        </p:cTn>
                                        <p:tgtEl>
                                          <p:spTgt spid="1235"/>
                                        </p:tgtEl>
                                        <p:attrNameLst>
                                          <p:attrName>style.visibility</p:attrName>
                                        </p:attrNameLst>
                                      </p:cBhvr>
                                      <p:to>
                                        <p:strVal val="hidden"/>
                                      </p:to>
                                    </p:set>
                                  </p:childTnLst>
                                </p:cTn>
                              </p:par>
                            </p:childTnLst>
                          </p:cTn>
                        </p:par>
                        <p:par>
                          <p:cTn id="2629" fill="hold">
                            <p:stCondLst>
                              <p:cond delay="17000"/>
                            </p:stCondLst>
                            <p:childTnLst>
                              <p:par>
                                <p:cTn id="2630" nodeType="afterEffect" fill="hold" presetClass="exit" presetID="1">
                                  <p:stCondLst>
                                    <p:cond delay="1000"/>
                                  </p:stCondLst>
                                  <p:childTnLst>
                                    <p:set>
                                      <p:cBhvr>
                                        <p:cTn id="2631" dur="1" fill="hold">
                                          <p:stCondLst>
                                            <p:cond delay="0"/>
                                          </p:stCondLst>
                                        </p:cTn>
                                        <p:tgtEl>
                                          <p:spTgt spid="1234"/>
                                        </p:tgtEl>
                                        <p:attrNameLst>
                                          <p:attrName>style.visibility</p:attrName>
                                        </p:attrNameLst>
                                      </p:cBhvr>
                                      <p:to>
                                        <p:strVal val="hidden"/>
                                      </p:to>
                                    </p:set>
                                  </p:childTnLst>
                                </p:cTn>
                              </p:par>
                            </p:childTnLst>
                          </p:cTn>
                        </p:par>
                        <p:par>
                          <p:cTn id="2632" fill="hold">
                            <p:stCondLst>
                              <p:cond delay="18000"/>
                            </p:stCondLst>
                            <p:childTnLst>
                              <p:par>
                                <p:cTn id="2633" nodeType="afterEffect" fill="hold" presetClass="exit" presetID="1">
                                  <p:stCondLst>
                                    <p:cond delay="1000"/>
                                  </p:stCondLst>
                                  <p:childTnLst>
                                    <p:set>
                                      <p:cBhvr>
                                        <p:cTn id="2634" dur="1" fill="hold">
                                          <p:stCondLst>
                                            <p:cond delay="0"/>
                                          </p:stCondLst>
                                        </p:cTn>
                                        <p:tgtEl>
                                          <p:spTgt spid="1233"/>
                                        </p:tgtEl>
                                        <p:attrNameLst>
                                          <p:attrName>style.visibility</p:attrName>
                                        </p:attrNameLst>
                                      </p:cBhvr>
                                      <p:to>
                                        <p:strVal val="hidden"/>
                                      </p:to>
                                    </p:set>
                                  </p:childTnLst>
                                </p:cTn>
                              </p:par>
                            </p:childTnLst>
                          </p:cTn>
                        </p:par>
                        <p:par>
                          <p:cTn id="2635" fill="hold">
                            <p:stCondLst>
                              <p:cond delay="19000"/>
                            </p:stCondLst>
                            <p:childTnLst>
                              <p:par>
                                <p:cTn id="2636" nodeType="afterEffect" fill="hold" presetClass="exit" presetID="1">
                                  <p:stCondLst>
                                    <p:cond delay="1000"/>
                                  </p:stCondLst>
                                  <p:childTnLst>
                                    <p:set>
                                      <p:cBhvr>
                                        <p:cTn id="2637" dur="1" fill="hold">
                                          <p:stCondLst>
                                            <p:cond delay="0"/>
                                          </p:stCondLst>
                                        </p:cTn>
                                        <p:tgtEl>
                                          <p:spTgt spid="1232"/>
                                        </p:tgtEl>
                                        <p:attrNameLst>
                                          <p:attrName>style.visibility</p:attrName>
                                        </p:attrNameLst>
                                      </p:cBhvr>
                                      <p:to>
                                        <p:strVal val="hidden"/>
                                      </p:to>
                                    </p:set>
                                  </p:childTnLst>
                                </p:cTn>
                              </p:par>
                            </p:childTnLst>
                          </p:cTn>
                        </p:par>
                        <p:par>
                          <p:cTn id="2638" fill="hold">
                            <p:stCondLst>
                              <p:cond delay="20000"/>
                            </p:stCondLst>
                            <p:childTnLst>
                              <p:par>
                                <p:cTn id="2639" nodeType="afterEffect" fill="hold" presetClass="exit" presetID="1">
                                  <p:stCondLst>
                                    <p:cond delay="1000"/>
                                  </p:stCondLst>
                                  <p:childTnLst>
                                    <p:set>
                                      <p:cBhvr>
                                        <p:cTn id="2640" dur="1" fill="hold">
                                          <p:stCondLst>
                                            <p:cond delay="0"/>
                                          </p:stCondLst>
                                        </p:cTn>
                                        <p:tgtEl>
                                          <p:spTgt spid="1231"/>
                                        </p:tgtEl>
                                        <p:attrNameLst>
                                          <p:attrName>style.visibility</p:attrName>
                                        </p:attrNameLst>
                                      </p:cBhvr>
                                      <p:to>
                                        <p:strVal val="hidden"/>
                                      </p:to>
                                    </p:set>
                                  </p:childTnLst>
                                </p:cTn>
                              </p:par>
                            </p:childTnLst>
                          </p:cTn>
                        </p:par>
                        <p:par>
                          <p:cTn id="2641" fill="hold">
                            <p:stCondLst>
                              <p:cond delay="21000"/>
                            </p:stCondLst>
                            <p:childTnLst>
                              <p:par>
                                <p:cTn id="2642" nodeType="afterEffect" fill="hold" presetClass="exit" presetID="1">
                                  <p:stCondLst>
                                    <p:cond delay="1000"/>
                                  </p:stCondLst>
                                  <p:childTnLst>
                                    <p:set>
                                      <p:cBhvr>
                                        <p:cTn id="2643" dur="1" fill="hold">
                                          <p:stCondLst>
                                            <p:cond delay="0"/>
                                          </p:stCondLst>
                                        </p:cTn>
                                        <p:tgtEl>
                                          <p:spTgt spid="1230"/>
                                        </p:tgtEl>
                                        <p:attrNameLst>
                                          <p:attrName>style.visibility</p:attrName>
                                        </p:attrNameLst>
                                      </p:cBhvr>
                                      <p:to>
                                        <p:strVal val="hidden"/>
                                      </p:to>
                                    </p:set>
                                  </p:childTnLst>
                                </p:cTn>
                              </p:par>
                            </p:childTnLst>
                          </p:cTn>
                        </p:par>
                        <p:par>
                          <p:cTn id="2644" fill="hold">
                            <p:stCondLst>
                              <p:cond delay="22000"/>
                            </p:stCondLst>
                            <p:childTnLst>
                              <p:par>
                                <p:cTn id="2645" nodeType="afterEffect" fill="hold" presetClass="exit" presetID="1">
                                  <p:stCondLst>
                                    <p:cond delay="1000"/>
                                  </p:stCondLst>
                                  <p:childTnLst>
                                    <p:set>
                                      <p:cBhvr>
                                        <p:cTn id="2646" dur="1" fill="hold">
                                          <p:stCondLst>
                                            <p:cond delay="0"/>
                                          </p:stCondLst>
                                        </p:cTn>
                                        <p:tgtEl>
                                          <p:spTgt spid="1229"/>
                                        </p:tgtEl>
                                        <p:attrNameLst>
                                          <p:attrName>style.visibility</p:attrName>
                                        </p:attrNameLst>
                                      </p:cBhvr>
                                      <p:to>
                                        <p:strVal val="hidden"/>
                                      </p:to>
                                    </p:set>
                                  </p:childTnLst>
                                </p:cTn>
                              </p:par>
                            </p:childTnLst>
                          </p:cTn>
                        </p:par>
                        <p:par>
                          <p:cTn id="2647" fill="hold">
                            <p:stCondLst>
                              <p:cond delay="23000"/>
                            </p:stCondLst>
                            <p:childTnLst>
                              <p:par>
                                <p:cTn id="2648" nodeType="afterEffect" fill="hold" presetClass="exit" presetID="1">
                                  <p:stCondLst>
                                    <p:cond delay="1000"/>
                                  </p:stCondLst>
                                  <p:childTnLst>
                                    <p:set>
                                      <p:cBhvr>
                                        <p:cTn id="2649" dur="1" fill="hold">
                                          <p:stCondLst>
                                            <p:cond delay="0"/>
                                          </p:stCondLst>
                                        </p:cTn>
                                        <p:tgtEl>
                                          <p:spTgt spid="1228"/>
                                        </p:tgtEl>
                                        <p:attrNameLst>
                                          <p:attrName>style.visibility</p:attrName>
                                        </p:attrNameLst>
                                      </p:cBhvr>
                                      <p:to>
                                        <p:strVal val="hidden"/>
                                      </p:to>
                                    </p:set>
                                  </p:childTnLst>
                                </p:cTn>
                              </p:par>
                            </p:childTnLst>
                          </p:cTn>
                        </p:par>
                        <p:par>
                          <p:cTn id="2650" fill="hold">
                            <p:stCondLst>
                              <p:cond delay="24000"/>
                            </p:stCondLst>
                            <p:childTnLst>
                              <p:par>
                                <p:cTn id="2651" nodeType="afterEffect" fill="hold" presetClass="exit" presetID="1">
                                  <p:stCondLst>
                                    <p:cond delay="1000"/>
                                  </p:stCondLst>
                                  <p:childTnLst>
                                    <p:set>
                                      <p:cBhvr>
                                        <p:cTn id="2652" dur="1" fill="hold">
                                          <p:stCondLst>
                                            <p:cond delay="9"/>
                                          </p:stCondLst>
                                        </p:cTn>
                                        <p:tgtEl>
                                          <p:spTgt spid="122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#34</a:t>
            </a:r>
            <a:endParaRPr b="0" lang="en-US" sz="4400" strike="noStrike" u="none">
              <a:solidFill>
                <a:srgbClr val="ffffff"/>
              </a:solidFill>
              <a:uFillTx/>
              <a:latin typeface="Arial"/>
            </a:endParaRPr>
          </a:p>
        </p:txBody>
      </p:sp>
      <p:sp>
        <p:nvSpPr>
          <p:cNvPr id="1253" name="PlaceHolder 28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If the dead do not rise,  </a:t>
            </a:r>
            <a:endParaRPr b="0" lang="en-US" sz="3200" strike="noStrike" u="none">
              <a:solidFill>
                <a:srgbClr val="ffffff"/>
              </a:solidFill>
              <a:uFillTx/>
              <a:latin typeface="Arial"/>
            </a:endParaRPr>
          </a:p>
        </p:txBody>
      </p:sp>
      <p:sp>
        <p:nvSpPr>
          <p:cNvPr id="1254" name="PlaceHolder 28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Si los muertos no resucitan, </a:t>
            </a:r>
            <a:endParaRPr b="0" lang="en-US" sz="3200" strike="noStrike" u="none">
              <a:solidFill>
                <a:srgbClr val="ffffff"/>
              </a:solidFill>
              <a:uFillTx/>
              <a:latin typeface="Arial"/>
            </a:endParaRPr>
          </a:p>
        </p:txBody>
      </p:sp>
      <p:sp>
        <p:nvSpPr>
          <p:cNvPr id="1255" name="PlaceHolder 28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Si les morts ne ressuscitent pas,</a:t>
            </a:r>
            <a:endParaRPr b="0" lang="en-US" sz="3200" strike="noStrike" u="none">
              <a:solidFill>
                <a:srgbClr val="ffffff"/>
              </a:solidFill>
              <a:uFillTx/>
              <a:latin typeface="Arial"/>
            </a:endParaRPr>
          </a:p>
        </p:txBody>
      </p:sp>
      <p:sp>
        <p:nvSpPr>
          <p:cNvPr id="1256" name="PlaceHolder 28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εἰ νεκροὶ οὐκ ἐγείρονται,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5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#35</a:t>
            </a:r>
            <a:endParaRPr b="0" lang="en-US" sz="4400" strike="noStrike" u="none">
              <a:solidFill>
                <a:srgbClr val="ffffff"/>
              </a:solidFill>
              <a:uFillTx/>
              <a:latin typeface="Arial"/>
            </a:endParaRPr>
          </a:p>
        </p:txBody>
      </p:sp>
      <p:sp>
        <p:nvSpPr>
          <p:cNvPr id="125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15:53, what mus this portal do?  </a:t>
            </a:r>
            <a:endParaRPr b="0" lang="en-US" sz="3200" strike="noStrike" u="none">
              <a:solidFill>
                <a:srgbClr val="ffffff"/>
              </a:solidFill>
              <a:uFillTx/>
              <a:latin typeface="Arial"/>
            </a:endParaRPr>
          </a:p>
        </p:txBody>
      </p:sp>
      <p:sp>
        <p:nvSpPr>
          <p:cNvPr id="1259" name="PlaceHolder 29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15:53, ¿qué debe hacer este portal? </a:t>
            </a:r>
            <a:endParaRPr b="0" lang="en-US" sz="3200" strike="noStrike" u="none">
              <a:solidFill>
                <a:srgbClr val="ffffff"/>
              </a:solidFill>
              <a:uFillTx/>
              <a:latin typeface="Arial"/>
            </a:endParaRPr>
          </a:p>
        </p:txBody>
      </p:sp>
      <p:sp>
        <p:nvSpPr>
          <p:cNvPr id="1260" name="PlaceHolder 29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:53, que doit faire ce portail ?</a:t>
            </a:r>
            <a:endParaRPr b="0" lang="en-US" sz="3200" strike="noStrike" u="none">
              <a:solidFill>
                <a:srgbClr val="ffffff"/>
              </a:solidFill>
              <a:uFillTx/>
              <a:latin typeface="Arial"/>
            </a:endParaRPr>
          </a:p>
        </p:txBody>
      </p:sp>
      <p:sp>
        <p:nvSpPr>
          <p:cNvPr id="1261" name="TextBox 86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62" name="TextBox 8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63" name="TextBox 8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64" name="TextBox 8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265" name="TextBox 8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266" name="TextBox 8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267" name="TextBox 8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268" name="TextBox 8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269" name="TextBox 8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270" name="TextBox 8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271" name="TextBox 8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272" name="TextBox 8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273" name="TextBox 8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274" name="TextBox 8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275" name="TextBox 8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276" name="TextBox 8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277" name="TextBox 8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278" name="TextBox 8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279" name="TextBox 8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280" name="TextBox 8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281" name="TextBox 8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282" name="TextBox 8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283" name="TextBox 8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284" name="TextBox 8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285" name="TextBox 8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286" name="TextBox 8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653" dur="indefinite" restart="never" nodeType="tmRoot">
          <p:childTnLst>
            <p:seq>
              <p:cTn id="2654" dur="indefinite" nodeType="mainSeq">
                <p:childTnLst>
                  <p:par>
                    <p:cTn id="2655" fill="hold">
                      <p:stCondLst>
                        <p:cond delay="indefinite"/>
                      </p:stCondLst>
                      <p:childTnLst>
                        <p:par>
                          <p:cTn id="2656" fill="hold">
                            <p:stCondLst>
                              <p:cond delay="0"/>
                            </p:stCondLst>
                            <p:childTnLst>
                              <p:par>
                                <p:cTn id="2657" nodeType="clickEffect" fill="hold" presetClass="exit" presetID="1">
                                  <p:stCondLst>
                                    <p:cond delay="1000"/>
                                  </p:stCondLst>
                                  <p:childTnLst>
                                    <p:set>
                                      <p:cBhvr>
                                        <p:cTn id="2658" dur="1" fill="hold">
                                          <p:stCondLst>
                                            <p:cond delay="0"/>
                                          </p:stCondLst>
                                        </p:cTn>
                                        <p:tgtEl>
                                          <p:spTgt spid="1286"/>
                                        </p:tgtEl>
                                        <p:attrNameLst>
                                          <p:attrName>style.visibility</p:attrName>
                                        </p:attrNameLst>
                                      </p:cBhvr>
                                      <p:to>
                                        <p:strVal val="hidden"/>
                                      </p:to>
                                    </p:set>
                                  </p:childTnLst>
                                </p:cTn>
                              </p:par>
                            </p:childTnLst>
                          </p:cTn>
                        </p:par>
                        <p:par>
                          <p:cTn id="2659" fill="hold">
                            <p:stCondLst>
                              <p:cond delay="1000"/>
                            </p:stCondLst>
                            <p:childTnLst>
                              <p:par>
                                <p:cTn id="2660" nodeType="afterEffect" fill="hold" presetClass="exit" presetID="1">
                                  <p:stCondLst>
                                    <p:cond delay="1000"/>
                                  </p:stCondLst>
                                  <p:childTnLst>
                                    <p:set>
                                      <p:cBhvr>
                                        <p:cTn id="2661" dur="1" fill="hold">
                                          <p:stCondLst>
                                            <p:cond delay="0"/>
                                          </p:stCondLst>
                                        </p:cTn>
                                        <p:tgtEl>
                                          <p:spTgt spid="1285"/>
                                        </p:tgtEl>
                                        <p:attrNameLst>
                                          <p:attrName>style.visibility</p:attrName>
                                        </p:attrNameLst>
                                      </p:cBhvr>
                                      <p:to>
                                        <p:strVal val="hidden"/>
                                      </p:to>
                                    </p:set>
                                  </p:childTnLst>
                                </p:cTn>
                              </p:par>
                            </p:childTnLst>
                          </p:cTn>
                        </p:par>
                        <p:par>
                          <p:cTn id="2662" fill="hold">
                            <p:stCondLst>
                              <p:cond delay="2000"/>
                            </p:stCondLst>
                            <p:childTnLst>
                              <p:par>
                                <p:cTn id="2663" nodeType="afterEffect" fill="hold" presetClass="exit" presetID="1">
                                  <p:stCondLst>
                                    <p:cond delay="1000"/>
                                  </p:stCondLst>
                                  <p:childTnLst>
                                    <p:set>
                                      <p:cBhvr>
                                        <p:cTn id="2664" dur="1" fill="hold">
                                          <p:stCondLst>
                                            <p:cond delay="0"/>
                                          </p:stCondLst>
                                        </p:cTn>
                                        <p:tgtEl>
                                          <p:spTgt spid="1284"/>
                                        </p:tgtEl>
                                        <p:attrNameLst>
                                          <p:attrName>style.visibility</p:attrName>
                                        </p:attrNameLst>
                                      </p:cBhvr>
                                      <p:to>
                                        <p:strVal val="hidden"/>
                                      </p:to>
                                    </p:set>
                                  </p:childTnLst>
                                </p:cTn>
                              </p:par>
                            </p:childTnLst>
                          </p:cTn>
                        </p:par>
                        <p:par>
                          <p:cTn id="2665" fill="hold">
                            <p:stCondLst>
                              <p:cond delay="3000"/>
                            </p:stCondLst>
                            <p:childTnLst>
                              <p:par>
                                <p:cTn id="2666" nodeType="afterEffect" fill="hold" presetClass="exit" presetID="1">
                                  <p:stCondLst>
                                    <p:cond delay="1000"/>
                                  </p:stCondLst>
                                  <p:childTnLst>
                                    <p:set>
                                      <p:cBhvr>
                                        <p:cTn id="2667" dur="1" fill="hold">
                                          <p:stCondLst>
                                            <p:cond delay="0"/>
                                          </p:stCondLst>
                                        </p:cTn>
                                        <p:tgtEl>
                                          <p:spTgt spid="1283"/>
                                        </p:tgtEl>
                                        <p:attrNameLst>
                                          <p:attrName>style.visibility</p:attrName>
                                        </p:attrNameLst>
                                      </p:cBhvr>
                                      <p:to>
                                        <p:strVal val="hidden"/>
                                      </p:to>
                                    </p:set>
                                  </p:childTnLst>
                                </p:cTn>
                              </p:par>
                            </p:childTnLst>
                          </p:cTn>
                        </p:par>
                        <p:par>
                          <p:cTn id="2668" fill="hold">
                            <p:stCondLst>
                              <p:cond delay="4000"/>
                            </p:stCondLst>
                            <p:childTnLst>
                              <p:par>
                                <p:cTn id="2669" nodeType="afterEffect" fill="hold" presetClass="exit" presetID="1">
                                  <p:stCondLst>
                                    <p:cond delay="1000"/>
                                  </p:stCondLst>
                                  <p:childTnLst>
                                    <p:set>
                                      <p:cBhvr>
                                        <p:cTn id="2670" dur="1" fill="hold">
                                          <p:stCondLst>
                                            <p:cond delay="0"/>
                                          </p:stCondLst>
                                        </p:cTn>
                                        <p:tgtEl>
                                          <p:spTgt spid="1282"/>
                                        </p:tgtEl>
                                        <p:attrNameLst>
                                          <p:attrName>style.visibility</p:attrName>
                                        </p:attrNameLst>
                                      </p:cBhvr>
                                      <p:to>
                                        <p:strVal val="hidden"/>
                                      </p:to>
                                    </p:set>
                                  </p:childTnLst>
                                </p:cTn>
                              </p:par>
                            </p:childTnLst>
                          </p:cTn>
                        </p:par>
                        <p:par>
                          <p:cTn id="2671" fill="hold">
                            <p:stCondLst>
                              <p:cond delay="5000"/>
                            </p:stCondLst>
                            <p:childTnLst>
                              <p:par>
                                <p:cTn id="2672" nodeType="afterEffect" fill="hold" presetClass="exit" presetID="1">
                                  <p:stCondLst>
                                    <p:cond delay="1000"/>
                                  </p:stCondLst>
                                  <p:childTnLst>
                                    <p:set>
                                      <p:cBhvr>
                                        <p:cTn id="2673" dur="1" fill="hold">
                                          <p:stCondLst>
                                            <p:cond delay="0"/>
                                          </p:stCondLst>
                                        </p:cTn>
                                        <p:tgtEl>
                                          <p:spTgt spid="1281"/>
                                        </p:tgtEl>
                                        <p:attrNameLst>
                                          <p:attrName>style.visibility</p:attrName>
                                        </p:attrNameLst>
                                      </p:cBhvr>
                                      <p:to>
                                        <p:strVal val="hidden"/>
                                      </p:to>
                                    </p:set>
                                  </p:childTnLst>
                                </p:cTn>
                              </p:par>
                            </p:childTnLst>
                          </p:cTn>
                        </p:par>
                        <p:par>
                          <p:cTn id="2674" fill="hold">
                            <p:stCondLst>
                              <p:cond delay="6000"/>
                            </p:stCondLst>
                            <p:childTnLst>
                              <p:par>
                                <p:cTn id="2675" nodeType="afterEffect" fill="hold" presetClass="exit" presetID="1">
                                  <p:stCondLst>
                                    <p:cond delay="1000"/>
                                  </p:stCondLst>
                                  <p:childTnLst>
                                    <p:set>
                                      <p:cBhvr>
                                        <p:cTn id="2676" dur="1" fill="hold">
                                          <p:stCondLst>
                                            <p:cond delay="0"/>
                                          </p:stCondLst>
                                        </p:cTn>
                                        <p:tgtEl>
                                          <p:spTgt spid="1280"/>
                                        </p:tgtEl>
                                        <p:attrNameLst>
                                          <p:attrName>style.visibility</p:attrName>
                                        </p:attrNameLst>
                                      </p:cBhvr>
                                      <p:to>
                                        <p:strVal val="hidden"/>
                                      </p:to>
                                    </p:set>
                                  </p:childTnLst>
                                </p:cTn>
                              </p:par>
                            </p:childTnLst>
                          </p:cTn>
                        </p:par>
                        <p:par>
                          <p:cTn id="2677" fill="hold">
                            <p:stCondLst>
                              <p:cond delay="7000"/>
                            </p:stCondLst>
                            <p:childTnLst>
                              <p:par>
                                <p:cTn id="2678" nodeType="afterEffect" fill="hold" presetClass="exit" presetID="1">
                                  <p:stCondLst>
                                    <p:cond delay="1000"/>
                                  </p:stCondLst>
                                  <p:childTnLst>
                                    <p:set>
                                      <p:cBhvr>
                                        <p:cTn id="2679" dur="1" fill="hold">
                                          <p:stCondLst>
                                            <p:cond delay="0"/>
                                          </p:stCondLst>
                                        </p:cTn>
                                        <p:tgtEl>
                                          <p:spTgt spid="1279"/>
                                        </p:tgtEl>
                                        <p:attrNameLst>
                                          <p:attrName>style.visibility</p:attrName>
                                        </p:attrNameLst>
                                      </p:cBhvr>
                                      <p:to>
                                        <p:strVal val="hidden"/>
                                      </p:to>
                                    </p:set>
                                  </p:childTnLst>
                                </p:cTn>
                              </p:par>
                            </p:childTnLst>
                          </p:cTn>
                        </p:par>
                        <p:par>
                          <p:cTn id="2680" fill="hold">
                            <p:stCondLst>
                              <p:cond delay="8000"/>
                            </p:stCondLst>
                            <p:childTnLst>
                              <p:par>
                                <p:cTn id="2681" nodeType="afterEffect" fill="hold" presetClass="exit" presetID="1">
                                  <p:stCondLst>
                                    <p:cond delay="1000"/>
                                  </p:stCondLst>
                                  <p:childTnLst>
                                    <p:set>
                                      <p:cBhvr>
                                        <p:cTn id="2682" dur="1" fill="hold">
                                          <p:stCondLst>
                                            <p:cond delay="0"/>
                                          </p:stCondLst>
                                        </p:cTn>
                                        <p:tgtEl>
                                          <p:spTgt spid="1278"/>
                                        </p:tgtEl>
                                        <p:attrNameLst>
                                          <p:attrName>style.visibility</p:attrName>
                                        </p:attrNameLst>
                                      </p:cBhvr>
                                      <p:to>
                                        <p:strVal val="hidden"/>
                                      </p:to>
                                    </p:set>
                                  </p:childTnLst>
                                </p:cTn>
                              </p:par>
                            </p:childTnLst>
                          </p:cTn>
                        </p:par>
                        <p:par>
                          <p:cTn id="2683" fill="hold">
                            <p:stCondLst>
                              <p:cond delay="9000"/>
                            </p:stCondLst>
                            <p:childTnLst>
                              <p:par>
                                <p:cTn id="2684" nodeType="afterEffect" fill="hold" presetClass="exit" presetID="1">
                                  <p:stCondLst>
                                    <p:cond delay="1000"/>
                                  </p:stCondLst>
                                  <p:childTnLst>
                                    <p:set>
                                      <p:cBhvr>
                                        <p:cTn id="2685" dur="1" fill="hold">
                                          <p:stCondLst>
                                            <p:cond delay="0"/>
                                          </p:stCondLst>
                                        </p:cTn>
                                        <p:tgtEl>
                                          <p:spTgt spid="1277"/>
                                        </p:tgtEl>
                                        <p:attrNameLst>
                                          <p:attrName>style.visibility</p:attrName>
                                        </p:attrNameLst>
                                      </p:cBhvr>
                                      <p:to>
                                        <p:strVal val="hidden"/>
                                      </p:to>
                                    </p:set>
                                  </p:childTnLst>
                                </p:cTn>
                              </p:par>
                            </p:childTnLst>
                          </p:cTn>
                        </p:par>
                        <p:par>
                          <p:cTn id="2686" fill="hold">
                            <p:stCondLst>
                              <p:cond delay="10000"/>
                            </p:stCondLst>
                            <p:childTnLst>
                              <p:par>
                                <p:cTn id="2687" nodeType="afterEffect" fill="hold" presetClass="exit" presetID="1">
                                  <p:stCondLst>
                                    <p:cond delay="1000"/>
                                  </p:stCondLst>
                                  <p:childTnLst>
                                    <p:set>
                                      <p:cBhvr>
                                        <p:cTn id="2688" dur="1" fill="hold">
                                          <p:stCondLst>
                                            <p:cond delay="0"/>
                                          </p:stCondLst>
                                        </p:cTn>
                                        <p:tgtEl>
                                          <p:spTgt spid="1276"/>
                                        </p:tgtEl>
                                        <p:attrNameLst>
                                          <p:attrName>style.visibility</p:attrName>
                                        </p:attrNameLst>
                                      </p:cBhvr>
                                      <p:to>
                                        <p:strVal val="hidden"/>
                                      </p:to>
                                    </p:set>
                                  </p:childTnLst>
                                </p:cTn>
                              </p:par>
                            </p:childTnLst>
                          </p:cTn>
                        </p:par>
                        <p:par>
                          <p:cTn id="2689" fill="hold">
                            <p:stCondLst>
                              <p:cond delay="11000"/>
                            </p:stCondLst>
                            <p:childTnLst>
                              <p:par>
                                <p:cTn id="2690" nodeType="afterEffect" fill="hold" presetClass="exit" presetID="1">
                                  <p:stCondLst>
                                    <p:cond delay="1000"/>
                                  </p:stCondLst>
                                  <p:childTnLst>
                                    <p:set>
                                      <p:cBhvr>
                                        <p:cTn id="2691" dur="1" fill="hold">
                                          <p:stCondLst>
                                            <p:cond delay="0"/>
                                          </p:stCondLst>
                                        </p:cTn>
                                        <p:tgtEl>
                                          <p:spTgt spid="1275"/>
                                        </p:tgtEl>
                                        <p:attrNameLst>
                                          <p:attrName>style.visibility</p:attrName>
                                        </p:attrNameLst>
                                      </p:cBhvr>
                                      <p:to>
                                        <p:strVal val="hidden"/>
                                      </p:to>
                                    </p:set>
                                  </p:childTnLst>
                                </p:cTn>
                              </p:par>
                            </p:childTnLst>
                          </p:cTn>
                        </p:par>
                        <p:par>
                          <p:cTn id="2692" fill="hold">
                            <p:stCondLst>
                              <p:cond delay="12000"/>
                            </p:stCondLst>
                            <p:childTnLst>
                              <p:par>
                                <p:cTn id="2693" nodeType="afterEffect" fill="hold" presetClass="exit" presetID="1">
                                  <p:stCondLst>
                                    <p:cond delay="1000"/>
                                  </p:stCondLst>
                                  <p:childTnLst>
                                    <p:set>
                                      <p:cBhvr>
                                        <p:cTn id="2694" dur="1" fill="hold">
                                          <p:stCondLst>
                                            <p:cond delay="0"/>
                                          </p:stCondLst>
                                        </p:cTn>
                                        <p:tgtEl>
                                          <p:spTgt spid="1274"/>
                                        </p:tgtEl>
                                        <p:attrNameLst>
                                          <p:attrName>style.visibility</p:attrName>
                                        </p:attrNameLst>
                                      </p:cBhvr>
                                      <p:to>
                                        <p:strVal val="hidden"/>
                                      </p:to>
                                    </p:set>
                                  </p:childTnLst>
                                </p:cTn>
                              </p:par>
                            </p:childTnLst>
                          </p:cTn>
                        </p:par>
                        <p:par>
                          <p:cTn id="2695" fill="hold">
                            <p:stCondLst>
                              <p:cond delay="13000"/>
                            </p:stCondLst>
                            <p:childTnLst>
                              <p:par>
                                <p:cTn id="2696" nodeType="afterEffect" fill="hold" presetClass="exit" presetID="1">
                                  <p:stCondLst>
                                    <p:cond delay="1000"/>
                                  </p:stCondLst>
                                  <p:childTnLst>
                                    <p:set>
                                      <p:cBhvr>
                                        <p:cTn id="2697" dur="1" fill="hold">
                                          <p:stCondLst>
                                            <p:cond delay="0"/>
                                          </p:stCondLst>
                                        </p:cTn>
                                        <p:tgtEl>
                                          <p:spTgt spid="1273"/>
                                        </p:tgtEl>
                                        <p:attrNameLst>
                                          <p:attrName>style.visibility</p:attrName>
                                        </p:attrNameLst>
                                      </p:cBhvr>
                                      <p:to>
                                        <p:strVal val="hidden"/>
                                      </p:to>
                                    </p:set>
                                  </p:childTnLst>
                                </p:cTn>
                              </p:par>
                            </p:childTnLst>
                          </p:cTn>
                        </p:par>
                        <p:par>
                          <p:cTn id="2698" fill="hold">
                            <p:stCondLst>
                              <p:cond delay="14000"/>
                            </p:stCondLst>
                            <p:childTnLst>
                              <p:par>
                                <p:cTn id="2699" nodeType="afterEffect" fill="hold" presetClass="exit" presetID="1">
                                  <p:stCondLst>
                                    <p:cond delay="1000"/>
                                  </p:stCondLst>
                                  <p:childTnLst>
                                    <p:set>
                                      <p:cBhvr>
                                        <p:cTn id="2700" dur="1" fill="hold">
                                          <p:stCondLst>
                                            <p:cond delay="0"/>
                                          </p:stCondLst>
                                        </p:cTn>
                                        <p:tgtEl>
                                          <p:spTgt spid="1272"/>
                                        </p:tgtEl>
                                        <p:attrNameLst>
                                          <p:attrName>style.visibility</p:attrName>
                                        </p:attrNameLst>
                                      </p:cBhvr>
                                      <p:to>
                                        <p:strVal val="hidden"/>
                                      </p:to>
                                    </p:set>
                                  </p:childTnLst>
                                </p:cTn>
                              </p:par>
                            </p:childTnLst>
                          </p:cTn>
                        </p:par>
                        <p:par>
                          <p:cTn id="2701" fill="hold">
                            <p:stCondLst>
                              <p:cond delay="15000"/>
                            </p:stCondLst>
                            <p:childTnLst>
                              <p:par>
                                <p:cTn id="2702" nodeType="afterEffect" fill="hold" presetClass="exit" presetID="1">
                                  <p:stCondLst>
                                    <p:cond delay="1000"/>
                                  </p:stCondLst>
                                  <p:childTnLst>
                                    <p:set>
                                      <p:cBhvr>
                                        <p:cTn id="2703" dur="1" fill="hold">
                                          <p:stCondLst>
                                            <p:cond delay="0"/>
                                          </p:stCondLst>
                                        </p:cTn>
                                        <p:tgtEl>
                                          <p:spTgt spid="1271"/>
                                        </p:tgtEl>
                                        <p:attrNameLst>
                                          <p:attrName>style.visibility</p:attrName>
                                        </p:attrNameLst>
                                      </p:cBhvr>
                                      <p:to>
                                        <p:strVal val="hidden"/>
                                      </p:to>
                                    </p:set>
                                  </p:childTnLst>
                                </p:cTn>
                              </p:par>
                            </p:childTnLst>
                          </p:cTn>
                        </p:par>
                        <p:par>
                          <p:cTn id="2704" fill="hold">
                            <p:stCondLst>
                              <p:cond delay="16000"/>
                            </p:stCondLst>
                            <p:childTnLst>
                              <p:par>
                                <p:cTn id="2705" nodeType="afterEffect" fill="hold" presetClass="exit" presetID="1">
                                  <p:stCondLst>
                                    <p:cond delay="1000"/>
                                  </p:stCondLst>
                                  <p:childTnLst>
                                    <p:set>
                                      <p:cBhvr>
                                        <p:cTn id="2706" dur="1" fill="hold">
                                          <p:stCondLst>
                                            <p:cond delay="0"/>
                                          </p:stCondLst>
                                        </p:cTn>
                                        <p:tgtEl>
                                          <p:spTgt spid="1270"/>
                                        </p:tgtEl>
                                        <p:attrNameLst>
                                          <p:attrName>style.visibility</p:attrName>
                                        </p:attrNameLst>
                                      </p:cBhvr>
                                      <p:to>
                                        <p:strVal val="hidden"/>
                                      </p:to>
                                    </p:set>
                                  </p:childTnLst>
                                </p:cTn>
                              </p:par>
                            </p:childTnLst>
                          </p:cTn>
                        </p:par>
                        <p:par>
                          <p:cTn id="2707" fill="hold">
                            <p:stCondLst>
                              <p:cond delay="17000"/>
                            </p:stCondLst>
                            <p:childTnLst>
                              <p:par>
                                <p:cTn id="2708" nodeType="afterEffect" fill="hold" presetClass="exit" presetID="1">
                                  <p:stCondLst>
                                    <p:cond delay="1000"/>
                                  </p:stCondLst>
                                  <p:childTnLst>
                                    <p:set>
                                      <p:cBhvr>
                                        <p:cTn id="2709" dur="1" fill="hold">
                                          <p:stCondLst>
                                            <p:cond delay="0"/>
                                          </p:stCondLst>
                                        </p:cTn>
                                        <p:tgtEl>
                                          <p:spTgt spid="1269"/>
                                        </p:tgtEl>
                                        <p:attrNameLst>
                                          <p:attrName>style.visibility</p:attrName>
                                        </p:attrNameLst>
                                      </p:cBhvr>
                                      <p:to>
                                        <p:strVal val="hidden"/>
                                      </p:to>
                                    </p:set>
                                  </p:childTnLst>
                                </p:cTn>
                              </p:par>
                            </p:childTnLst>
                          </p:cTn>
                        </p:par>
                        <p:par>
                          <p:cTn id="2710" fill="hold">
                            <p:stCondLst>
                              <p:cond delay="18000"/>
                            </p:stCondLst>
                            <p:childTnLst>
                              <p:par>
                                <p:cTn id="2711" nodeType="afterEffect" fill="hold" presetClass="exit" presetID="1">
                                  <p:stCondLst>
                                    <p:cond delay="1000"/>
                                  </p:stCondLst>
                                  <p:childTnLst>
                                    <p:set>
                                      <p:cBhvr>
                                        <p:cTn id="2712" dur="1" fill="hold">
                                          <p:stCondLst>
                                            <p:cond delay="0"/>
                                          </p:stCondLst>
                                        </p:cTn>
                                        <p:tgtEl>
                                          <p:spTgt spid="1268"/>
                                        </p:tgtEl>
                                        <p:attrNameLst>
                                          <p:attrName>style.visibility</p:attrName>
                                        </p:attrNameLst>
                                      </p:cBhvr>
                                      <p:to>
                                        <p:strVal val="hidden"/>
                                      </p:to>
                                    </p:set>
                                  </p:childTnLst>
                                </p:cTn>
                              </p:par>
                            </p:childTnLst>
                          </p:cTn>
                        </p:par>
                        <p:par>
                          <p:cTn id="2713" fill="hold">
                            <p:stCondLst>
                              <p:cond delay="19000"/>
                            </p:stCondLst>
                            <p:childTnLst>
                              <p:par>
                                <p:cTn id="2714" nodeType="afterEffect" fill="hold" presetClass="exit" presetID="1">
                                  <p:stCondLst>
                                    <p:cond delay="1000"/>
                                  </p:stCondLst>
                                  <p:childTnLst>
                                    <p:set>
                                      <p:cBhvr>
                                        <p:cTn id="2715" dur="1" fill="hold">
                                          <p:stCondLst>
                                            <p:cond delay="0"/>
                                          </p:stCondLst>
                                        </p:cTn>
                                        <p:tgtEl>
                                          <p:spTgt spid="1267"/>
                                        </p:tgtEl>
                                        <p:attrNameLst>
                                          <p:attrName>style.visibility</p:attrName>
                                        </p:attrNameLst>
                                      </p:cBhvr>
                                      <p:to>
                                        <p:strVal val="hidden"/>
                                      </p:to>
                                    </p:set>
                                  </p:childTnLst>
                                </p:cTn>
                              </p:par>
                            </p:childTnLst>
                          </p:cTn>
                        </p:par>
                        <p:par>
                          <p:cTn id="2716" fill="hold">
                            <p:stCondLst>
                              <p:cond delay="20000"/>
                            </p:stCondLst>
                            <p:childTnLst>
                              <p:par>
                                <p:cTn id="2717" nodeType="afterEffect" fill="hold" presetClass="exit" presetID="1">
                                  <p:stCondLst>
                                    <p:cond delay="1000"/>
                                  </p:stCondLst>
                                  <p:childTnLst>
                                    <p:set>
                                      <p:cBhvr>
                                        <p:cTn id="2718" dur="1" fill="hold">
                                          <p:stCondLst>
                                            <p:cond delay="0"/>
                                          </p:stCondLst>
                                        </p:cTn>
                                        <p:tgtEl>
                                          <p:spTgt spid="1266"/>
                                        </p:tgtEl>
                                        <p:attrNameLst>
                                          <p:attrName>style.visibility</p:attrName>
                                        </p:attrNameLst>
                                      </p:cBhvr>
                                      <p:to>
                                        <p:strVal val="hidden"/>
                                      </p:to>
                                    </p:set>
                                  </p:childTnLst>
                                </p:cTn>
                              </p:par>
                            </p:childTnLst>
                          </p:cTn>
                        </p:par>
                        <p:par>
                          <p:cTn id="2719" fill="hold">
                            <p:stCondLst>
                              <p:cond delay="21000"/>
                            </p:stCondLst>
                            <p:childTnLst>
                              <p:par>
                                <p:cTn id="2720" nodeType="afterEffect" fill="hold" presetClass="exit" presetID="1">
                                  <p:stCondLst>
                                    <p:cond delay="1000"/>
                                  </p:stCondLst>
                                  <p:childTnLst>
                                    <p:set>
                                      <p:cBhvr>
                                        <p:cTn id="2721" dur="1" fill="hold">
                                          <p:stCondLst>
                                            <p:cond delay="0"/>
                                          </p:stCondLst>
                                        </p:cTn>
                                        <p:tgtEl>
                                          <p:spTgt spid="1265"/>
                                        </p:tgtEl>
                                        <p:attrNameLst>
                                          <p:attrName>style.visibility</p:attrName>
                                        </p:attrNameLst>
                                      </p:cBhvr>
                                      <p:to>
                                        <p:strVal val="hidden"/>
                                      </p:to>
                                    </p:set>
                                  </p:childTnLst>
                                </p:cTn>
                              </p:par>
                            </p:childTnLst>
                          </p:cTn>
                        </p:par>
                        <p:par>
                          <p:cTn id="2722" fill="hold">
                            <p:stCondLst>
                              <p:cond delay="22000"/>
                            </p:stCondLst>
                            <p:childTnLst>
                              <p:par>
                                <p:cTn id="2723" nodeType="afterEffect" fill="hold" presetClass="exit" presetID="1">
                                  <p:stCondLst>
                                    <p:cond delay="1000"/>
                                  </p:stCondLst>
                                  <p:childTnLst>
                                    <p:set>
                                      <p:cBhvr>
                                        <p:cTn id="2724" dur="1" fill="hold">
                                          <p:stCondLst>
                                            <p:cond delay="0"/>
                                          </p:stCondLst>
                                        </p:cTn>
                                        <p:tgtEl>
                                          <p:spTgt spid="1264"/>
                                        </p:tgtEl>
                                        <p:attrNameLst>
                                          <p:attrName>style.visibility</p:attrName>
                                        </p:attrNameLst>
                                      </p:cBhvr>
                                      <p:to>
                                        <p:strVal val="hidden"/>
                                      </p:to>
                                    </p:set>
                                  </p:childTnLst>
                                </p:cTn>
                              </p:par>
                            </p:childTnLst>
                          </p:cTn>
                        </p:par>
                        <p:par>
                          <p:cTn id="2725" fill="hold">
                            <p:stCondLst>
                              <p:cond delay="23000"/>
                            </p:stCondLst>
                            <p:childTnLst>
                              <p:par>
                                <p:cTn id="2726" nodeType="afterEffect" fill="hold" presetClass="exit" presetID="1">
                                  <p:stCondLst>
                                    <p:cond delay="1000"/>
                                  </p:stCondLst>
                                  <p:childTnLst>
                                    <p:set>
                                      <p:cBhvr>
                                        <p:cTn id="2727" dur="1" fill="hold">
                                          <p:stCondLst>
                                            <p:cond delay="0"/>
                                          </p:stCondLst>
                                        </p:cTn>
                                        <p:tgtEl>
                                          <p:spTgt spid="1263"/>
                                        </p:tgtEl>
                                        <p:attrNameLst>
                                          <p:attrName>style.visibility</p:attrName>
                                        </p:attrNameLst>
                                      </p:cBhvr>
                                      <p:to>
                                        <p:strVal val="hidden"/>
                                      </p:to>
                                    </p:set>
                                  </p:childTnLst>
                                </p:cTn>
                              </p:par>
                            </p:childTnLst>
                          </p:cTn>
                        </p:par>
                        <p:par>
                          <p:cTn id="2728" fill="hold">
                            <p:stCondLst>
                              <p:cond delay="24000"/>
                            </p:stCondLst>
                            <p:childTnLst>
                              <p:par>
                                <p:cTn id="2729" nodeType="afterEffect" fill="hold" presetClass="exit" presetID="1">
                                  <p:stCondLst>
                                    <p:cond delay="1000"/>
                                  </p:stCondLst>
                                  <p:childTnLst>
                                    <p:set>
                                      <p:cBhvr>
                                        <p:cTn id="2730" dur="1" fill="hold">
                                          <p:stCondLst>
                                            <p:cond delay="9"/>
                                          </p:stCondLst>
                                        </p:cTn>
                                        <p:tgtEl>
                                          <p:spTgt spid="126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8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#35</a:t>
            </a:r>
            <a:endParaRPr b="0" lang="en-US" sz="4400" strike="noStrike" u="none">
              <a:solidFill>
                <a:srgbClr val="ffffff"/>
              </a:solidFill>
              <a:uFillTx/>
              <a:latin typeface="Arial"/>
            </a:endParaRPr>
          </a:p>
        </p:txBody>
      </p:sp>
      <p:sp>
        <p:nvSpPr>
          <p:cNvPr id="1288" name="PlaceHolder 29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put on immortality.  </a:t>
            </a:r>
            <a:endParaRPr b="0" lang="en-US" sz="3200" strike="noStrike" u="none">
              <a:solidFill>
                <a:srgbClr val="ffffff"/>
              </a:solidFill>
              <a:uFillTx/>
              <a:latin typeface="Arial"/>
            </a:endParaRPr>
          </a:p>
        </p:txBody>
      </p:sp>
      <p:sp>
        <p:nvSpPr>
          <p:cNvPr id="1289" name="PlaceHolder 29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 vista de inmortalidad. </a:t>
            </a:r>
            <a:endParaRPr b="0" lang="en-US" sz="3200" strike="noStrike" u="none">
              <a:solidFill>
                <a:srgbClr val="ffffff"/>
              </a:solidFill>
              <a:uFillTx/>
              <a:latin typeface="Arial"/>
            </a:endParaRPr>
          </a:p>
        </p:txBody>
      </p:sp>
      <p:sp>
        <p:nvSpPr>
          <p:cNvPr id="1290" name="PlaceHolder 29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revête l'immortalité.</a:t>
            </a:r>
            <a:endParaRPr b="0" lang="en-US" sz="3200" strike="noStrike" u="none">
              <a:solidFill>
                <a:srgbClr val="ffffff"/>
              </a:solidFill>
              <a:uFillTx/>
              <a:latin typeface="Arial"/>
            </a:endParaRPr>
          </a:p>
        </p:txBody>
      </p:sp>
      <p:sp>
        <p:nvSpPr>
          <p:cNvPr id="1291" name="PlaceHolder 29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ἐνδύσασθαι ἀθανασίαν.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29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#36</a:t>
            </a:r>
            <a:endParaRPr b="0" lang="en-US" sz="4400" strike="noStrike" u="none">
              <a:solidFill>
                <a:srgbClr val="ffffff"/>
              </a:solidFill>
              <a:uFillTx/>
              <a:latin typeface="Arial"/>
            </a:endParaRPr>
          </a:p>
        </p:txBody>
      </p:sp>
      <p:sp>
        <p:nvSpPr>
          <p:cNvPr id="129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775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15:37, when saying something like if you want to grow some wheat, you don't plant the straw but you plant a wheat seed. What words are used to say that you don't plant straw?  </a:t>
            </a:r>
            <a:endParaRPr b="0" lang="en-US" sz="3200" strike="noStrike" u="none">
              <a:solidFill>
                <a:srgbClr val="ffffff"/>
              </a:solidFill>
              <a:uFillTx/>
              <a:latin typeface="Arial"/>
            </a:endParaRPr>
          </a:p>
        </p:txBody>
      </p:sp>
      <p:sp>
        <p:nvSpPr>
          <p:cNvPr id="1294" name="PlaceHolder 299"/>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15:37, cuando dices algo como si quieres cultivar trigo, no plantas la paja sino una semilla de trigo. ¿Qué palabras se usan para decir que no se siembra paja? </a:t>
            </a:r>
            <a:endParaRPr b="0" lang="en-US" sz="3200" strike="noStrike" u="none">
              <a:solidFill>
                <a:srgbClr val="ffffff"/>
              </a:solidFill>
              <a:uFillTx/>
              <a:latin typeface="Arial"/>
            </a:endParaRPr>
          </a:p>
        </p:txBody>
      </p:sp>
      <p:sp>
        <p:nvSpPr>
          <p:cNvPr id="1295" name="PlaceHolder 300"/>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70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 37, lorsque vous dites quelque chose comme si vous voulez faire pousser du blé, vous ne plantez pas la paille mais vous plantez une graine de blé. Quels mots sont utilisés pour dire qu’on ne plante pas de paille ?</a:t>
            </a:r>
            <a:endParaRPr b="0" lang="en-US" sz="3200" strike="noStrike" u="none">
              <a:solidFill>
                <a:srgbClr val="ffffff"/>
              </a:solidFill>
              <a:uFillTx/>
              <a:latin typeface="Arial"/>
            </a:endParaRPr>
          </a:p>
        </p:txBody>
      </p:sp>
      <p:sp>
        <p:nvSpPr>
          <p:cNvPr id="1296" name="TextBox 88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297" name="TextBox 8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298" name="TextBox 8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299" name="TextBox 8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00" name="TextBox 8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01" name="TextBox 8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02" name="TextBox 8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03" name="TextBox 8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04" name="TextBox 8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05" name="TextBox 8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06" name="TextBox 8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07" name="TextBox 8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08" name="TextBox 8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09" name="TextBox 8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10" name="TextBox 9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11" name="TextBox 9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12" name="TextBox 9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13" name="TextBox 9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14" name="TextBox 9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15" name="TextBox 9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16" name="TextBox 9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17" name="TextBox 9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18" name="TextBox 9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19" name="TextBox 9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20" name="TextBox 9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21" name="TextBox 9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731" dur="indefinite" restart="never" nodeType="tmRoot">
          <p:childTnLst>
            <p:seq>
              <p:cTn id="2732" dur="indefinite" nodeType="mainSeq">
                <p:childTnLst>
                  <p:par>
                    <p:cTn id="2733" fill="hold">
                      <p:stCondLst>
                        <p:cond delay="indefinite"/>
                      </p:stCondLst>
                      <p:childTnLst>
                        <p:par>
                          <p:cTn id="2734" fill="hold">
                            <p:stCondLst>
                              <p:cond delay="0"/>
                            </p:stCondLst>
                            <p:childTnLst>
                              <p:par>
                                <p:cTn id="2735" nodeType="clickEffect" fill="hold" presetClass="exit" presetID="1">
                                  <p:stCondLst>
                                    <p:cond delay="1000"/>
                                  </p:stCondLst>
                                  <p:childTnLst>
                                    <p:set>
                                      <p:cBhvr>
                                        <p:cTn id="2736" dur="1" fill="hold">
                                          <p:stCondLst>
                                            <p:cond delay="0"/>
                                          </p:stCondLst>
                                        </p:cTn>
                                        <p:tgtEl>
                                          <p:spTgt spid="1321"/>
                                        </p:tgtEl>
                                        <p:attrNameLst>
                                          <p:attrName>style.visibility</p:attrName>
                                        </p:attrNameLst>
                                      </p:cBhvr>
                                      <p:to>
                                        <p:strVal val="hidden"/>
                                      </p:to>
                                    </p:set>
                                  </p:childTnLst>
                                </p:cTn>
                              </p:par>
                            </p:childTnLst>
                          </p:cTn>
                        </p:par>
                        <p:par>
                          <p:cTn id="2737" fill="hold">
                            <p:stCondLst>
                              <p:cond delay="1000"/>
                            </p:stCondLst>
                            <p:childTnLst>
                              <p:par>
                                <p:cTn id="2738" nodeType="afterEffect" fill="hold" presetClass="exit" presetID="1">
                                  <p:stCondLst>
                                    <p:cond delay="1000"/>
                                  </p:stCondLst>
                                  <p:childTnLst>
                                    <p:set>
                                      <p:cBhvr>
                                        <p:cTn id="2739" dur="1" fill="hold">
                                          <p:stCondLst>
                                            <p:cond delay="0"/>
                                          </p:stCondLst>
                                        </p:cTn>
                                        <p:tgtEl>
                                          <p:spTgt spid="1320"/>
                                        </p:tgtEl>
                                        <p:attrNameLst>
                                          <p:attrName>style.visibility</p:attrName>
                                        </p:attrNameLst>
                                      </p:cBhvr>
                                      <p:to>
                                        <p:strVal val="hidden"/>
                                      </p:to>
                                    </p:set>
                                  </p:childTnLst>
                                </p:cTn>
                              </p:par>
                            </p:childTnLst>
                          </p:cTn>
                        </p:par>
                        <p:par>
                          <p:cTn id="2740" fill="hold">
                            <p:stCondLst>
                              <p:cond delay="2000"/>
                            </p:stCondLst>
                            <p:childTnLst>
                              <p:par>
                                <p:cTn id="2741" nodeType="afterEffect" fill="hold" presetClass="exit" presetID="1">
                                  <p:stCondLst>
                                    <p:cond delay="1000"/>
                                  </p:stCondLst>
                                  <p:childTnLst>
                                    <p:set>
                                      <p:cBhvr>
                                        <p:cTn id="2742" dur="1" fill="hold">
                                          <p:stCondLst>
                                            <p:cond delay="0"/>
                                          </p:stCondLst>
                                        </p:cTn>
                                        <p:tgtEl>
                                          <p:spTgt spid="1319"/>
                                        </p:tgtEl>
                                        <p:attrNameLst>
                                          <p:attrName>style.visibility</p:attrName>
                                        </p:attrNameLst>
                                      </p:cBhvr>
                                      <p:to>
                                        <p:strVal val="hidden"/>
                                      </p:to>
                                    </p:set>
                                  </p:childTnLst>
                                </p:cTn>
                              </p:par>
                            </p:childTnLst>
                          </p:cTn>
                        </p:par>
                        <p:par>
                          <p:cTn id="2743" fill="hold">
                            <p:stCondLst>
                              <p:cond delay="3000"/>
                            </p:stCondLst>
                            <p:childTnLst>
                              <p:par>
                                <p:cTn id="2744" nodeType="afterEffect" fill="hold" presetClass="exit" presetID="1">
                                  <p:stCondLst>
                                    <p:cond delay="1000"/>
                                  </p:stCondLst>
                                  <p:childTnLst>
                                    <p:set>
                                      <p:cBhvr>
                                        <p:cTn id="2745" dur="1" fill="hold">
                                          <p:stCondLst>
                                            <p:cond delay="0"/>
                                          </p:stCondLst>
                                        </p:cTn>
                                        <p:tgtEl>
                                          <p:spTgt spid="1318"/>
                                        </p:tgtEl>
                                        <p:attrNameLst>
                                          <p:attrName>style.visibility</p:attrName>
                                        </p:attrNameLst>
                                      </p:cBhvr>
                                      <p:to>
                                        <p:strVal val="hidden"/>
                                      </p:to>
                                    </p:set>
                                  </p:childTnLst>
                                </p:cTn>
                              </p:par>
                            </p:childTnLst>
                          </p:cTn>
                        </p:par>
                        <p:par>
                          <p:cTn id="2746" fill="hold">
                            <p:stCondLst>
                              <p:cond delay="4000"/>
                            </p:stCondLst>
                            <p:childTnLst>
                              <p:par>
                                <p:cTn id="2747" nodeType="afterEffect" fill="hold" presetClass="exit" presetID="1">
                                  <p:stCondLst>
                                    <p:cond delay="1000"/>
                                  </p:stCondLst>
                                  <p:childTnLst>
                                    <p:set>
                                      <p:cBhvr>
                                        <p:cTn id="2748" dur="1" fill="hold">
                                          <p:stCondLst>
                                            <p:cond delay="0"/>
                                          </p:stCondLst>
                                        </p:cTn>
                                        <p:tgtEl>
                                          <p:spTgt spid="1317"/>
                                        </p:tgtEl>
                                        <p:attrNameLst>
                                          <p:attrName>style.visibility</p:attrName>
                                        </p:attrNameLst>
                                      </p:cBhvr>
                                      <p:to>
                                        <p:strVal val="hidden"/>
                                      </p:to>
                                    </p:set>
                                  </p:childTnLst>
                                </p:cTn>
                              </p:par>
                            </p:childTnLst>
                          </p:cTn>
                        </p:par>
                        <p:par>
                          <p:cTn id="2749" fill="hold">
                            <p:stCondLst>
                              <p:cond delay="5000"/>
                            </p:stCondLst>
                            <p:childTnLst>
                              <p:par>
                                <p:cTn id="2750" nodeType="afterEffect" fill="hold" presetClass="exit" presetID="1">
                                  <p:stCondLst>
                                    <p:cond delay="1000"/>
                                  </p:stCondLst>
                                  <p:childTnLst>
                                    <p:set>
                                      <p:cBhvr>
                                        <p:cTn id="2751" dur="1" fill="hold">
                                          <p:stCondLst>
                                            <p:cond delay="0"/>
                                          </p:stCondLst>
                                        </p:cTn>
                                        <p:tgtEl>
                                          <p:spTgt spid="1316"/>
                                        </p:tgtEl>
                                        <p:attrNameLst>
                                          <p:attrName>style.visibility</p:attrName>
                                        </p:attrNameLst>
                                      </p:cBhvr>
                                      <p:to>
                                        <p:strVal val="hidden"/>
                                      </p:to>
                                    </p:set>
                                  </p:childTnLst>
                                </p:cTn>
                              </p:par>
                            </p:childTnLst>
                          </p:cTn>
                        </p:par>
                        <p:par>
                          <p:cTn id="2752" fill="hold">
                            <p:stCondLst>
                              <p:cond delay="6000"/>
                            </p:stCondLst>
                            <p:childTnLst>
                              <p:par>
                                <p:cTn id="2753" nodeType="afterEffect" fill="hold" presetClass="exit" presetID="1">
                                  <p:stCondLst>
                                    <p:cond delay="1000"/>
                                  </p:stCondLst>
                                  <p:childTnLst>
                                    <p:set>
                                      <p:cBhvr>
                                        <p:cTn id="2754" dur="1" fill="hold">
                                          <p:stCondLst>
                                            <p:cond delay="0"/>
                                          </p:stCondLst>
                                        </p:cTn>
                                        <p:tgtEl>
                                          <p:spTgt spid="1315"/>
                                        </p:tgtEl>
                                        <p:attrNameLst>
                                          <p:attrName>style.visibility</p:attrName>
                                        </p:attrNameLst>
                                      </p:cBhvr>
                                      <p:to>
                                        <p:strVal val="hidden"/>
                                      </p:to>
                                    </p:set>
                                  </p:childTnLst>
                                </p:cTn>
                              </p:par>
                            </p:childTnLst>
                          </p:cTn>
                        </p:par>
                        <p:par>
                          <p:cTn id="2755" fill="hold">
                            <p:stCondLst>
                              <p:cond delay="7000"/>
                            </p:stCondLst>
                            <p:childTnLst>
                              <p:par>
                                <p:cTn id="2756" nodeType="afterEffect" fill="hold" presetClass="exit" presetID="1">
                                  <p:stCondLst>
                                    <p:cond delay="1000"/>
                                  </p:stCondLst>
                                  <p:childTnLst>
                                    <p:set>
                                      <p:cBhvr>
                                        <p:cTn id="2757" dur="1" fill="hold">
                                          <p:stCondLst>
                                            <p:cond delay="0"/>
                                          </p:stCondLst>
                                        </p:cTn>
                                        <p:tgtEl>
                                          <p:spTgt spid="1314"/>
                                        </p:tgtEl>
                                        <p:attrNameLst>
                                          <p:attrName>style.visibility</p:attrName>
                                        </p:attrNameLst>
                                      </p:cBhvr>
                                      <p:to>
                                        <p:strVal val="hidden"/>
                                      </p:to>
                                    </p:set>
                                  </p:childTnLst>
                                </p:cTn>
                              </p:par>
                            </p:childTnLst>
                          </p:cTn>
                        </p:par>
                        <p:par>
                          <p:cTn id="2758" fill="hold">
                            <p:stCondLst>
                              <p:cond delay="8000"/>
                            </p:stCondLst>
                            <p:childTnLst>
                              <p:par>
                                <p:cTn id="2759" nodeType="afterEffect" fill="hold" presetClass="exit" presetID="1">
                                  <p:stCondLst>
                                    <p:cond delay="1000"/>
                                  </p:stCondLst>
                                  <p:childTnLst>
                                    <p:set>
                                      <p:cBhvr>
                                        <p:cTn id="2760" dur="1" fill="hold">
                                          <p:stCondLst>
                                            <p:cond delay="0"/>
                                          </p:stCondLst>
                                        </p:cTn>
                                        <p:tgtEl>
                                          <p:spTgt spid="1313"/>
                                        </p:tgtEl>
                                        <p:attrNameLst>
                                          <p:attrName>style.visibility</p:attrName>
                                        </p:attrNameLst>
                                      </p:cBhvr>
                                      <p:to>
                                        <p:strVal val="hidden"/>
                                      </p:to>
                                    </p:set>
                                  </p:childTnLst>
                                </p:cTn>
                              </p:par>
                            </p:childTnLst>
                          </p:cTn>
                        </p:par>
                        <p:par>
                          <p:cTn id="2761" fill="hold">
                            <p:stCondLst>
                              <p:cond delay="9000"/>
                            </p:stCondLst>
                            <p:childTnLst>
                              <p:par>
                                <p:cTn id="2762" nodeType="afterEffect" fill="hold" presetClass="exit" presetID="1">
                                  <p:stCondLst>
                                    <p:cond delay="1000"/>
                                  </p:stCondLst>
                                  <p:childTnLst>
                                    <p:set>
                                      <p:cBhvr>
                                        <p:cTn id="2763" dur="1" fill="hold">
                                          <p:stCondLst>
                                            <p:cond delay="0"/>
                                          </p:stCondLst>
                                        </p:cTn>
                                        <p:tgtEl>
                                          <p:spTgt spid="1312"/>
                                        </p:tgtEl>
                                        <p:attrNameLst>
                                          <p:attrName>style.visibility</p:attrName>
                                        </p:attrNameLst>
                                      </p:cBhvr>
                                      <p:to>
                                        <p:strVal val="hidden"/>
                                      </p:to>
                                    </p:set>
                                  </p:childTnLst>
                                </p:cTn>
                              </p:par>
                            </p:childTnLst>
                          </p:cTn>
                        </p:par>
                        <p:par>
                          <p:cTn id="2764" fill="hold">
                            <p:stCondLst>
                              <p:cond delay="10000"/>
                            </p:stCondLst>
                            <p:childTnLst>
                              <p:par>
                                <p:cTn id="2765" nodeType="afterEffect" fill="hold" presetClass="exit" presetID="1">
                                  <p:stCondLst>
                                    <p:cond delay="1000"/>
                                  </p:stCondLst>
                                  <p:childTnLst>
                                    <p:set>
                                      <p:cBhvr>
                                        <p:cTn id="2766" dur="1" fill="hold">
                                          <p:stCondLst>
                                            <p:cond delay="0"/>
                                          </p:stCondLst>
                                        </p:cTn>
                                        <p:tgtEl>
                                          <p:spTgt spid="1311"/>
                                        </p:tgtEl>
                                        <p:attrNameLst>
                                          <p:attrName>style.visibility</p:attrName>
                                        </p:attrNameLst>
                                      </p:cBhvr>
                                      <p:to>
                                        <p:strVal val="hidden"/>
                                      </p:to>
                                    </p:set>
                                  </p:childTnLst>
                                </p:cTn>
                              </p:par>
                            </p:childTnLst>
                          </p:cTn>
                        </p:par>
                        <p:par>
                          <p:cTn id="2767" fill="hold">
                            <p:stCondLst>
                              <p:cond delay="11000"/>
                            </p:stCondLst>
                            <p:childTnLst>
                              <p:par>
                                <p:cTn id="2768" nodeType="afterEffect" fill="hold" presetClass="exit" presetID="1">
                                  <p:stCondLst>
                                    <p:cond delay="1000"/>
                                  </p:stCondLst>
                                  <p:childTnLst>
                                    <p:set>
                                      <p:cBhvr>
                                        <p:cTn id="2769" dur="1" fill="hold">
                                          <p:stCondLst>
                                            <p:cond delay="0"/>
                                          </p:stCondLst>
                                        </p:cTn>
                                        <p:tgtEl>
                                          <p:spTgt spid="1310"/>
                                        </p:tgtEl>
                                        <p:attrNameLst>
                                          <p:attrName>style.visibility</p:attrName>
                                        </p:attrNameLst>
                                      </p:cBhvr>
                                      <p:to>
                                        <p:strVal val="hidden"/>
                                      </p:to>
                                    </p:set>
                                  </p:childTnLst>
                                </p:cTn>
                              </p:par>
                            </p:childTnLst>
                          </p:cTn>
                        </p:par>
                        <p:par>
                          <p:cTn id="2770" fill="hold">
                            <p:stCondLst>
                              <p:cond delay="12000"/>
                            </p:stCondLst>
                            <p:childTnLst>
                              <p:par>
                                <p:cTn id="2771" nodeType="afterEffect" fill="hold" presetClass="exit" presetID="1">
                                  <p:stCondLst>
                                    <p:cond delay="1000"/>
                                  </p:stCondLst>
                                  <p:childTnLst>
                                    <p:set>
                                      <p:cBhvr>
                                        <p:cTn id="2772" dur="1" fill="hold">
                                          <p:stCondLst>
                                            <p:cond delay="0"/>
                                          </p:stCondLst>
                                        </p:cTn>
                                        <p:tgtEl>
                                          <p:spTgt spid="1309"/>
                                        </p:tgtEl>
                                        <p:attrNameLst>
                                          <p:attrName>style.visibility</p:attrName>
                                        </p:attrNameLst>
                                      </p:cBhvr>
                                      <p:to>
                                        <p:strVal val="hidden"/>
                                      </p:to>
                                    </p:set>
                                  </p:childTnLst>
                                </p:cTn>
                              </p:par>
                            </p:childTnLst>
                          </p:cTn>
                        </p:par>
                        <p:par>
                          <p:cTn id="2773" fill="hold">
                            <p:stCondLst>
                              <p:cond delay="13000"/>
                            </p:stCondLst>
                            <p:childTnLst>
                              <p:par>
                                <p:cTn id="2774" nodeType="afterEffect" fill="hold" presetClass="exit" presetID="1">
                                  <p:stCondLst>
                                    <p:cond delay="1000"/>
                                  </p:stCondLst>
                                  <p:childTnLst>
                                    <p:set>
                                      <p:cBhvr>
                                        <p:cTn id="2775" dur="1" fill="hold">
                                          <p:stCondLst>
                                            <p:cond delay="0"/>
                                          </p:stCondLst>
                                        </p:cTn>
                                        <p:tgtEl>
                                          <p:spTgt spid="1308"/>
                                        </p:tgtEl>
                                        <p:attrNameLst>
                                          <p:attrName>style.visibility</p:attrName>
                                        </p:attrNameLst>
                                      </p:cBhvr>
                                      <p:to>
                                        <p:strVal val="hidden"/>
                                      </p:to>
                                    </p:set>
                                  </p:childTnLst>
                                </p:cTn>
                              </p:par>
                            </p:childTnLst>
                          </p:cTn>
                        </p:par>
                        <p:par>
                          <p:cTn id="2776" fill="hold">
                            <p:stCondLst>
                              <p:cond delay="14000"/>
                            </p:stCondLst>
                            <p:childTnLst>
                              <p:par>
                                <p:cTn id="2777" nodeType="afterEffect" fill="hold" presetClass="exit" presetID="1">
                                  <p:stCondLst>
                                    <p:cond delay="1000"/>
                                  </p:stCondLst>
                                  <p:childTnLst>
                                    <p:set>
                                      <p:cBhvr>
                                        <p:cTn id="2778" dur="1" fill="hold">
                                          <p:stCondLst>
                                            <p:cond delay="0"/>
                                          </p:stCondLst>
                                        </p:cTn>
                                        <p:tgtEl>
                                          <p:spTgt spid="1307"/>
                                        </p:tgtEl>
                                        <p:attrNameLst>
                                          <p:attrName>style.visibility</p:attrName>
                                        </p:attrNameLst>
                                      </p:cBhvr>
                                      <p:to>
                                        <p:strVal val="hidden"/>
                                      </p:to>
                                    </p:set>
                                  </p:childTnLst>
                                </p:cTn>
                              </p:par>
                            </p:childTnLst>
                          </p:cTn>
                        </p:par>
                        <p:par>
                          <p:cTn id="2779" fill="hold">
                            <p:stCondLst>
                              <p:cond delay="15000"/>
                            </p:stCondLst>
                            <p:childTnLst>
                              <p:par>
                                <p:cTn id="2780" nodeType="afterEffect" fill="hold" presetClass="exit" presetID="1">
                                  <p:stCondLst>
                                    <p:cond delay="1000"/>
                                  </p:stCondLst>
                                  <p:childTnLst>
                                    <p:set>
                                      <p:cBhvr>
                                        <p:cTn id="2781" dur="1" fill="hold">
                                          <p:stCondLst>
                                            <p:cond delay="0"/>
                                          </p:stCondLst>
                                        </p:cTn>
                                        <p:tgtEl>
                                          <p:spTgt spid="1306"/>
                                        </p:tgtEl>
                                        <p:attrNameLst>
                                          <p:attrName>style.visibility</p:attrName>
                                        </p:attrNameLst>
                                      </p:cBhvr>
                                      <p:to>
                                        <p:strVal val="hidden"/>
                                      </p:to>
                                    </p:set>
                                  </p:childTnLst>
                                </p:cTn>
                              </p:par>
                            </p:childTnLst>
                          </p:cTn>
                        </p:par>
                        <p:par>
                          <p:cTn id="2782" fill="hold">
                            <p:stCondLst>
                              <p:cond delay="16000"/>
                            </p:stCondLst>
                            <p:childTnLst>
                              <p:par>
                                <p:cTn id="2783" nodeType="afterEffect" fill="hold" presetClass="exit" presetID="1">
                                  <p:stCondLst>
                                    <p:cond delay="1000"/>
                                  </p:stCondLst>
                                  <p:childTnLst>
                                    <p:set>
                                      <p:cBhvr>
                                        <p:cTn id="2784" dur="1" fill="hold">
                                          <p:stCondLst>
                                            <p:cond delay="0"/>
                                          </p:stCondLst>
                                        </p:cTn>
                                        <p:tgtEl>
                                          <p:spTgt spid="1305"/>
                                        </p:tgtEl>
                                        <p:attrNameLst>
                                          <p:attrName>style.visibility</p:attrName>
                                        </p:attrNameLst>
                                      </p:cBhvr>
                                      <p:to>
                                        <p:strVal val="hidden"/>
                                      </p:to>
                                    </p:set>
                                  </p:childTnLst>
                                </p:cTn>
                              </p:par>
                            </p:childTnLst>
                          </p:cTn>
                        </p:par>
                        <p:par>
                          <p:cTn id="2785" fill="hold">
                            <p:stCondLst>
                              <p:cond delay="17000"/>
                            </p:stCondLst>
                            <p:childTnLst>
                              <p:par>
                                <p:cTn id="2786" nodeType="afterEffect" fill="hold" presetClass="exit" presetID="1">
                                  <p:stCondLst>
                                    <p:cond delay="1000"/>
                                  </p:stCondLst>
                                  <p:childTnLst>
                                    <p:set>
                                      <p:cBhvr>
                                        <p:cTn id="2787" dur="1" fill="hold">
                                          <p:stCondLst>
                                            <p:cond delay="0"/>
                                          </p:stCondLst>
                                        </p:cTn>
                                        <p:tgtEl>
                                          <p:spTgt spid="1304"/>
                                        </p:tgtEl>
                                        <p:attrNameLst>
                                          <p:attrName>style.visibility</p:attrName>
                                        </p:attrNameLst>
                                      </p:cBhvr>
                                      <p:to>
                                        <p:strVal val="hidden"/>
                                      </p:to>
                                    </p:set>
                                  </p:childTnLst>
                                </p:cTn>
                              </p:par>
                            </p:childTnLst>
                          </p:cTn>
                        </p:par>
                        <p:par>
                          <p:cTn id="2788" fill="hold">
                            <p:stCondLst>
                              <p:cond delay="18000"/>
                            </p:stCondLst>
                            <p:childTnLst>
                              <p:par>
                                <p:cTn id="2789" nodeType="afterEffect" fill="hold" presetClass="exit" presetID="1">
                                  <p:stCondLst>
                                    <p:cond delay="1000"/>
                                  </p:stCondLst>
                                  <p:childTnLst>
                                    <p:set>
                                      <p:cBhvr>
                                        <p:cTn id="2790" dur="1" fill="hold">
                                          <p:stCondLst>
                                            <p:cond delay="0"/>
                                          </p:stCondLst>
                                        </p:cTn>
                                        <p:tgtEl>
                                          <p:spTgt spid="1303"/>
                                        </p:tgtEl>
                                        <p:attrNameLst>
                                          <p:attrName>style.visibility</p:attrName>
                                        </p:attrNameLst>
                                      </p:cBhvr>
                                      <p:to>
                                        <p:strVal val="hidden"/>
                                      </p:to>
                                    </p:set>
                                  </p:childTnLst>
                                </p:cTn>
                              </p:par>
                            </p:childTnLst>
                          </p:cTn>
                        </p:par>
                        <p:par>
                          <p:cTn id="2791" fill="hold">
                            <p:stCondLst>
                              <p:cond delay="19000"/>
                            </p:stCondLst>
                            <p:childTnLst>
                              <p:par>
                                <p:cTn id="2792" nodeType="afterEffect" fill="hold" presetClass="exit" presetID="1">
                                  <p:stCondLst>
                                    <p:cond delay="1000"/>
                                  </p:stCondLst>
                                  <p:childTnLst>
                                    <p:set>
                                      <p:cBhvr>
                                        <p:cTn id="2793" dur="1" fill="hold">
                                          <p:stCondLst>
                                            <p:cond delay="0"/>
                                          </p:stCondLst>
                                        </p:cTn>
                                        <p:tgtEl>
                                          <p:spTgt spid="1302"/>
                                        </p:tgtEl>
                                        <p:attrNameLst>
                                          <p:attrName>style.visibility</p:attrName>
                                        </p:attrNameLst>
                                      </p:cBhvr>
                                      <p:to>
                                        <p:strVal val="hidden"/>
                                      </p:to>
                                    </p:set>
                                  </p:childTnLst>
                                </p:cTn>
                              </p:par>
                            </p:childTnLst>
                          </p:cTn>
                        </p:par>
                        <p:par>
                          <p:cTn id="2794" fill="hold">
                            <p:stCondLst>
                              <p:cond delay="20000"/>
                            </p:stCondLst>
                            <p:childTnLst>
                              <p:par>
                                <p:cTn id="2795" nodeType="afterEffect" fill="hold" presetClass="exit" presetID="1">
                                  <p:stCondLst>
                                    <p:cond delay="1000"/>
                                  </p:stCondLst>
                                  <p:childTnLst>
                                    <p:set>
                                      <p:cBhvr>
                                        <p:cTn id="2796" dur="1" fill="hold">
                                          <p:stCondLst>
                                            <p:cond delay="0"/>
                                          </p:stCondLst>
                                        </p:cTn>
                                        <p:tgtEl>
                                          <p:spTgt spid="1301"/>
                                        </p:tgtEl>
                                        <p:attrNameLst>
                                          <p:attrName>style.visibility</p:attrName>
                                        </p:attrNameLst>
                                      </p:cBhvr>
                                      <p:to>
                                        <p:strVal val="hidden"/>
                                      </p:to>
                                    </p:set>
                                  </p:childTnLst>
                                </p:cTn>
                              </p:par>
                            </p:childTnLst>
                          </p:cTn>
                        </p:par>
                        <p:par>
                          <p:cTn id="2797" fill="hold">
                            <p:stCondLst>
                              <p:cond delay="21000"/>
                            </p:stCondLst>
                            <p:childTnLst>
                              <p:par>
                                <p:cTn id="2798" nodeType="afterEffect" fill="hold" presetClass="exit" presetID="1">
                                  <p:stCondLst>
                                    <p:cond delay="1000"/>
                                  </p:stCondLst>
                                  <p:childTnLst>
                                    <p:set>
                                      <p:cBhvr>
                                        <p:cTn id="2799" dur="1" fill="hold">
                                          <p:stCondLst>
                                            <p:cond delay="0"/>
                                          </p:stCondLst>
                                        </p:cTn>
                                        <p:tgtEl>
                                          <p:spTgt spid="1300"/>
                                        </p:tgtEl>
                                        <p:attrNameLst>
                                          <p:attrName>style.visibility</p:attrName>
                                        </p:attrNameLst>
                                      </p:cBhvr>
                                      <p:to>
                                        <p:strVal val="hidden"/>
                                      </p:to>
                                    </p:set>
                                  </p:childTnLst>
                                </p:cTn>
                              </p:par>
                            </p:childTnLst>
                          </p:cTn>
                        </p:par>
                        <p:par>
                          <p:cTn id="2800" fill="hold">
                            <p:stCondLst>
                              <p:cond delay="22000"/>
                            </p:stCondLst>
                            <p:childTnLst>
                              <p:par>
                                <p:cTn id="2801" nodeType="afterEffect" fill="hold" presetClass="exit" presetID="1">
                                  <p:stCondLst>
                                    <p:cond delay="1000"/>
                                  </p:stCondLst>
                                  <p:childTnLst>
                                    <p:set>
                                      <p:cBhvr>
                                        <p:cTn id="2802" dur="1" fill="hold">
                                          <p:stCondLst>
                                            <p:cond delay="0"/>
                                          </p:stCondLst>
                                        </p:cTn>
                                        <p:tgtEl>
                                          <p:spTgt spid="1299"/>
                                        </p:tgtEl>
                                        <p:attrNameLst>
                                          <p:attrName>style.visibility</p:attrName>
                                        </p:attrNameLst>
                                      </p:cBhvr>
                                      <p:to>
                                        <p:strVal val="hidden"/>
                                      </p:to>
                                    </p:set>
                                  </p:childTnLst>
                                </p:cTn>
                              </p:par>
                            </p:childTnLst>
                          </p:cTn>
                        </p:par>
                        <p:par>
                          <p:cTn id="2803" fill="hold">
                            <p:stCondLst>
                              <p:cond delay="23000"/>
                            </p:stCondLst>
                            <p:childTnLst>
                              <p:par>
                                <p:cTn id="2804" nodeType="afterEffect" fill="hold" presetClass="exit" presetID="1">
                                  <p:stCondLst>
                                    <p:cond delay="1000"/>
                                  </p:stCondLst>
                                  <p:childTnLst>
                                    <p:set>
                                      <p:cBhvr>
                                        <p:cTn id="2805" dur="1" fill="hold">
                                          <p:stCondLst>
                                            <p:cond delay="0"/>
                                          </p:stCondLst>
                                        </p:cTn>
                                        <p:tgtEl>
                                          <p:spTgt spid="1298"/>
                                        </p:tgtEl>
                                        <p:attrNameLst>
                                          <p:attrName>style.visibility</p:attrName>
                                        </p:attrNameLst>
                                      </p:cBhvr>
                                      <p:to>
                                        <p:strVal val="hidden"/>
                                      </p:to>
                                    </p:set>
                                  </p:childTnLst>
                                </p:cTn>
                              </p:par>
                            </p:childTnLst>
                          </p:cTn>
                        </p:par>
                        <p:par>
                          <p:cTn id="2806" fill="hold">
                            <p:stCondLst>
                              <p:cond delay="24000"/>
                            </p:stCondLst>
                            <p:childTnLst>
                              <p:par>
                                <p:cTn id="2807" nodeType="afterEffect" fill="hold" presetClass="exit" presetID="1">
                                  <p:stCondLst>
                                    <p:cond delay="1000"/>
                                  </p:stCondLst>
                                  <p:childTnLst>
                                    <p:set>
                                      <p:cBhvr>
                                        <p:cTn id="2808" dur="1" fill="hold">
                                          <p:stCondLst>
                                            <p:cond delay="9"/>
                                          </p:stCondLst>
                                        </p:cTn>
                                        <p:tgtEl>
                                          <p:spTgt spid="129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#36</a:t>
            </a:r>
            <a:endParaRPr b="0" lang="en-US" sz="4400" strike="noStrike" u="none">
              <a:solidFill>
                <a:srgbClr val="ffffff"/>
              </a:solidFill>
              <a:uFillTx/>
              <a:latin typeface="Arial"/>
            </a:endParaRPr>
          </a:p>
        </p:txBody>
      </p:sp>
      <p:sp>
        <p:nvSpPr>
          <p:cNvPr id="1323" name="PlaceHolder 302"/>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you do not sow that body that shall be,  </a:t>
            </a:r>
            <a:endParaRPr b="0" lang="en-US" sz="3200" strike="noStrike" u="none">
              <a:solidFill>
                <a:srgbClr val="ffffff"/>
              </a:solidFill>
              <a:uFillTx/>
              <a:latin typeface="Arial"/>
            </a:endParaRPr>
          </a:p>
        </p:txBody>
      </p:sp>
      <p:sp>
        <p:nvSpPr>
          <p:cNvPr id="1324" name="PlaceHolder 303"/>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no es el cuerpo que ha de salir, </a:t>
            </a:r>
            <a:endParaRPr b="0" lang="en-US" sz="3200" strike="noStrike" u="none">
              <a:solidFill>
                <a:srgbClr val="ffffff"/>
              </a:solidFill>
              <a:uFillTx/>
              <a:latin typeface="Arial"/>
            </a:endParaRPr>
          </a:p>
        </p:txBody>
      </p:sp>
      <p:sp>
        <p:nvSpPr>
          <p:cNvPr id="1325" name="PlaceHolder 304"/>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 n'est pas le corps qui naîtra;</a:t>
            </a:r>
            <a:endParaRPr b="0" lang="en-US" sz="3200" strike="noStrike" u="none">
              <a:solidFill>
                <a:srgbClr val="ffffff"/>
              </a:solidFill>
              <a:uFillTx/>
              <a:latin typeface="Arial"/>
            </a:endParaRPr>
          </a:p>
        </p:txBody>
      </p:sp>
      <p:sp>
        <p:nvSpPr>
          <p:cNvPr id="1326" name="PlaceHolder 305"/>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 τὸ σῶμα τὸ γενησόμενον σπείρεις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2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#37</a:t>
            </a:r>
            <a:endParaRPr b="0" lang="en-US" sz="4400" strike="noStrike" u="none">
              <a:solidFill>
                <a:srgbClr val="ffffff"/>
              </a:solidFill>
              <a:uFillTx/>
              <a:latin typeface="Arial"/>
            </a:endParaRPr>
          </a:p>
        </p:txBody>
      </p:sp>
      <p:sp>
        <p:nvSpPr>
          <p:cNvPr id="132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15:35, what question will some say in addition to asking something like, With what body are the dead raised?  </a:t>
            </a:r>
            <a:endParaRPr b="0" lang="en-US" sz="3200" strike="noStrike" u="none">
              <a:solidFill>
                <a:srgbClr val="ffffff"/>
              </a:solidFill>
              <a:uFillTx/>
              <a:latin typeface="Arial"/>
            </a:endParaRPr>
          </a:p>
        </p:txBody>
      </p:sp>
      <p:sp>
        <p:nvSpPr>
          <p:cNvPr id="1329" name="PlaceHolder 308"/>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15:35, ¿qué pregunta dirán algunos además de algo como: ¿Con qué cuerpo resucitan los muertos? </a:t>
            </a:r>
            <a:endParaRPr b="0" lang="en-US" sz="3200" strike="noStrike" u="none">
              <a:solidFill>
                <a:srgbClr val="ffffff"/>
              </a:solidFill>
              <a:uFillTx/>
              <a:latin typeface="Arial"/>
            </a:endParaRPr>
          </a:p>
        </p:txBody>
      </p:sp>
      <p:sp>
        <p:nvSpPr>
          <p:cNvPr id="1330" name="PlaceHolder 309"/>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:35, quelle question certains poseront-ils en plus de demander quelque chose comme : Avec quel corps les morts ressuscitent-ils ?</a:t>
            </a:r>
            <a:endParaRPr b="0" lang="en-US" sz="3200" strike="noStrike" u="none">
              <a:solidFill>
                <a:srgbClr val="ffffff"/>
              </a:solidFill>
              <a:uFillTx/>
              <a:latin typeface="Arial"/>
            </a:endParaRPr>
          </a:p>
        </p:txBody>
      </p:sp>
      <p:sp>
        <p:nvSpPr>
          <p:cNvPr id="1331" name="TextBox 91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32" name="TextBox 9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33" name="TextBox 9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34" name="TextBox 9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35" name="TextBox 9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36" name="TextBox 9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37" name="TextBox 9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38" name="TextBox 9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39" name="TextBox 9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40" name="TextBox 9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41" name="TextBox 9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42" name="TextBox 9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43" name="TextBox 9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44" name="TextBox 9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45" name="TextBox 9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46" name="TextBox 9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47" name="TextBox 9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48" name="TextBox 9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49" name="TextBox 9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50" name="TextBox 9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51" name="TextBox 9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52" name="TextBox 9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53" name="TextBox 9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54" name="TextBox 9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55" name="TextBox 9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56" name="TextBox 9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09" dur="indefinite" restart="never" nodeType="tmRoot">
          <p:childTnLst>
            <p:seq>
              <p:cTn id="2810" dur="indefinite" nodeType="mainSeq">
                <p:childTnLst>
                  <p:par>
                    <p:cTn id="2811" fill="hold">
                      <p:stCondLst>
                        <p:cond delay="indefinite"/>
                      </p:stCondLst>
                      <p:childTnLst>
                        <p:par>
                          <p:cTn id="2812" fill="hold">
                            <p:stCondLst>
                              <p:cond delay="0"/>
                            </p:stCondLst>
                            <p:childTnLst>
                              <p:par>
                                <p:cTn id="2813" nodeType="clickEffect" fill="hold" presetClass="exit" presetID="1">
                                  <p:stCondLst>
                                    <p:cond delay="1000"/>
                                  </p:stCondLst>
                                  <p:childTnLst>
                                    <p:set>
                                      <p:cBhvr>
                                        <p:cTn id="2814" dur="1" fill="hold">
                                          <p:stCondLst>
                                            <p:cond delay="0"/>
                                          </p:stCondLst>
                                        </p:cTn>
                                        <p:tgtEl>
                                          <p:spTgt spid="1356"/>
                                        </p:tgtEl>
                                        <p:attrNameLst>
                                          <p:attrName>style.visibility</p:attrName>
                                        </p:attrNameLst>
                                      </p:cBhvr>
                                      <p:to>
                                        <p:strVal val="hidden"/>
                                      </p:to>
                                    </p:set>
                                  </p:childTnLst>
                                </p:cTn>
                              </p:par>
                            </p:childTnLst>
                          </p:cTn>
                        </p:par>
                        <p:par>
                          <p:cTn id="2815" fill="hold">
                            <p:stCondLst>
                              <p:cond delay="1000"/>
                            </p:stCondLst>
                            <p:childTnLst>
                              <p:par>
                                <p:cTn id="2816" nodeType="afterEffect" fill="hold" presetClass="exit" presetID="1">
                                  <p:stCondLst>
                                    <p:cond delay="1000"/>
                                  </p:stCondLst>
                                  <p:childTnLst>
                                    <p:set>
                                      <p:cBhvr>
                                        <p:cTn id="2817" dur="1" fill="hold">
                                          <p:stCondLst>
                                            <p:cond delay="0"/>
                                          </p:stCondLst>
                                        </p:cTn>
                                        <p:tgtEl>
                                          <p:spTgt spid="1355"/>
                                        </p:tgtEl>
                                        <p:attrNameLst>
                                          <p:attrName>style.visibility</p:attrName>
                                        </p:attrNameLst>
                                      </p:cBhvr>
                                      <p:to>
                                        <p:strVal val="hidden"/>
                                      </p:to>
                                    </p:set>
                                  </p:childTnLst>
                                </p:cTn>
                              </p:par>
                            </p:childTnLst>
                          </p:cTn>
                        </p:par>
                        <p:par>
                          <p:cTn id="2818" fill="hold">
                            <p:stCondLst>
                              <p:cond delay="2000"/>
                            </p:stCondLst>
                            <p:childTnLst>
                              <p:par>
                                <p:cTn id="2819" nodeType="afterEffect" fill="hold" presetClass="exit" presetID="1">
                                  <p:stCondLst>
                                    <p:cond delay="1000"/>
                                  </p:stCondLst>
                                  <p:childTnLst>
                                    <p:set>
                                      <p:cBhvr>
                                        <p:cTn id="2820" dur="1" fill="hold">
                                          <p:stCondLst>
                                            <p:cond delay="0"/>
                                          </p:stCondLst>
                                        </p:cTn>
                                        <p:tgtEl>
                                          <p:spTgt spid="1354"/>
                                        </p:tgtEl>
                                        <p:attrNameLst>
                                          <p:attrName>style.visibility</p:attrName>
                                        </p:attrNameLst>
                                      </p:cBhvr>
                                      <p:to>
                                        <p:strVal val="hidden"/>
                                      </p:to>
                                    </p:set>
                                  </p:childTnLst>
                                </p:cTn>
                              </p:par>
                            </p:childTnLst>
                          </p:cTn>
                        </p:par>
                        <p:par>
                          <p:cTn id="2821" fill="hold">
                            <p:stCondLst>
                              <p:cond delay="3000"/>
                            </p:stCondLst>
                            <p:childTnLst>
                              <p:par>
                                <p:cTn id="2822" nodeType="afterEffect" fill="hold" presetClass="exit" presetID="1">
                                  <p:stCondLst>
                                    <p:cond delay="1000"/>
                                  </p:stCondLst>
                                  <p:childTnLst>
                                    <p:set>
                                      <p:cBhvr>
                                        <p:cTn id="2823" dur="1" fill="hold">
                                          <p:stCondLst>
                                            <p:cond delay="0"/>
                                          </p:stCondLst>
                                        </p:cTn>
                                        <p:tgtEl>
                                          <p:spTgt spid="1353"/>
                                        </p:tgtEl>
                                        <p:attrNameLst>
                                          <p:attrName>style.visibility</p:attrName>
                                        </p:attrNameLst>
                                      </p:cBhvr>
                                      <p:to>
                                        <p:strVal val="hidden"/>
                                      </p:to>
                                    </p:set>
                                  </p:childTnLst>
                                </p:cTn>
                              </p:par>
                            </p:childTnLst>
                          </p:cTn>
                        </p:par>
                        <p:par>
                          <p:cTn id="2824" fill="hold">
                            <p:stCondLst>
                              <p:cond delay="4000"/>
                            </p:stCondLst>
                            <p:childTnLst>
                              <p:par>
                                <p:cTn id="2825" nodeType="afterEffect" fill="hold" presetClass="exit" presetID="1">
                                  <p:stCondLst>
                                    <p:cond delay="1000"/>
                                  </p:stCondLst>
                                  <p:childTnLst>
                                    <p:set>
                                      <p:cBhvr>
                                        <p:cTn id="2826" dur="1" fill="hold">
                                          <p:stCondLst>
                                            <p:cond delay="0"/>
                                          </p:stCondLst>
                                        </p:cTn>
                                        <p:tgtEl>
                                          <p:spTgt spid="1352"/>
                                        </p:tgtEl>
                                        <p:attrNameLst>
                                          <p:attrName>style.visibility</p:attrName>
                                        </p:attrNameLst>
                                      </p:cBhvr>
                                      <p:to>
                                        <p:strVal val="hidden"/>
                                      </p:to>
                                    </p:set>
                                  </p:childTnLst>
                                </p:cTn>
                              </p:par>
                            </p:childTnLst>
                          </p:cTn>
                        </p:par>
                        <p:par>
                          <p:cTn id="2827" fill="hold">
                            <p:stCondLst>
                              <p:cond delay="5000"/>
                            </p:stCondLst>
                            <p:childTnLst>
                              <p:par>
                                <p:cTn id="2828" nodeType="afterEffect" fill="hold" presetClass="exit" presetID="1">
                                  <p:stCondLst>
                                    <p:cond delay="1000"/>
                                  </p:stCondLst>
                                  <p:childTnLst>
                                    <p:set>
                                      <p:cBhvr>
                                        <p:cTn id="2829" dur="1" fill="hold">
                                          <p:stCondLst>
                                            <p:cond delay="0"/>
                                          </p:stCondLst>
                                        </p:cTn>
                                        <p:tgtEl>
                                          <p:spTgt spid="1351"/>
                                        </p:tgtEl>
                                        <p:attrNameLst>
                                          <p:attrName>style.visibility</p:attrName>
                                        </p:attrNameLst>
                                      </p:cBhvr>
                                      <p:to>
                                        <p:strVal val="hidden"/>
                                      </p:to>
                                    </p:set>
                                  </p:childTnLst>
                                </p:cTn>
                              </p:par>
                            </p:childTnLst>
                          </p:cTn>
                        </p:par>
                        <p:par>
                          <p:cTn id="2830" fill="hold">
                            <p:stCondLst>
                              <p:cond delay="6000"/>
                            </p:stCondLst>
                            <p:childTnLst>
                              <p:par>
                                <p:cTn id="2831" nodeType="afterEffect" fill="hold" presetClass="exit" presetID="1">
                                  <p:stCondLst>
                                    <p:cond delay="1000"/>
                                  </p:stCondLst>
                                  <p:childTnLst>
                                    <p:set>
                                      <p:cBhvr>
                                        <p:cTn id="2832" dur="1" fill="hold">
                                          <p:stCondLst>
                                            <p:cond delay="0"/>
                                          </p:stCondLst>
                                        </p:cTn>
                                        <p:tgtEl>
                                          <p:spTgt spid="1350"/>
                                        </p:tgtEl>
                                        <p:attrNameLst>
                                          <p:attrName>style.visibility</p:attrName>
                                        </p:attrNameLst>
                                      </p:cBhvr>
                                      <p:to>
                                        <p:strVal val="hidden"/>
                                      </p:to>
                                    </p:set>
                                  </p:childTnLst>
                                </p:cTn>
                              </p:par>
                            </p:childTnLst>
                          </p:cTn>
                        </p:par>
                        <p:par>
                          <p:cTn id="2833" fill="hold">
                            <p:stCondLst>
                              <p:cond delay="7000"/>
                            </p:stCondLst>
                            <p:childTnLst>
                              <p:par>
                                <p:cTn id="2834" nodeType="afterEffect" fill="hold" presetClass="exit" presetID="1">
                                  <p:stCondLst>
                                    <p:cond delay="1000"/>
                                  </p:stCondLst>
                                  <p:childTnLst>
                                    <p:set>
                                      <p:cBhvr>
                                        <p:cTn id="2835" dur="1" fill="hold">
                                          <p:stCondLst>
                                            <p:cond delay="0"/>
                                          </p:stCondLst>
                                        </p:cTn>
                                        <p:tgtEl>
                                          <p:spTgt spid="1349"/>
                                        </p:tgtEl>
                                        <p:attrNameLst>
                                          <p:attrName>style.visibility</p:attrName>
                                        </p:attrNameLst>
                                      </p:cBhvr>
                                      <p:to>
                                        <p:strVal val="hidden"/>
                                      </p:to>
                                    </p:set>
                                  </p:childTnLst>
                                </p:cTn>
                              </p:par>
                            </p:childTnLst>
                          </p:cTn>
                        </p:par>
                        <p:par>
                          <p:cTn id="2836" fill="hold">
                            <p:stCondLst>
                              <p:cond delay="8000"/>
                            </p:stCondLst>
                            <p:childTnLst>
                              <p:par>
                                <p:cTn id="2837" nodeType="afterEffect" fill="hold" presetClass="exit" presetID="1">
                                  <p:stCondLst>
                                    <p:cond delay="1000"/>
                                  </p:stCondLst>
                                  <p:childTnLst>
                                    <p:set>
                                      <p:cBhvr>
                                        <p:cTn id="2838" dur="1" fill="hold">
                                          <p:stCondLst>
                                            <p:cond delay="0"/>
                                          </p:stCondLst>
                                        </p:cTn>
                                        <p:tgtEl>
                                          <p:spTgt spid="1348"/>
                                        </p:tgtEl>
                                        <p:attrNameLst>
                                          <p:attrName>style.visibility</p:attrName>
                                        </p:attrNameLst>
                                      </p:cBhvr>
                                      <p:to>
                                        <p:strVal val="hidden"/>
                                      </p:to>
                                    </p:set>
                                  </p:childTnLst>
                                </p:cTn>
                              </p:par>
                            </p:childTnLst>
                          </p:cTn>
                        </p:par>
                        <p:par>
                          <p:cTn id="2839" fill="hold">
                            <p:stCondLst>
                              <p:cond delay="9000"/>
                            </p:stCondLst>
                            <p:childTnLst>
                              <p:par>
                                <p:cTn id="2840" nodeType="afterEffect" fill="hold" presetClass="exit" presetID="1">
                                  <p:stCondLst>
                                    <p:cond delay="1000"/>
                                  </p:stCondLst>
                                  <p:childTnLst>
                                    <p:set>
                                      <p:cBhvr>
                                        <p:cTn id="2841" dur="1" fill="hold">
                                          <p:stCondLst>
                                            <p:cond delay="0"/>
                                          </p:stCondLst>
                                        </p:cTn>
                                        <p:tgtEl>
                                          <p:spTgt spid="1347"/>
                                        </p:tgtEl>
                                        <p:attrNameLst>
                                          <p:attrName>style.visibility</p:attrName>
                                        </p:attrNameLst>
                                      </p:cBhvr>
                                      <p:to>
                                        <p:strVal val="hidden"/>
                                      </p:to>
                                    </p:set>
                                  </p:childTnLst>
                                </p:cTn>
                              </p:par>
                            </p:childTnLst>
                          </p:cTn>
                        </p:par>
                        <p:par>
                          <p:cTn id="2842" fill="hold">
                            <p:stCondLst>
                              <p:cond delay="10000"/>
                            </p:stCondLst>
                            <p:childTnLst>
                              <p:par>
                                <p:cTn id="2843" nodeType="afterEffect" fill="hold" presetClass="exit" presetID="1">
                                  <p:stCondLst>
                                    <p:cond delay="1000"/>
                                  </p:stCondLst>
                                  <p:childTnLst>
                                    <p:set>
                                      <p:cBhvr>
                                        <p:cTn id="2844" dur="1" fill="hold">
                                          <p:stCondLst>
                                            <p:cond delay="0"/>
                                          </p:stCondLst>
                                        </p:cTn>
                                        <p:tgtEl>
                                          <p:spTgt spid="1346"/>
                                        </p:tgtEl>
                                        <p:attrNameLst>
                                          <p:attrName>style.visibility</p:attrName>
                                        </p:attrNameLst>
                                      </p:cBhvr>
                                      <p:to>
                                        <p:strVal val="hidden"/>
                                      </p:to>
                                    </p:set>
                                  </p:childTnLst>
                                </p:cTn>
                              </p:par>
                            </p:childTnLst>
                          </p:cTn>
                        </p:par>
                        <p:par>
                          <p:cTn id="2845" fill="hold">
                            <p:stCondLst>
                              <p:cond delay="11000"/>
                            </p:stCondLst>
                            <p:childTnLst>
                              <p:par>
                                <p:cTn id="2846" nodeType="afterEffect" fill="hold" presetClass="exit" presetID="1">
                                  <p:stCondLst>
                                    <p:cond delay="1000"/>
                                  </p:stCondLst>
                                  <p:childTnLst>
                                    <p:set>
                                      <p:cBhvr>
                                        <p:cTn id="2847" dur="1" fill="hold">
                                          <p:stCondLst>
                                            <p:cond delay="0"/>
                                          </p:stCondLst>
                                        </p:cTn>
                                        <p:tgtEl>
                                          <p:spTgt spid="1345"/>
                                        </p:tgtEl>
                                        <p:attrNameLst>
                                          <p:attrName>style.visibility</p:attrName>
                                        </p:attrNameLst>
                                      </p:cBhvr>
                                      <p:to>
                                        <p:strVal val="hidden"/>
                                      </p:to>
                                    </p:set>
                                  </p:childTnLst>
                                </p:cTn>
                              </p:par>
                            </p:childTnLst>
                          </p:cTn>
                        </p:par>
                        <p:par>
                          <p:cTn id="2848" fill="hold">
                            <p:stCondLst>
                              <p:cond delay="12000"/>
                            </p:stCondLst>
                            <p:childTnLst>
                              <p:par>
                                <p:cTn id="2849" nodeType="afterEffect" fill="hold" presetClass="exit" presetID="1">
                                  <p:stCondLst>
                                    <p:cond delay="1000"/>
                                  </p:stCondLst>
                                  <p:childTnLst>
                                    <p:set>
                                      <p:cBhvr>
                                        <p:cTn id="2850" dur="1" fill="hold">
                                          <p:stCondLst>
                                            <p:cond delay="0"/>
                                          </p:stCondLst>
                                        </p:cTn>
                                        <p:tgtEl>
                                          <p:spTgt spid="1344"/>
                                        </p:tgtEl>
                                        <p:attrNameLst>
                                          <p:attrName>style.visibility</p:attrName>
                                        </p:attrNameLst>
                                      </p:cBhvr>
                                      <p:to>
                                        <p:strVal val="hidden"/>
                                      </p:to>
                                    </p:set>
                                  </p:childTnLst>
                                </p:cTn>
                              </p:par>
                            </p:childTnLst>
                          </p:cTn>
                        </p:par>
                        <p:par>
                          <p:cTn id="2851" fill="hold">
                            <p:stCondLst>
                              <p:cond delay="13000"/>
                            </p:stCondLst>
                            <p:childTnLst>
                              <p:par>
                                <p:cTn id="2852" nodeType="afterEffect" fill="hold" presetClass="exit" presetID="1">
                                  <p:stCondLst>
                                    <p:cond delay="1000"/>
                                  </p:stCondLst>
                                  <p:childTnLst>
                                    <p:set>
                                      <p:cBhvr>
                                        <p:cTn id="2853" dur="1" fill="hold">
                                          <p:stCondLst>
                                            <p:cond delay="0"/>
                                          </p:stCondLst>
                                        </p:cTn>
                                        <p:tgtEl>
                                          <p:spTgt spid="1343"/>
                                        </p:tgtEl>
                                        <p:attrNameLst>
                                          <p:attrName>style.visibility</p:attrName>
                                        </p:attrNameLst>
                                      </p:cBhvr>
                                      <p:to>
                                        <p:strVal val="hidden"/>
                                      </p:to>
                                    </p:set>
                                  </p:childTnLst>
                                </p:cTn>
                              </p:par>
                            </p:childTnLst>
                          </p:cTn>
                        </p:par>
                        <p:par>
                          <p:cTn id="2854" fill="hold">
                            <p:stCondLst>
                              <p:cond delay="14000"/>
                            </p:stCondLst>
                            <p:childTnLst>
                              <p:par>
                                <p:cTn id="2855" nodeType="afterEffect" fill="hold" presetClass="exit" presetID="1">
                                  <p:stCondLst>
                                    <p:cond delay="1000"/>
                                  </p:stCondLst>
                                  <p:childTnLst>
                                    <p:set>
                                      <p:cBhvr>
                                        <p:cTn id="2856" dur="1" fill="hold">
                                          <p:stCondLst>
                                            <p:cond delay="0"/>
                                          </p:stCondLst>
                                        </p:cTn>
                                        <p:tgtEl>
                                          <p:spTgt spid="1342"/>
                                        </p:tgtEl>
                                        <p:attrNameLst>
                                          <p:attrName>style.visibility</p:attrName>
                                        </p:attrNameLst>
                                      </p:cBhvr>
                                      <p:to>
                                        <p:strVal val="hidden"/>
                                      </p:to>
                                    </p:set>
                                  </p:childTnLst>
                                </p:cTn>
                              </p:par>
                            </p:childTnLst>
                          </p:cTn>
                        </p:par>
                        <p:par>
                          <p:cTn id="2857" fill="hold">
                            <p:stCondLst>
                              <p:cond delay="15000"/>
                            </p:stCondLst>
                            <p:childTnLst>
                              <p:par>
                                <p:cTn id="2858" nodeType="afterEffect" fill="hold" presetClass="exit" presetID="1">
                                  <p:stCondLst>
                                    <p:cond delay="1000"/>
                                  </p:stCondLst>
                                  <p:childTnLst>
                                    <p:set>
                                      <p:cBhvr>
                                        <p:cTn id="2859" dur="1" fill="hold">
                                          <p:stCondLst>
                                            <p:cond delay="0"/>
                                          </p:stCondLst>
                                        </p:cTn>
                                        <p:tgtEl>
                                          <p:spTgt spid="1341"/>
                                        </p:tgtEl>
                                        <p:attrNameLst>
                                          <p:attrName>style.visibility</p:attrName>
                                        </p:attrNameLst>
                                      </p:cBhvr>
                                      <p:to>
                                        <p:strVal val="hidden"/>
                                      </p:to>
                                    </p:set>
                                  </p:childTnLst>
                                </p:cTn>
                              </p:par>
                            </p:childTnLst>
                          </p:cTn>
                        </p:par>
                        <p:par>
                          <p:cTn id="2860" fill="hold">
                            <p:stCondLst>
                              <p:cond delay="16000"/>
                            </p:stCondLst>
                            <p:childTnLst>
                              <p:par>
                                <p:cTn id="2861" nodeType="afterEffect" fill="hold" presetClass="exit" presetID="1">
                                  <p:stCondLst>
                                    <p:cond delay="1000"/>
                                  </p:stCondLst>
                                  <p:childTnLst>
                                    <p:set>
                                      <p:cBhvr>
                                        <p:cTn id="2862" dur="1" fill="hold">
                                          <p:stCondLst>
                                            <p:cond delay="0"/>
                                          </p:stCondLst>
                                        </p:cTn>
                                        <p:tgtEl>
                                          <p:spTgt spid="1340"/>
                                        </p:tgtEl>
                                        <p:attrNameLst>
                                          <p:attrName>style.visibility</p:attrName>
                                        </p:attrNameLst>
                                      </p:cBhvr>
                                      <p:to>
                                        <p:strVal val="hidden"/>
                                      </p:to>
                                    </p:set>
                                  </p:childTnLst>
                                </p:cTn>
                              </p:par>
                            </p:childTnLst>
                          </p:cTn>
                        </p:par>
                        <p:par>
                          <p:cTn id="2863" fill="hold">
                            <p:stCondLst>
                              <p:cond delay="17000"/>
                            </p:stCondLst>
                            <p:childTnLst>
                              <p:par>
                                <p:cTn id="2864" nodeType="afterEffect" fill="hold" presetClass="exit" presetID="1">
                                  <p:stCondLst>
                                    <p:cond delay="1000"/>
                                  </p:stCondLst>
                                  <p:childTnLst>
                                    <p:set>
                                      <p:cBhvr>
                                        <p:cTn id="2865" dur="1" fill="hold">
                                          <p:stCondLst>
                                            <p:cond delay="0"/>
                                          </p:stCondLst>
                                        </p:cTn>
                                        <p:tgtEl>
                                          <p:spTgt spid="1339"/>
                                        </p:tgtEl>
                                        <p:attrNameLst>
                                          <p:attrName>style.visibility</p:attrName>
                                        </p:attrNameLst>
                                      </p:cBhvr>
                                      <p:to>
                                        <p:strVal val="hidden"/>
                                      </p:to>
                                    </p:set>
                                  </p:childTnLst>
                                </p:cTn>
                              </p:par>
                            </p:childTnLst>
                          </p:cTn>
                        </p:par>
                        <p:par>
                          <p:cTn id="2866" fill="hold">
                            <p:stCondLst>
                              <p:cond delay="18000"/>
                            </p:stCondLst>
                            <p:childTnLst>
                              <p:par>
                                <p:cTn id="2867" nodeType="afterEffect" fill="hold" presetClass="exit" presetID="1">
                                  <p:stCondLst>
                                    <p:cond delay="1000"/>
                                  </p:stCondLst>
                                  <p:childTnLst>
                                    <p:set>
                                      <p:cBhvr>
                                        <p:cTn id="2868" dur="1" fill="hold">
                                          <p:stCondLst>
                                            <p:cond delay="0"/>
                                          </p:stCondLst>
                                        </p:cTn>
                                        <p:tgtEl>
                                          <p:spTgt spid="1338"/>
                                        </p:tgtEl>
                                        <p:attrNameLst>
                                          <p:attrName>style.visibility</p:attrName>
                                        </p:attrNameLst>
                                      </p:cBhvr>
                                      <p:to>
                                        <p:strVal val="hidden"/>
                                      </p:to>
                                    </p:set>
                                  </p:childTnLst>
                                </p:cTn>
                              </p:par>
                            </p:childTnLst>
                          </p:cTn>
                        </p:par>
                        <p:par>
                          <p:cTn id="2869" fill="hold">
                            <p:stCondLst>
                              <p:cond delay="19000"/>
                            </p:stCondLst>
                            <p:childTnLst>
                              <p:par>
                                <p:cTn id="2870" nodeType="afterEffect" fill="hold" presetClass="exit" presetID="1">
                                  <p:stCondLst>
                                    <p:cond delay="1000"/>
                                  </p:stCondLst>
                                  <p:childTnLst>
                                    <p:set>
                                      <p:cBhvr>
                                        <p:cTn id="2871" dur="1" fill="hold">
                                          <p:stCondLst>
                                            <p:cond delay="0"/>
                                          </p:stCondLst>
                                        </p:cTn>
                                        <p:tgtEl>
                                          <p:spTgt spid="1337"/>
                                        </p:tgtEl>
                                        <p:attrNameLst>
                                          <p:attrName>style.visibility</p:attrName>
                                        </p:attrNameLst>
                                      </p:cBhvr>
                                      <p:to>
                                        <p:strVal val="hidden"/>
                                      </p:to>
                                    </p:set>
                                  </p:childTnLst>
                                </p:cTn>
                              </p:par>
                            </p:childTnLst>
                          </p:cTn>
                        </p:par>
                        <p:par>
                          <p:cTn id="2872" fill="hold">
                            <p:stCondLst>
                              <p:cond delay="20000"/>
                            </p:stCondLst>
                            <p:childTnLst>
                              <p:par>
                                <p:cTn id="2873" nodeType="afterEffect" fill="hold" presetClass="exit" presetID="1">
                                  <p:stCondLst>
                                    <p:cond delay="1000"/>
                                  </p:stCondLst>
                                  <p:childTnLst>
                                    <p:set>
                                      <p:cBhvr>
                                        <p:cTn id="2874" dur="1" fill="hold">
                                          <p:stCondLst>
                                            <p:cond delay="0"/>
                                          </p:stCondLst>
                                        </p:cTn>
                                        <p:tgtEl>
                                          <p:spTgt spid="1336"/>
                                        </p:tgtEl>
                                        <p:attrNameLst>
                                          <p:attrName>style.visibility</p:attrName>
                                        </p:attrNameLst>
                                      </p:cBhvr>
                                      <p:to>
                                        <p:strVal val="hidden"/>
                                      </p:to>
                                    </p:set>
                                  </p:childTnLst>
                                </p:cTn>
                              </p:par>
                            </p:childTnLst>
                          </p:cTn>
                        </p:par>
                        <p:par>
                          <p:cTn id="2875" fill="hold">
                            <p:stCondLst>
                              <p:cond delay="21000"/>
                            </p:stCondLst>
                            <p:childTnLst>
                              <p:par>
                                <p:cTn id="2876" nodeType="afterEffect" fill="hold" presetClass="exit" presetID="1">
                                  <p:stCondLst>
                                    <p:cond delay="1000"/>
                                  </p:stCondLst>
                                  <p:childTnLst>
                                    <p:set>
                                      <p:cBhvr>
                                        <p:cTn id="2877" dur="1" fill="hold">
                                          <p:stCondLst>
                                            <p:cond delay="0"/>
                                          </p:stCondLst>
                                        </p:cTn>
                                        <p:tgtEl>
                                          <p:spTgt spid="1335"/>
                                        </p:tgtEl>
                                        <p:attrNameLst>
                                          <p:attrName>style.visibility</p:attrName>
                                        </p:attrNameLst>
                                      </p:cBhvr>
                                      <p:to>
                                        <p:strVal val="hidden"/>
                                      </p:to>
                                    </p:set>
                                  </p:childTnLst>
                                </p:cTn>
                              </p:par>
                            </p:childTnLst>
                          </p:cTn>
                        </p:par>
                        <p:par>
                          <p:cTn id="2878" fill="hold">
                            <p:stCondLst>
                              <p:cond delay="22000"/>
                            </p:stCondLst>
                            <p:childTnLst>
                              <p:par>
                                <p:cTn id="2879" nodeType="afterEffect" fill="hold" presetClass="exit" presetID="1">
                                  <p:stCondLst>
                                    <p:cond delay="1000"/>
                                  </p:stCondLst>
                                  <p:childTnLst>
                                    <p:set>
                                      <p:cBhvr>
                                        <p:cTn id="2880" dur="1" fill="hold">
                                          <p:stCondLst>
                                            <p:cond delay="0"/>
                                          </p:stCondLst>
                                        </p:cTn>
                                        <p:tgtEl>
                                          <p:spTgt spid="1334"/>
                                        </p:tgtEl>
                                        <p:attrNameLst>
                                          <p:attrName>style.visibility</p:attrName>
                                        </p:attrNameLst>
                                      </p:cBhvr>
                                      <p:to>
                                        <p:strVal val="hidden"/>
                                      </p:to>
                                    </p:set>
                                  </p:childTnLst>
                                </p:cTn>
                              </p:par>
                            </p:childTnLst>
                          </p:cTn>
                        </p:par>
                        <p:par>
                          <p:cTn id="2881" fill="hold">
                            <p:stCondLst>
                              <p:cond delay="23000"/>
                            </p:stCondLst>
                            <p:childTnLst>
                              <p:par>
                                <p:cTn id="2882" nodeType="afterEffect" fill="hold" presetClass="exit" presetID="1">
                                  <p:stCondLst>
                                    <p:cond delay="1000"/>
                                  </p:stCondLst>
                                  <p:childTnLst>
                                    <p:set>
                                      <p:cBhvr>
                                        <p:cTn id="2883" dur="1" fill="hold">
                                          <p:stCondLst>
                                            <p:cond delay="0"/>
                                          </p:stCondLst>
                                        </p:cTn>
                                        <p:tgtEl>
                                          <p:spTgt spid="1333"/>
                                        </p:tgtEl>
                                        <p:attrNameLst>
                                          <p:attrName>style.visibility</p:attrName>
                                        </p:attrNameLst>
                                      </p:cBhvr>
                                      <p:to>
                                        <p:strVal val="hidden"/>
                                      </p:to>
                                    </p:set>
                                  </p:childTnLst>
                                </p:cTn>
                              </p:par>
                            </p:childTnLst>
                          </p:cTn>
                        </p:par>
                        <p:par>
                          <p:cTn id="2884" fill="hold">
                            <p:stCondLst>
                              <p:cond delay="24000"/>
                            </p:stCondLst>
                            <p:childTnLst>
                              <p:par>
                                <p:cTn id="2885" nodeType="afterEffect" fill="hold" presetClass="exit" presetID="1">
                                  <p:stCondLst>
                                    <p:cond delay="1000"/>
                                  </p:stCondLst>
                                  <p:childTnLst>
                                    <p:set>
                                      <p:cBhvr>
                                        <p:cTn id="2886" dur="1" fill="hold">
                                          <p:stCondLst>
                                            <p:cond delay="9"/>
                                          </p:stCondLst>
                                        </p:cTn>
                                        <p:tgtEl>
                                          <p:spTgt spid="133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7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#37</a:t>
            </a:r>
            <a:endParaRPr b="0" lang="en-US" sz="4400" strike="noStrike" u="none">
              <a:solidFill>
                <a:srgbClr val="ffffff"/>
              </a:solidFill>
              <a:uFillTx/>
              <a:latin typeface="Arial"/>
            </a:endParaRPr>
          </a:p>
        </p:txBody>
      </p:sp>
      <p:sp>
        <p:nvSpPr>
          <p:cNvPr id="1358" name="PlaceHolder 311"/>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“How are the dead raised up?  </a:t>
            </a:r>
            <a:endParaRPr b="0" lang="en-US" sz="3200" strike="noStrike" u="none">
              <a:solidFill>
                <a:srgbClr val="ffffff"/>
              </a:solidFill>
              <a:uFillTx/>
              <a:latin typeface="Arial"/>
            </a:endParaRPr>
          </a:p>
        </p:txBody>
      </p:sp>
      <p:sp>
        <p:nvSpPr>
          <p:cNvPr id="1359" name="PlaceHolder 312"/>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«¿Cómo resucitarán los muertos? </a:t>
            </a:r>
            <a:endParaRPr b="0" lang="en-US" sz="3200" strike="noStrike" u="none">
              <a:solidFill>
                <a:srgbClr val="ffffff"/>
              </a:solidFill>
              <a:uFillTx/>
              <a:latin typeface="Arial"/>
            </a:endParaRPr>
          </a:p>
        </p:txBody>
      </p:sp>
      <p:sp>
        <p:nvSpPr>
          <p:cNvPr id="1360" name="PlaceHolder 313"/>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Comment les morts ressuscitent-ils,</a:t>
            </a:r>
            <a:endParaRPr b="0" lang="en-US" sz="3200" strike="noStrike" u="none">
              <a:solidFill>
                <a:srgbClr val="ffffff"/>
              </a:solidFill>
              <a:uFillTx/>
              <a:latin typeface="Arial"/>
            </a:endParaRPr>
          </a:p>
        </p:txBody>
      </p:sp>
      <p:sp>
        <p:nvSpPr>
          <p:cNvPr id="1361" name="PlaceHolder 314"/>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Πῶς ἐγείρονται οἱ νεκροί,</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7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6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#38</a:t>
            </a:r>
            <a:endParaRPr b="0" lang="en-US" sz="4400" strike="noStrike" u="none">
              <a:solidFill>
                <a:srgbClr val="ffffff"/>
              </a:solidFill>
              <a:uFillTx/>
              <a:latin typeface="Arial"/>
            </a:endParaRPr>
          </a:p>
        </p:txBody>
      </p:sp>
      <p:sp>
        <p:nvSpPr>
          <p:cNvPr id="136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15:51, what words are used to describe idea that we shall not all sleep but we shall all be changed?  </a:t>
            </a:r>
            <a:endParaRPr b="0" lang="en-US" sz="3200" strike="noStrike" u="none">
              <a:solidFill>
                <a:srgbClr val="ffffff"/>
              </a:solidFill>
              <a:uFillTx/>
              <a:latin typeface="Arial"/>
            </a:endParaRPr>
          </a:p>
        </p:txBody>
      </p:sp>
      <p:sp>
        <p:nvSpPr>
          <p:cNvPr id="1364" name="PlaceHolder 317"/>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15:51, ¿qué palabras se usan para describir la idea de que no todos dormiremos pero todos seremos transformados? </a:t>
            </a:r>
            <a:endParaRPr b="0" lang="en-US" sz="3200" strike="noStrike" u="none">
              <a:solidFill>
                <a:srgbClr val="ffffff"/>
              </a:solidFill>
              <a:uFillTx/>
              <a:latin typeface="Arial"/>
            </a:endParaRPr>
          </a:p>
        </p:txBody>
      </p:sp>
      <p:sp>
        <p:nvSpPr>
          <p:cNvPr id="1365" name="PlaceHolder 318"/>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1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:51, quels mots sont utilisés pour décrire l’idée selon laquelle nous ne dormirons pas tous mais que nous serons tous transformés ?</a:t>
            </a:r>
            <a:endParaRPr b="0" lang="en-US" sz="3200" strike="noStrike" u="none">
              <a:solidFill>
                <a:srgbClr val="ffffff"/>
              </a:solidFill>
              <a:uFillTx/>
              <a:latin typeface="Arial"/>
            </a:endParaRPr>
          </a:p>
        </p:txBody>
      </p:sp>
      <p:sp>
        <p:nvSpPr>
          <p:cNvPr id="1366" name="TextBox 93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367" name="TextBox 9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368" name="TextBox 9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369" name="TextBox 9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370" name="TextBox 9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371" name="TextBox 9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372" name="TextBox 9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373" name="TextBox 9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374" name="TextBox 9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375" name="TextBox 9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376" name="TextBox 9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377" name="TextBox 9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378" name="TextBox 9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379" name="TextBox 9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380" name="TextBox 9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381" name="TextBox 9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382" name="TextBox 9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383" name="TextBox 9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384" name="TextBox 9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385" name="TextBox 9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386" name="TextBox 9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387" name="TextBox 9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388" name="TextBox 9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389" name="TextBox 9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390" name="TextBox 9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391" name="TextBox 9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887" dur="indefinite" restart="never" nodeType="tmRoot">
          <p:childTnLst>
            <p:seq>
              <p:cTn id="2888" dur="indefinite" nodeType="mainSeq">
                <p:childTnLst>
                  <p:par>
                    <p:cTn id="2889" fill="hold">
                      <p:stCondLst>
                        <p:cond delay="indefinite"/>
                      </p:stCondLst>
                      <p:childTnLst>
                        <p:par>
                          <p:cTn id="2890" fill="hold">
                            <p:stCondLst>
                              <p:cond delay="0"/>
                            </p:stCondLst>
                            <p:childTnLst>
                              <p:par>
                                <p:cTn id="2891" nodeType="clickEffect" fill="hold" presetClass="exit" presetID="1">
                                  <p:stCondLst>
                                    <p:cond delay="1000"/>
                                  </p:stCondLst>
                                  <p:childTnLst>
                                    <p:set>
                                      <p:cBhvr>
                                        <p:cTn id="2892" dur="1" fill="hold">
                                          <p:stCondLst>
                                            <p:cond delay="0"/>
                                          </p:stCondLst>
                                        </p:cTn>
                                        <p:tgtEl>
                                          <p:spTgt spid="1391"/>
                                        </p:tgtEl>
                                        <p:attrNameLst>
                                          <p:attrName>style.visibility</p:attrName>
                                        </p:attrNameLst>
                                      </p:cBhvr>
                                      <p:to>
                                        <p:strVal val="hidden"/>
                                      </p:to>
                                    </p:set>
                                  </p:childTnLst>
                                </p:cTn>
                              </p:par>
                            </p:childTnLst>
                          </p:cTn>
                        </p:par>
                        <p:par>
                          <p:cTn id="2893" fill="hold">
                            <p:stCondLst>
                              <p:cond delay="1000"/>
                            </p:stCondLst>
                            <p:childTnLst>
                              <p:par>
                                <p:cTn id="2894" nodeType="afterEffect" fill="hold" presetClass="exit" presetID="1">
                                  <p:stCondLst>
                                    <p:cond delay="1000"/>
                                  </p:stCondLst>
                                  <p:childTnLst>
                                    <p:set>
                                      <p:cBhvr>
                                        <p:cTn id="2895" dur="1" fill="hold">
                                          <p:stCondLst>
                                            <p:cond delay="0"/>
                                          </p:stCondLst>
                                        </p:cTn>
                                        <p:tgtEl>
                                          <p:spTgt spid="1390"/>
                                        </p:tgtEl>
                                        <p:attrNameLst>
                                          <p:attrName>style.visibility</p:attrName>
                                        </p:attrNameLst>
                                      </p:cBhvr>
                                      <p:to>
                                        <p:strVal val="hidden"/>
                                      </p:to>
                                    </p:set>
                                  </p:childTnLst>
                                </p:cTn>
                              </p:par>
                            </p:childTnLst>
                          </p:cTn>
                        </p:par>
                        <p:par>
                          <p:cTn id="2896" fill="hold">
                            <p:stCondLst>
                              <p:cond delay="2000"/>
                            </p:stCondLst>
                            <p:childTnLst>
                              <p:par>
                                <p:cTn id="2897" nodeType="afterEffect" fill="hold" presetClass="exit" presetID="1">
                                  <p:stCondLst>
                                    <p:cond delay="1000"/>
                                  </p:stCondLst>
                                  <p:childTnLst>
                                    <p:set>
                                      <p:cBhvr>
                                        <p:cTn id="2898" dur="1" fill="hold">
                                          <p:stCondLst>
                                            <p:cond delay="0"/>
                                          </p:stCondLst>
                                        </p:cTn>
                                        <p:tgtEl>
                                          <p:spTgt spid="1389"/>
                                        </p:tgtEl>
                                        <p:attrNameLst>
                                          <p:attrName>style.visibility</p:attrName>
                                        </p:attrNameLst>
                                      </p:cBhvr>
                                      <p:to>
                                        <p:strVal val="hidden"/>
                                      </p:to>
                                    </p:set>
                                  </p:childTnLst>
                                </p:cTn>
                              </p:par>
                            </p:childTnLst>
                          </p:cTn>
                        </p:par>
                        <p:par>
                          <p:cTn id="2899" fill="hold">
                            <p:stCondLst>
                              <p:cond delay="3000"/>
                            </p:stCondLst>
                            <p:childTnLst>
                              <p:par>
                                <p:cTn id="2900" nodeType="afterEffect" fill="hold" presetClass="exit" presetID="1">
                                  <p:stCondLst>
                                    <p:cond delay="1000"/>
                                  </p:stCondLst>
                                  <p:childTnLst>
                                    <p:set>
                                      <p:cBhvr>
                                        <p:cTn id="2901" dur="1" fill="hold">
                                          <p:stCondLst>
                                            <p:cond delay="0"/>
                                          </p:stCondLst>
                                        </p:cTn>
                                        <p:tgtEl>
                                          <p:spTgt spid="1388"/>
                                        </p:tgtEl>
                                        <p:attrNameLst>
                                          <p:attrName>style.visibility</p:attrName>
                                        </p:attrNameLst>
                                      </p:cBhvr>
                                      <p:to>
                                        <p:strVal val="hidden"/>
                                      </p:to>
                                    </p:set>
                                  </p:childTnLst>
                                </p:cTn>
                              </p:par>
                            </p:childTnLst>
                          </p:cTn>
                        </p:par>
                        <p:par>
                          <p:cTn id="2902" fill="hold">
                            <p:stCondLst>
                              <p:cond delay="4000"/>
                            </p:stCondLst>
                            <p:childTnLst>
                              <p:par>
                                <p:cTn id="2903" nodeType="afterEffect" fill="hold" presetClass="exit" presetID="1">
                                  <p:stCondLst>
                                    <p:cond delay="1000"/>
                                  </p:stCondLst>
                                  <p:childTnLst>
                                    <p:set>
                                      <p:cBhvr>
                                        <p:cTn id="2904" dur="1" fill="hold">
                                          <p:stCondLst>
                                            <p:cond delay="0"/>
                                          </p:stCondLst>
                                        </p:cTn>
                                        <p:tgtEl>
                                          <p:spTgt spid="1387"/>
                                        </p:tgtEl>
                                        <p:attrNameLst>
                                          <p:attrName>style.visibility</p:attrName>
                                        </p:attrNameLst>
                                      </p:cBhvr>
                                      <p:to>
                                        <p:strVal val="hidden"/>
                                      </p:to>
                                    </p:set>
                                  </p:childTnLst>
                                </p:cTn>
                              </p:par>
                            </p:childTnLst>
                          </p:cTn>
                        </p:par>
                        <p:par>
                          <p:cTn id="2905" fill="hold">
                            <p:stCondLst>
                              <p:cond delay="5000"/>
                            </p:stCondLst>
                            <p:childTnLst>
                              <p:par>
                                <p:cTn id="2906" nodeType="afterEffect" fill="hold" presetClass="exit" presetID="1">
                                  <p:stCondLst>
                                    <p:cond delay="1000"/>
                                  </p:stCondLst>
                                  <p:childTnLst>
                                    <p:set>
                                      <p:cBhvr>
                                        <p:cTn id="2907" dur="1" fill="hold">
                                          <p:stCondLst>
                                            <p:cond delay="0"/>
                                          </p:stCondLst>
                                        </p:cTn>
                                        <p:tgtEl>
                                          <p:spTgt spid="1386"/>
                                        </p:tgtEl>
                                        <p:attrNameLst>
                                          <p:attrName>style.visibility</p:attrName>
                                        </p:attrNameLst>
                                      </p:cBhvr>
                                      <p:to>
                                        <p:strVal val="hidden"/>
                                      </p:to>
                                    </p:set>
                                  </p:childTnLst>
                                </p:cTn>
                              </p:par>
                            </p:childTnLst>
                          </p:cTn>
                        </p:par>
                        <p:par>
                          <p:cTn id="2908" fill="hold">
                            <p:stCondLst>
                              <p:cond delay="6000"/>
                            </p:stCondLst>
                            <p:childTnLst>
                              <p:par>
                                <p:cTn id="2909" nodeType="afterEffect" fill="hold" presetClass="exit" presetID="1">
                                  <p:stCondLst>
                                    <p:cond delay="1000"/>
                                  </p:stCondLst>
                                  <p:childTnLst>
                                    <p:set>
                                      <p:cBhvr>
                                        <p:cTn id="2910" dur="1" fill="hold">
                                          <p:stCondLst>
                                            <p:cond delay="0"/>
                                          </p:stCondLst>
                                        </p:cTn>
                                        <p:tgtEl>
                                          <p:spTgt spid="1385"/>
                                        </p:tgtEl>
                                        <p:attrNameLst>
                                          <p:attrName>style.visibility</p:attrName>
                                        </p:attrNameLst>
                                      </p:cBhvr>
                                      <p:to>
                                        <p:strVal val="hidden"/>
                                      </p:to>
                                    </p:set>
                                  </p:childTnLst>
                                </p:cTn>
                              </p:par>
                            </p:childTnLst>
                          </p:cTn>
                        </p:par>
                        <p:par>
                          <p:cTn id="2911" fill="hold">
                            <p:stCondLst>
                              <p:cond delay="7000"/>
                            </p:stCondLst>
                            <p:childTnLst>
                              <p:par>
                                <p:cTn id="2912" nodeType="afterEffect" fill="hold" presetClass="exit" presetID="1">
                                  <p:stCondLst>
                                    <p:cond delay="1000"/>
                                  </p:stCondLst>
                                  <p:childTnLst>
                                    <p:set>
                                      <p:cBhvr>
                                        <p:cTn id="2913" dur="1" fill="hold">
                                          <p:stCondLst>
                                            <p:cond delay="0"/>
                                          </p:stCondLst>
                                        </p:cTn>
                                        <p:tgtEl>
                                          <p:spTgt spid="1384"/>
                                        </p:tgtEl>
                                        <p:attrNameLst>
                                          <p:attrName>style.visibility</p:attrName>
                                        </p:attrNameLst>
                                      </p:cBhvr>
                                      <p:to>
                                        <p:strVal val="hidden"/>
                                      </p:to>
                                    </p:set>
                                  </p:childTnLst>
                                </p:cTn>
                              </p:par>
                            </p:childTnLst>
                          </p:cTn>
                        </p:par>
                        <p:par>
                          <p:cTn id="2914" fill="hold">
                            <p:stCondLst>
                              <p:cond delay="8000"/>
                            </p:stCondLst>
                            <p:childTnLst>
                              <p:par>
                                <p:cTn id="2915" nodeType="afterEffect" fill="hold" presetClass="exit" presetID="1">
                                  <p:stCondLst>
                                    <p:cond delay="1000"/>
                                  </p:stCondLst>
                                  <p:childTnLst>
                                    <p:set>
                                      <p:cBhvr>
                                        <p:cTn id="2916" dur="1" fill="hold">
                                          <p:stCondLst>
                                            <p:cond delay="0"/>
                                          </p:stCondLst>
                                        </p:cTn>
                                        <p:tgtEl>
                                          <p:spTgt spid="1383"/>
                                        </p:tgtEl>
                                        <p:attrNameLst>
                                          <p:attrName>style.visibility</p:attrName>
                                        </p:attrNameLst>
                                      </p:cBhvr>
                                      <p:to>
                                        <p:strVal val="hidden"/>
                                      </p:to>
                                    </p:set>
                                  </p:childTnLst>
                                </p:cTn>
                              </p:par>
                            </p:childTnLst>
                          </p:cTn>
                        </p:par>
                        <p:par>
                          <p:cTn id="2917" fill="hold">
                            <p:stCondLst>
                              <p:cond delay="9000"/>
                            </p:stCondLst>
                            <p:childTnLst>
                              <p:par>
                                <p:cTn id="2918" nodeType="afterEffect" fill="hold" presetClass="exit" presetID="1">
                                  <p:stCondLst>
                                    <p:cond delay="1000"/>
                                  </p:stCondLst>
                                  <p:childTnLst>
                                    <p:set>
                                      <p:cBhvr>
                                        <p:cTn id="2919" dur="1" fill="hold">
                                          <p:stCondLst>
                                            <p:cond delay="0"/>
                                          </p:stCondLst>
                                        </p:cTn>
                                        <p:tgtEl>
                                          <p:spTgt spid="1382"/>
                                        </p:tgtEl>
                                        <p:attrNameLst>
                                          <p:attrName>style.visibility</p:attrName>
                                        </p:attrNameLst>
                                      </p:cBhvr>
                                      <p:to>
                                        <p:strVal val="hidden"/>
                                      </p:to>
                                    </p:set>
                                  </p:childTnLst>
                                </p:cTn>
                              </p:par>
                            </p:childTnLst>
                          </p:cTn>
                        </p:par>
                        <p:par>
                          <p:cTn id="2920" fill="hold">
                            <p:stCondLst>
                              <p:cond delay="10000"/>
                            </p:stCondLst>
                            <p:childTnLst>
                              <p:par>
                                <p:cTn id="2921" nodeType="afterEffect" fill="hold" presetClass="exit" presetID="1">
                                  <p:stCondLst>
                                    <p:cond delay="1000"/>
                                  </p:stCondLst>
                                  <p:childTnLst>
                                    <p:set>
                                      <p:cBhvr>
                                        <p:cTn id="2922" dur="1" fill="hold">
                                          <p:stCondLst>
                                            <p:cond delay="0"/>
                                          </p:stCondLst>
                                        </p:cTn>
                                        <p:tgtEl>
                                          <p:spTgt spid="1381"/>
                                        </p:tgtEl>
                                        <p:attrNameLst>
                                          <p:attrName>style.visibility</p:attrName>
                                        </p:attrNameLst>
                                      </p:cBhvr>
                                      <p:to>
                                        <p:strVal val="hidden"/>
                                      </p:to>
                                    </p:set>
                                  </p:childTnLst>
                                </p:cTn>
                              </p:par>
                            </p:childTnLst>
                          </p:cTn>
                        </p:par>
                        <p:par>
                          <p:cTn id="2923" fill="hold">
                            <p:stCondLst>
                              <p:cond delay="11000"/>
                            </p:stCondLst>
                            <p:childTnLst>
                              <p:par>
                                <p:cTn id="2924" nodeType="afterEffect" fill="hold" presetClass="exit" presetID="1">
                                  <p:stCondLst>
                                    <p:cond delay="1000"/>
                                  </p:stCondLst>
                                  <p:childTnLst>
                                    <p:set>
                                      <p:cBhvr>
                                        <p:cTn id="2925" dur="1" fill="hold">
                                          <p:stCondLst>
                                            <p:cond delay="0"/>
                                          </p:stCondLst>
                                        </p:cTn>
                                        <p:tgtEl>
                                          <p:spTgt spid="1380"/>
                                        </p:tgtEl>
                                        <p:attrNameLst>
                                          <p:attrName>style.visibility</p:attrName>
                                        </p:attrNameLst>
                                      </p:cBhvr>
                                      <p:to>
                                        <p:strVal val="hidden"/>
                                      </p:to>
                                    </p:set>
                                  </p:childTnLst>
                                </p:cTn>
                              </p:par>
                            </p:childTnLst>
                          </p:cTn>
                        </p:par>
                        <p:par>
                          <p:cTn id="2926" fill="hold">
                            <p:stCondLst>
                              <p:cond delay="12000"/>
                            </p:stCondLst>
                            <p:childTnLst>
                              <p:par>
                                <p:cTn id="2927" nodeType="afterEffect" fill="hold" presetClass="exit" presetID="1">
                                  <p:stCondLst>
                                    <p:cond delay="1000"/>
                                  </p:stCondLst>
                                  <p:childTnLst>
                                    <p:set>
                                      <p:cBhvr>
                                        <p:cTn id="2928" dur="1" fill="hold">
                                          <p:stCondLst>
                                            <p:cond delay="0"/>
                                          </p:stCondLst>
                                        </p:cTn>
                                        <p:tgtEl>
                                          <p:spTgt spid="1379"/>
                                        </p:tgtEl>
                                        <p:attrNameLst>
                                          <p:attrName>style.visibility</p:attrName>
                                        </p:attrNameLst>
                                      </p:cBhvr>
                                      <p:to>
                                        <p:strVal val="hidden"/>
                                      </p:to>
                                    </p:set>
                                  </p:childTnLst>
                                </p:cTn>
                              </p:par>
                            </p:childTnLst>
                          </p:cTn>
                        </p:par>
                        <p:par>
                          <p:cTn id="2929" fill="hold">
                            <p:stCondLst>
                              <p:cond delay="13000"/>
                            </p:stCondLst>
                            <p:childTnLst>
                              <p:par>
                                <p:cTn id="2930" nodeType="afterEffect" fill="hold" presetClass="exit" presetID="1">
                                  <p:stCondLst>
                                    <p:cond delay="1000"/>
                                  </p:stCondLst>
                                  <p:childTnLst>
                                    <p:set>
                                      <p:cBhvr>
                                        <p:cTn id="2931" dur="1" fill="hold">
                                          <p:stCondLst>
                                            <p:cond delay="0"/>
                                          </p:stCondLst>
                                        </p:cTn>
                                        <p:tgtEl>
                                          <p:spTgt spid="1378"/>
                                        </p:tgtEl>
                                        <p:attrNameLst>
                                          <p:attrName>style.visibility</p:attrName>
                                        </p:attrNameLst>
                                      </p:cBhvr>
                                      <p:to>
                                        <p:strVal val="hidden"/>
                                      </p:to>
                                    </p:set>
                                  </p:childTnLst>
                                </p:cTn>
                              </p:par>
                            </p:childTnLst>
                          </p:cTn>
                        </p:par>
                        <p:par>
                          <p:cTn id="2932" fill="hold">
                            <p:stCondLst>
                              <p:cond delay="14000"/>
                            </p:stCondLst>
                            <p:childTnLst>
                              <p:par>
                                <p:cTn id="2933" nodeType="afterEffect" fill="hold" presetClass="exit" presetID="1">
                                  <p:stCondLst>
                                    <p:cond delay="1000"/>
                                  </p:stCondLst>
                                  <p:childTnLst>
                                    <p:set>
                                      <p:cBhvr>
                                        <p:cTn id="2934" dur="1" fill="hold">
                                          <p:stCondLst>
                                            <p:cond delay="0"/>
                                          </p:stCondLst>
                                        </p:cTn>
                                        <p:tgtEl>
                                          <p:spTgt spid="1377"/>
                                        </p:tgtEl>
                                        <p:attrNameLst>
                                          <p:attrName>style.visibility</p:attrName>
                                        </p:attrNameLst>
                                      </p:cBhvr>
                                      <p:to>
                                        <p:strVal val="hidden"/>
                                      </p:to>
                                    </p:set>
                                  </p:childTnLst>
                                </p:cTn>
                              </p:par>
                            </p:childTnLst>
                          </p:cTn>
                        </p:par>
                        <p:par>
                          <p:cTn id="2935" fill="hold">
                            <p:stCondLst>
                              <p:cond delay="15000"/>
                            </p:stCondLst>
                            <p:childTnLst>
                              <p:par>
                                <p:cTn id="2936" nodeType="afterEffect" fill="hold" presetClass="exit" presetID="1">
                                  <p:stCondLst>
                                    <p:cond delay="1000"/>
                                  </p:stCondLst>
                                  <p:childTnLst>
                                    <p:set>
                                      <p:cBhvr>
                                        <p:cTn id="2937" dur="1" fill="hold">
                                          <p:stCondLst>
                                            <p:cond delay="0"/>
                                          </p:stCondLst>
                                        </p:cTn>
                                        <p:tgtEl>
                                          <p:spTgt spid="1376"/>
                                        </p:tgtEl>
                                        <p:attrNameLst>
                                          <p:attrName>style.visibility</p:attrName>
                                        </p:attrNameLst>
                                      </p:cBhvr>
                                      <p:to>
                                        <p:strVal val="hidden"/>
                                      </p:to>
                                    </p:set>
                                  </p:childTnLst>
                                </p:cTn>
                              </p:par>
                            </p:childTnLst>
                          </p:cTn>
                        </p:par>
                        <p:par>
                          <p:cTn id="2938" fill="hold">
                            <p:stCondLst>
                              <p:cond delay="16000"/>
                            </p:stCondLst>
                            <p:childTnLst>
                              <p:par>
                                <p:cTn id="2939" nodeType="afterEffect" fill="hold" presetClass="exit" presetID="1">
                                  <p:stCondLst>
                                    <p:cond delay="1000"/>
                                  </p:stCondLst>
                                  <p:childTnLst>
                                    <p:set>
                                      <p:cBhvr>
                                        <p:cTn id="2940" dur="1" fill="hold">
                                          <p:stCondLst>
                                            <p:cond delay="0"/>
                                          </p:stCondLst>
                                        </p:cTn>
                                        <p:tgtEl>
                                          <p:spTgt spid="1375"/>
                                        </p:tgtEl>
                                        <p:attrNameLst>
                                          <p:attrName>style.visibility</p:attrName>
                                        </p:attrNameLst>
                                      </p:cBhvr>
                                      <p:to>
                                        <p:strVal val="hidden"/>
                                      </p:to>
                                    </p:set>
                                  </p:childTnLst>
                                </p:cTn>
                              </p:par>
                            </p:childTnLst>
                          </p:cTn>
                        </p:par>
                        <p:par>
                          <p:cTn id="2941" fill="hold">
                            <p:stCondLst>
                              <p:cond delay="17000"/>
                            </p:stCondLst>
                            <p:childTnLst>
                              <p:par>
                                <p:cTn id="2942" nodeType="afterEffect" fill="hold" presetClass="exit" presetID="1">
                                  <p:stCondLst>
                                    <p:cond delay="1000"/>
                                  </p:stCondLst>
                                  <p:childTnLst>
                                    <p:set>
                                      <p:cBhvr>
                                        <p:cTn id="2943" dur="1" fill="hold">
                                          <p:stCondLst>
                                            <p:cond delay="0"/>
                                          </p:stCondLst>
                                        </p:cTn>
                                        <p:tgtEl>
                                          <p:spTgt spid="1374"/>
                                        </p:tgtEl>
                                        <p:attrNameLst>
                                          <p:attrName>style.visibility</p:attrName>
                                        </p:attrNameLst>
                                      </p:cBhvr>
                                      <p:to>
                                        <p:strVal val="hidden"/>
                                      </p:to>
                                    </p:set>
                                  </p:childTnLst>
                                </p:cTn>
                              </p:par>
                            </p:childTnLst>
                          </p:cTn>
                        </p:par>
                        <p:par>
                          <p:cTn id="2944" fill="hold">
                            <p:stCondLst>
                              <p:cond delay="18000"/>
                            </p:stCondLst>
                            <p:childTnLst>
                              <p:par>
                                <p:cTn id="2945" nodeType="afterEffect" fill="hold" presetClass="exit" presetID="1">
                                  <p:stCondLst>
                                    <p:cond delay="1000"/>
                                  </p:stCondLst>
                                  <p:childTnLst>
                                    <p:set>
                                      <p:cBhvr>
                                        <p:cTn id="2946" dur="1" fill="hold">
                                          <p:stCondLst>
                                            <p:cond delay="0"/>
                                          </p:stCondLst>
                                        </p:cTn>
                                        <p:tgtEl>
                                          <p:spTgt spid="1373"/>
                                        </p:tgtEl>
                                        <p:attrNameLst>
                                          <p:attrName>style.visibility</p:attrName>
                                        </p:attrNameLst>
                                      </p:cBhvr>
                                      <p:to>
                                        <p:strVal val="hidden"/>
                                      </p:to>
                                    </p:set>
                                  </p:childTnLst>
                                </p:cTn>
                              </p:par>
                            </p:childTnLst>
                          </p:cTn>
                        </p:par>
                        <p:par>
                          <p:cTn id="2947" fill="hold">
                            <p:stCondLst>
                              <p:cond delay="19000"/>
                            </p:stCondLst>
                            <p:childTnLst>
                              <p:par>
                                <p:cTn id="2948" nodeType="afterEffect" fill="hold" presetClass="exit" presetID="1">
                                  <p:stCondLst>
                                    <p:cond delay="1000"/>
                                  </p:stCondLst>
                                  <p:childTnLst>
                                    <p:set>
                                      <p:cBhvr>
                                        <p:cTn id="2949" dur="1" fill="hold">
                                          <p:stCondLst>
                                            <p:cond delay="0"/>
                                          </p:stCondLst>
                                        </p:cTn>
                                        <p:tgtEl>
                                          <p:spTgt spid="1372"/>
                                        </p:tgtEl>
                                        <p:attrNameLst>
                                          <p:attrName>style.visibility</p:attrName>
                                        </p:attrNameLst>
                                      </p:cBhvr>
                                      <p:to>
                                        <p:strVal val="hidden"/>
                                      </p:to>
                                    </p:set>
                                  </p:childTnLst>
                                </p:cTn>
                              </p:par>
                            </p:childTnLst>
                          </p:cTn>
                        </p:par>
                        <p:par>
                          <p:cTn id="2950" fill="hold">
                            <p:stCondLst>
                              <p:cond delay="20000"/>
                            </p:stCondLst>
                            <p:childTnLst>
                              <p:par>
                                <p:cTn id="2951" nodeType="afterEffect" fill="hold" presetClass="exit" presetID="1">
                                  <p:stCondLst>
                                    <p:cond delay="1000"/>
                                  </p:stCondLst>
                                  <p:childTnLst>
                                    <p:set>
                                      <p:cBhvr>
                                        <p:cTn id="2952" dur="1" fill="hold">
                                          <p:stCondLst>
                                            <p:cond delay="0"/>
                                          </p:stCondLst>
                                        </p:cTn>
                                        <p:tgtEl>
                                          <p:spTgt spid="1371"/>
                                        </p:tgtEl>
                                        <p:attrNameLst>
                                          <p:attrName>style.visibility</p:attrName>
                                        </p:attrNameLst>
                                      </p:cBhvr>
                                      <p:to>
                                        <p:strVal val="hidden"/>
                                      </p:to>
                                    </p:set>
                                  </p:childTnLst>
                                </p:cTn>
                              </p:par>
                            </p:childTnLst>
                          </p:cTn>
                        </p:par>
                        <p:par>
                          <p:cTn id="2953" fill="hold">
                            <p:stCondLst>
                              <p:cond delay="21000"/>
                            </p:stCondLst>
                            <p:childTnLst>
                              <p:par>
                                <p:cTn id="2954" nodeType="afterEffect" fill="hold" presetClass="exit" presetID="1">
                                  <p:stCondLst>
                                    <p:cond delay="1000"/>
                                  </p:stCondLst>
                                  <p:childTnLst>
                                    <p:set>
                                      <p:cBhvr>
                                        <p:cTn id="2955" dur="1" fill="hold">
                                          <p:stCondLst>
                                            <p:cond delay="0"/>
                                          </p:stCondLst>
                                        </p:cTn>
                                        <p:tgtEl>
                                          <p:spTgt spid="1370"/>
                                        </p:tgtEl>
                                        <p:attrNameLst>
                                          <p:attrName>style.visibility</p:attrName>
                                        </p:attrNameLst>
                                      </p:cBhvr>
                                      <p:to>
                                        <p:strVal val="hidden"/>
                                      </p:to>
                                    </p:set>
                                  </p:childTnLst>
                                </p:cTn>
                              </p:par>
                            </p:childTnLst>
                          </p:cTn>
                        </p:par>
                        <p:par>
                          <p:cTn id="2956" fill="hold">
                            <p:stCondLst>
                              <p:cond delay="22000"/>
                            </p:stCondLst>
                            <p:childTnLst>
                              <p:par>
                                <p:cTn id="2957" nodeType="afterEffect" fill="hold" presetClass="exit" presetID="1">
                                  <p:stCondLst>
                                    <p:cond delay="1000"/>
                                  </p:stCondLst>
                                  <p:childTnLst>
                                    <p:set>
                                      <p:cBhvr>
                                        <p:cTn id="2958" dur="1" fill="hold">
                                          <p:stCondLst>
                                            <p:cond delay="0"/>
                                          </p:stCondLst>
                                        </p:cTn>
                                        <p:tgtEl>
                                          <p:spTgt spid="1369"/>
                                        </p:tgtEl>
                                        <p:attrNameLst>
                                          <p:attrName>style.visibility</p:attrName>
                                        </p:attrNameLst>
                                      </p:cBhvr>
                                      <p:to>
                                        <p:strVal val="hidden"/>
                                      </p:to>
                                    </p:set>
                                  </p:childTnLst>
                                </p:cTn>
                              </p:par>
                            </p:childTnLst>
                          </p:cTn>
                        </p:par>
                        <p:par>
                          <p:cTn id="2959" fill="hold">
                            <p:stCondLst>
                              <p:cond delay="23000"/>
                            </p:stCondLst>
                            <p:childTnLst>
                              <p:par>
                                <p:cTn id="2960" nodeType="afterEffect" fill="hold" presetClass="exit" presetID="1">
                                  <p:stCondLst>
                                    <p:cond delay="1000"/>
                                  </p:stCondLst>
                                  <p:childTnLst>
                                    <p:set>
                                      <p:cBhvr>
                                        <p:cTn id="2961" dur="1" fill="hold">
                                          <p:stCondLst>
                                            <p:cond delay="0"/>
                                          </p:stCondLst>
                                        </p:cTn>
                                        <p:tgtEl>
                                          <p:spTgt spid="1368"/>
                                        </p:tgtEl>
                                        <p:attrNameLst>
                                          <p:attrName>style.visibility</p:attrName>
                                        </p:attrNameLst>
                                      </p:cBhvr>
                                      <p:to>
                                        <p:strVal val="hidden"/>
                                      </p:to>
                                    </p:set>
                                  </p:childTnLst>
                                </p:cTn>
                              </p:par>
                            </p:childTnLst>
                          </p:cTn>
                        </p:par>
                        <p:par>
                          <p:cTn id="2962" fill="hold">
                            <p:stCondLst>
                              <p:cond delay="24000"/>
                            </p:stCondLst>
                            <p:childTnLst>
                              <p:par>
                                <p:cTn id="2963" nodeType="afterEffect" fill="hold" presetClass="exit" presetID="1">
                                  <p:stCondLst>
                                    <p:cond delay="1000"/>
                                  </p:stCondLst>
                                  <p:childTnLst>
                                    <p:set>
                                      <p:cBhvr>
                                        <p:cTn id="2964" dur="1" fill="hold">
                                          <p:stCondLst>
                                            <p:cond delay="9"/>
                                          </p:stCondLst>
                                        </p:cTn>
                                        <p:tgtEl>
                                          <p:spTgt spid="136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a:t>
            </a:r>
            <a:endParaRPr b="0" lang="en-US" sz="4400" strike="noStrike" u="none">
              <a:solidFill>
                <a:srgbClr val="ffffff"/>
              </a:solidFill>
              <a:uFillTx/>
              <a:latin typeface="Arial"/>
            </a:endParaRPr>
          </a:p>
        </p:txBody>
      </p:sp>
      <p:sp>
        <p:nvSpPr>
          <p:cNvPr id="136"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fontScale="85000" lnSpcReduction="1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15:36, what does Paul call the people who ask questions like, What body do the dead come up with when they are raised?  </a:t>
            </a:r>
            <a:endParaRPr b="0" lang="en-US" sz="3200" strike="noStrike" u="none">
              <a:solidFill>
                <a:srgbClr val="ffffff"/>
              </a:solidFill>
              <a:uFillTx/>
              <a:latin typeface="Arial"/>
            </a:endParaRPr>
          </a:p>
        </p:txBody>
      </p:sp>
      <p:sp>
        <p:nvSpPr>
          <p:cNvPr id="137" name="PlaceHolder 2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15:36, ¿cómo llama Pablo a las personas que hacen preguntas como: ¿Qué cuerpo tendrán los muertos cuando resuciten? </a:t>
            </a:r>
            <a:endParaRPr b="0" lang="en-US" sz="3200" strike="noStrike" u="none">
              <a:solidFill>
                <a:srgbClr val="ffffff"/>
              </a:solidFill>
              <a:uFillTx/>
              <a:latin typeface="Arial"/>
            </a:endParaRPr>
          </a:p>
        </p:txBody>
      </p:sp>
      <p:sp>
        <p:nvSpPr>
          <p:cNvPr id="138" name="PlaceHolder 2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 36, comment Paul appelle-t-il les personnes qui posent des questions telles que : De quel corps les morts ressuscitent-ils ?</a:t>
            </a:r>
            <a:endParaRPr b="0" lang="en-US" sz="3200" strike="noStrike" u="none">
              <a:solidFill>
                <a:srgbClr val="ffffff"/>
              </a:solidFill>
              <a:uFillTx/>
              <a:latin typeface="Arial"/>
            </a:endParaRPr>
          </a:p>
        </p:txBody>
      </p:sp>
      <p:sp>
        <p:nvSpPr>
          <p:cNvPr id="139" name="TextBox 3"/>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 name="TextBox 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1" name="TextBox 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2" name="TextBox 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3" name="TextBox 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 name="TextBox 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5" name="TextBox 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6" name="TextBox 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 name="TextBox 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 name="TextBox 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9" name="TextBox 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0" name="TextBox 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 name="TextBox 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2" name="TextBox 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3" name="TextBox 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4" name="TextBox 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 name="TextBox 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6" name="TextBox 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7" name="TextBox 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8" name="TextBox 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 name="TextBox 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0" name="TextBox 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1" name="TextBox 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2" name="TextBox 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 name="TextBox 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4" name="TextBox 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157" dur="indefinite" restart="never" nodeType="tmRoot">
          <p:childTnLst>
            <p:seq>
              <p:cTn id="158" dur="indefinite" nodeType="mainSeq">
                <p:childTnLst>
                  <p:par>
                    <p:cTn id="159" fill="hold">
                      <p:stCondLst>
                        <p:cond delay="indefinite"/>
                      </p:stCondLst>
                      <p:childTnLst>
                        <p:par>
                          <p:cTn id="160" fill="hold">
                            <p:stCondLst>
                              <p:cond delay="0"/>
                            </p:stCondLst>
                            <p:childTnLst>
                              <p:par>
                                <p:cTn id="161" nodeType="clickEffect" fill="hold" presetClass="exit" presetID="1">
                                  <p:stCondLst>
                                    <p:cond delay="1000"/>
                                  </p:stCondLst>
                                  <p:childTnLst>
                                    <p:set>
                                      <p:cBhvr>
                                        <p:cTn id="162" dur="1" fill="hold">
                                          <p:stCondLst>
                                            <p:cond delay="0"/>
                                          </p:stCondLst>
                                        </p:cTn>
                                        <p:tgtEl>
                                          <p:spTgt spid="164"/>
                                        </p:tgtEl>
                                        <p:attrNameLst>
                                          <p:attrName>style.visibility</p:attrName>
                                        </p:attrNameLst>
                                      </p:cBhvr>
                                      <p:to>
                                        <p:strVal val="hidden"/>
                                      </p:to>
                                    </p:set>
                                  </p:childTnLst>
                                </p:cTn>
                              </p:par>
                            </p:childTnLst>
                          </p:cTn>
                        </p:par>
                        <p:par>
                          <p:cTn id="163" fill="hold">
                            <p:stCondLst>
                              <p:cond delay="1000"/>
                            </p:stCondLst>
                            <p:childTnLst>
                              <p:par>
                                <p:cTn id="164" nodeType="afterEffect" fill="hold" presetClass="exit" presetID="1">
                                  <p:stCondLst>
                                    <p:cond delay="1000"/>
                                  </p:stCondLst>
                                  <p:childTnLst>
                                    <p:set>
                                      <p:cBhvr>
                                        <p:cTn id="165" dur="1" fill="hold">
                                          <p:stCondLst>
                                            <p:cond delay="0"/>
                                          </p:stCondLst>
                                        </p:cTn>
                                        <p:tgtEl>
                                          <p:spTgt spid="163"/>
                                        </p:tgtEl>
                                        <p:attrNameLst>
                                          <p:attrName>style.visibility</p:attrName>
                                        </p:attrNameLst>
                                      </p:cBhvr>
                                      <p:to>
                                        <p:strVal val="hidden"/>
                                      </p:to>
                                    </p:set>
                                  </p:childTnLst>
                                </p:cTn>
                              </p:par>
                            </p:childTnLst>
                          </p:cTn>
                        </p:par>
                        <p:par>
                          <p:cTn id="166" fill="hold">
                            <p:stCondLst>
                              <p:cond delay="2000"/>
                            </p:stCondLst>
                            <p:childTnLst>
                              <p:par>
                                <p:cTn id="167" nodeType="afterEffect" fill="hold" presetClass="exit" presetID="1">
                                  <p:stCondLst>
                                    <p:cond delay="1000"/>
                                  </p:stCondLst>
                                  <p:childTnLst>
                                    <p:set>
                                      <p:cBhvr>
                                        <p:cTn id="168" dur="1" fill="hold">
                                          <p:stCondLst>
                                            <p:cond delay="0"/>
                                          </p:stCondLst>
                                        </p:cTn>
                                        <p:tgtEl>
                                          <p:spTgt spid="162"/>
                                        </p:tgtEl>
                                        <p:attrNameLst>
                                          <p:attrName>style.visibility</p:attrName>
                                        </p:attrNameLst>
                                      </p:cBhvr>
                                      <p:to>
                                        <p:strVal val="hidden"/>
                                      </p:to>
                                    </p:set>
                                  </p:childTnLst>
                                </p:cTn>
                              </p:par>
                            </p:childTnLst>
                          </p:cTn>
                        </p:par>
                        <p:par>
                          <p:cTn id="169" fill="hold">
                            <p:stCondLst>
                              <p:cond delay="3000"/>
                            </p:stCondLst>
                            <p:childTnLst>
                              <p:par>
                                <p:cTn id="170" nodeType="afterEffect" fill="hold" presetClass="exit" presetID="1">
                                  <p:stCondLst>
                                    <p:cond delay="1000"/>
                                  </p:stCondLst>
                                  <p:childTnLst>
                                    <p:set>
                                      <p:cBhvr>
                                        <p:cTn id="171" dur="1" fill="hold">
                                          <p:stCondLst>
                                            <p:cond delay="0"/>
                                          </p:stCondLst>
                                        </p:cTn>
                                        <p:tgtEl>
                                          <p:spTgt spid="161"/>
                                        </p:tgtEl>
                                        <p:attrNameLst>
                                          <p:attrName>style.visibility</p:attrName>
                                        </p:attrNameLst>
                                      </p:cBhvr>
                                      <p:to>
                                        <p:strVal val="hidden"/>
                                      </p:to>
                                    </p:set>
                                  </p:childTnLst>
                                </p:cTn>
                              </p:par>
                            </p:childTnLst>
                          </p:cTn>
                        </p:par>
                        <p:par>
                          <p:cTn id="172" fill="hold">
                            <p:stCondLst>
                              <p:cond delay="4000"/>
                            </p:stCondLst>
                            <p:childTnLst>
                              <p:par>
                                <p:cTn id="173" nodeType="afterEffect" fill="hold" presetClass="exit" presetID="1">
                                  <p:stCondLst>
                                    <p:cond delay="1000"/>
                                  </p:stCondLst>
                                  <p:childTnLst>
                                    <p:set>
                                      <p:cBhvr>
                                        <p:cTn id="174" dur="1" fill="hold">
                                          <p:stCondLst>
                                            <p:cond delay="0"/>
                                          </p:stCondLst>
                                        </p:cTn>
                                        <p:tgtEl>
                                          <p:spTgt spid="160"/>
                                        </p:tgtEl>
                                        <p:attrNameLst>
                                          <p:attrName>style.visibility</p:attrName>
                                        </p:attrNameLst>
                                      </p:cBhvr>
                                      <p:to>
                                        <p:strVal val="hidden"/>
                                      </p:to>
                                    </p:set>
                                  </p:childTnLst>
                                </p:cTn>
                              </p:par>
                            </p:childTnLst>
                          </p:cTn>
                        </p:par>
                        <p:par>
                          <p:cTn id="175" fill="hold">
                            <p:stCondLst>
                              <p:cond delay="5000"/>
                            </p:stCondLst>
                            <p:childTnLst>
                              <p:par>
                                <p:cTn id="176" nodeType="afterEffect" fill="hold" presetClass="exit" presetID="1">
                                  <p:stCondLst>
                                    <p:cond delay="1000"/>
                                  </p:stCondLst>
                                  <p:childTnLst>
                                    <p:set>
                                      <p:cBhvr>
                                        <p:cTn id="177" dur="1" fill="hold">
                                          <p:stCondLst>
                                            <p:cond delay="0"/>
                                          </p:stCondLst>
                                        </p:cTn>
                                        <p:tgtEl>
                                          <p:spTgt spid="159"/>
                                        </p:tgtEl>
                                        <p:attrNameLst>
                                          <p:attrName>style.visibility</p:attrName>
                                        </p:attrNameLst>
                                      </p:cBhvr>
                                      <p:to>
                                        <p:strVal val="hidden"/>
                                      </p:to>
                                    </p:set>
                                  </p:childTnLst>
                                </p:cTn>
                              </p:par>
                            </p:childTnLst>
                          </p:cTn>
                        </p:par>
                        <p:par>
                          <p:cTn id="178" fill="hold">
                            <p:stCondLst>
                              <p:cond delay="6000"/>
                            </p:stCondLst>
                            <p:childTnLst>
                              <p:par>
                                <p:cTn id="179" nodeType="afterEffect" fill="hold" presetClass="exit" presetID="1">
                                  <p:stCondLst>
                                    <p:cond delay="1000"/>
                                  </p:stCondLst>
                                  <p:childTnLst>
                                    <p:set>
                                      <p:cBhvr>
                                        <p:cTn id="180" dur="1" fill="hold">
                                          <p:stCondLst>
                                            <p:cond delay="0"/>
                                          </p:stCondLst>
                                        </p:cTn>
                                        <p:tgtEl>
                                          <p:spTgt spid="158"/>
                                        </p:tgtEl>
                                        <p:attrNameLst>
                                          <p:attrName>style.visibility</p:attrName>
                                        </p:attrNameLst>
                                      </p:cBhvr>
                                      <p:to>
                                        <p:strVal val="hidden"/>
                                      </p:to>
                                    </p:set>
                                  </p:childTnLst>
                                </p:cTn>
                              </p:par>
                            </p:childTnLst>
                          </p:cTn>
                        </p:par>
                        <p:par>
                          <p:cTn id="181" fill="hold">
                            <p:stCondLst>
                              <p:cond delay="7000"/>
                            </p:stCondLst>
                            <p:childTnLst>
                              <p:par>
                                <p:cTn id="182" nodeType="afterEffect" fill="hold" presetClass="exit" presetID="1">
                                  <p:stCondLst>
                                    <p:cond delay="1000"/>
                                  </p:stCondLst>
                                  <p:childTnLst>
                                    <p:set>
                                      <p:cBhvr>
                                        <p:cTn id="183" dur="1" fill="hold">
                                          <p:stCondLst>
                                            <p:cond delay="0"/>
                                          </p:stCondLst>
                                        </p:cTn>
                                        <p:tgtEl>
                                          <p:spTgt spid="157"/>
                                        </p:tgtEl>
                                        <p:attrNameLst>
                                          <p:attrName>style.visibility</p:attrName>
                                        </p:attrNameLst>
                                      </p:cBhvr>
                                      <p:to>
                                        <p:strVal val="hidden"/>
                                      </p:to>
                                    </p:set>
                                  </p:childTnLst>
                                </p:cTn>
                              </p:par>
                            </p:childTnLst>
                          </p:cTn>
                        </p:par>
                        <p:par>
                          <p:cTn id="184" fill="hold">
                            <p:stCondLst>
                              <p:cond delay="8000"/>
                            </p:stCondLst>
                            <p:childTnLst>
                              <p:par>
                                <p:cTn id="185" nodeType="afterEffect" fill="hold" presetClass="exit" presetID="1">
                                  <p:stCondLst>
                                    <p:cond delay="1000"/>
                                  </p:stCondLst>
                                  <p:childTnLst>
                                    <p:set>
                                      <p:cBhvr>
                                        <p:cTn id="186" dur="1" fill="hold">
                                          <p:stCondLst>
                                            <p:cond delay="0"/>
                                          </p:stCondLst>
                                        </p:cTn>
                                        <p:tgtEl>
                                          <p:spTgt spid="156"/>
                                        </p:tgtEl>
                                        <p:attrNameLst>
                                          <p:attrName>style.visibility</p:attrName>
                                        </p:attrNameLst>
                                      </p:cBhvr>
                                      <p:to>
                                        <p:strVal val="hidden"/>
                                      </p:to>
                                    </p:set>
                                  </p:childTnLst>
                                </p:cTn>
                              </p:par>
                            </p:childTnLst>
                          </p:cTn>
                        </p:par>
                        <p:par>
                          <p:cTn id="187" fill="hold">
                            <p:stCondLst>
                              <p:cond delay="9000"/>
                            </p:stCondLst>
                            <p:childTnLst>
                              <p:par>
                                <p:cTn id="188" nodeType="afterEffect" fill="hold" presetClass="exit" presetID="1">
                                  <p:stCondLst>
                                    <p:cond delay="1000"/>
                                  </p:stCondLst>
                                  <p:childTnLst>
                                    <p:set>
                                      <p:cBhvr>
                                        <p:cTn id="189" dur="1" fill="hold">
                                          <p:stCondLst>
                                            <p:cond delay="0"/>
                                          </p:stCondLst>
                                        </p:cTn>
                                        <p:tgtEl>
                                          <p:spTgt spid="155"/>
                                        </p:tgtEl>
                                        <p:attrNameLst>
                                          <p:attrName>style.visibility</p:attrName>
                                        </p:attrNameLst>
                                      </p:cBhvr>
                                      <p:to>
                                        <p:strVal val="hidden"/>
                                      </p:to>
                                    </p:set>
                                  </p:childTnLst>
                                </p:cTn>
                              </p:par>
                            </p:childTnLst>
                          </p:cTn>
                        </p:par>
                        <p:par>
                          <p:cTn id="190" fill="hold">
                            <p:stCondLst>
                              <p:cond delay="10000"/>
                            </p:stCondLst>
                            <p:childTnLst>
                              <p:par>
                                <p:cTn id="191" nodeType="afterEffect" fill="hold" presetClass="exit" presetID="1">
                                  <p:stCondLst>
                                    <p:cond delay="1000"/>
                                  </p:stCondLst>
                                  <p:childTnLst>
                                    <p:set>
                                      <p:cBhvr>
                                        <p:cTn id="192" dur="1" fill="hold">
                                          <p:stCondLst>
                                            <p:cond delay="0"/>
                                          </p:stCondLst>
                                        </p:cTn>
                                        <p:tgtEl>
                                          <p:spTgt spid="154"/>
                                        </p:tgtEl>
                                        <p:attrNameLst>
                                          <p:attrName>style.visibility</p:attrName>
                                        </p:attrNameLst>
                                      </p:cBhvr>
                                      <p:to>
                                        <p:strVal val="hidden"/>
                                      </p:to>
                                    </p:set>
                                  </p:childTnLst>
                                </p:cTn>
                              </p:par>
                            </p:childTnLst>
                          </p:cTn>
                        </p:par>
                        <p:par>
                          <p:cTn id="193" fill="hold">
                            <p:stCondLst>
                              <p:cond delay="11000"/>
                            </p:stCondLst>
                            <p:childTnLst>
                              <p:par>
                                <p:cTn id="194" nodeType="afterEffect" fill="hold" presetClass="exit" presetID="1">
                                  <p:stCondLst>
                                    <p:cond delay="1000"/>
                                  </p:stCondLst>
                                  <p:childTnLst>
                                    <p:set>
                                      <p:cBhvr>
                                        <p:cTn id="195" dur="1" fill="hold">
                                          <p:stCondLst>
                                            <p:cond delay="0"/>
                                          </p:stCondLst>
                                        </p:cTn>
                                        <p:tgtEl>
                                          <p:spTgt spid="153"/>
                                        </p:tgtEl>
                                        <p:attrNameLst>
                                          <p:attrName>style.visibility</p:attrName>
                                        </p:attrNameLst>
                                      </p:cBhvr>
                                      <p:to>
                                        <p:strVal val="hidden"/>
                                      </p:to>
                                    </p:set>
                                  </p:childTnLst>
                                </p:cTn>
                              </p:par>
                            </p:childTnLst>
                          </p:cTn>
                        </p:par>
                        <p:par>
                          <p:cTn id="196" fill="hold">
                            <p:stCondLst>
                              <p:cond delay="12000"/>
                            </p:stCondLst>
                            <p:childTnLst>
                              <p:par>
                                <p:cTn id="197" nodeType="afterEffect" fill="hold" presetClass="exit" presetID="1">
                                  <p:stCondLst>
                                    <p:cond delay="1000"/>
                                  </p:stCondLst>
                                  <p:childTnLst>
                                    <p:set>
                                      <p:cBhvr>
                                        <p:cTn id="198" dur="1" fill="hold">
                                          <p:stCondLst>
                                            <p:cond delay="0"/>
                                          </p:stCondLst>
                                        </p:cTn>
                                        <p:tgtEl>
                                          <p:spTgt spid="152"/>
                                        </p:tgtEl>
                                        <p:attrNameLst>
                                          <p:attrName>style.visibility</p:attrName>
                                        </p:attrNameLst>
                                      </p:cBhvr>
                                      <p:to>
                                        <p:strVal val="hidden"/>
                                      </p:to>
                                    </p:set>
                                  </p:childTnLst>
                                </p:cTn>
                              </p:par>
                            </p:childTnLst>
                          </p:cTn>
                        </p:par>
                        <p:par>
                          <p:cTn id="199" fill="hold">
                            <p:stCondLst>
                              <p:cond delay="13000"/>
                            </p:stCondLst>
                            <p:childTnLst>
                              <p:par>
                                <p:cTn id="200" nodeType="afterEffect" fill="hold" presetClass="exit" presetID="1">
                                  <p:stCondLst>
                                    <p:cond delay="1000"/>
                                  </p:stCondLst>
                                  <p:childTnLst>
                                    <p:set>
                                      <p:cBhvr>
                                        <p:cTn id="201" dur="1" fill="hold">
                                          <p:stCondLst>
                                            <p:cond delay="0"/>
                                          </p:stCondLst>
                                        </p:cTn>
                                        <p:tgtEl>
                                          <p:spTgt spid="151"/>
                                        </p:tgtEl>
                                        <p:attrNameLst>
                                          <p:attrName>style.visibility</p:attrName>
                                        </p:attrNameLst>
                                      </p:cBhvr>
                                      <p:to>
                                        <p:strVal val="hidden"/>
                                      </p:to>
                                    </p:set>
                                  </p:childTnLst>
                                </p:cTn>
                              </p:par>
                            </p:childTnLst>
                          </p:cTn>
                        </p:par>
                        <p:par>
                          <p:cTn id="202" fill="hold">
                            <p:stCondLst>
                              <p:cond delay="14000"/>
                            </p:stCondLst>
                            <p:childTnLst>
                              <p:par>
                                <p:cTn id="203" nodeType="afterEffect" fill="hold" presetClass="exit" presetID="1">
                                  <p:stCondLst>
                                    <p:cond delay="1000"/>
                                  </p:stCondLst>
                                  <p:childTnLst>
                                    <p:set>
                                      <p:cBhvr>
                                        <p:cTn id="204" dur="1" fill="hold">
                                          <p:stCondLst>
                                            <p:cond delay="0"/>
                                          </p:stCondLst>
                                        </p:cTn>
                                        <p:tgtEl>
                                          <p:spTgt spid="150"/>
                                        </p:tgtEl>
                                        <p:attrNameLst>
                                          <p:attrName>style.visibility</p:attrName>
                                        </p:attrNameLst>
                                      </p:cBhvr>
                                      <p:to>
                                        <p:strVal val="hidden"/>
                                      </p:to>
                                    </p:set>
                                  </p:childTnLst>
                                </p:cTn>
                              </p:par>
                            </p:childTnLst>
                          </p:cTn>
                        </p:par>
                        <p:par>
                          <p:cTn id="205" fill="hold">
                            <p:stCondLst>
                              <p:cond delay="15000"/>
                            </p:stCondLst>
                            <p:childTnLst>
                              <p:par>
                                <p:cTn id="206" nodeType="afterEffect" fill="hold" presetClass="exit" presetID="1">
                                  <p:stCondLst>
                                    <p:cond delay="1000"/>
                                  </p:stCondLst>
                                  <p:childTnLst>
                                    <p:set>
                                      <p:cBhvr>
                                        <p:cTn id="207" dur="1" fill="hold">
                                          <p:stCondLst>
                                            <p:cond delay="0"/>
                                          </p:stCondLst>
                                        </p:cTn>
                                        <p:tgtEl>
                                          <p:spTgt spid="149"/>
                                        </p:tgtEl>
                                        <p:attrNameLst>
                                          <p:attrName>style.visibility</p:attrName>
                                        </p:attrNameLst>
                                      </p:cBhvr>
                                      <p:to>
                                        <p:strVal val="hidden"/>
                                      </p:to>
                                    </p:set>
                                  </p:childTnLst>
                                </p:cTn>
                              </p:par>
                            </p:childTnLst>
                          </p:cTn>
                        </p:par>
                        <p:par>
                          <p:cTn id="208" fill="hold">
                            <p:stCondLst>
                              <p:cond delay="16000"/>
                            </p:stCondLst>
                            <p:childTnLst>
                              <p:par>
                                <p:cTn id="209" nodeType="afterEffect" fill="hold" presetClass="exit" presetID="1">
                                  <p:stCondLst>
                                    <p:cond delay="1000"/>
                                  </p:stCondLst>
                                  <p:childTnLst>
                                    <p:set>
                                      <p:cBhvr>
                                        <p:cTn id="210" dur="1" fill="hold">
                                          <p:stCondLst>
                                            <p:cond delay="0"/>
                                          </p:stCondLst>
                                        </p:cTn>
                                        <p:tgtEl>
                                          <p:spTgt spid="148"/>
                                        </p:tgtEl>
                                        <p:attrNameLst>
                                          <p:attrName>style.visibility</p:attrName>
                                        </p:attrNameLst>
                                      </p:cBhvr>
                                      <p:to>
                                        <p:strVal val="hidden"/>
                                      </p:to>
                                    </p:set>
                                  </p:childTnLst>
                                </p:cTn>
                              </p:par>
                            </p:childTnLst>
                          </p:cTn>
                        </p:par>
                        <p:par>
                          <p:cTn id="211" fill="hold">
                            <p:stCondLst>
                              <p:cond delay="17000"/>
                            </p:stCondLst>
                            <p:childTnLst>
                              <p:par>
                                <p:cTn id="212" nodeType="afterEffect" fill="hold" presetClass="exit" presetID="1">
                                  <p:stCondLst>
                                    <p:cond delay="1000"/>
                                  </p:stCondLst>
                                  <p:childTnLst>
                                    <p:set>
                                      <p:cBhvr>
                                        <p:cTn id="213" dur="1" fill="hold">
                                          <p:stCondLst>
                                            <p:cond delay="0"/>
                                          </p:stCondLst>
                                        </p:cTn>
                                        <p:tgtEl>
                                          <p:spTgt spid="147"/>
                                        </p:tgtEl>
                                        <p:attrNameLst>
                                          <p:attrName>style.visibility</p:attrName>
                                        </p:attrNameLst>
                                      </p:cBhvr>
                                      <p:to>
                                        <p:strVal val="hidden"/>
                                      </p:to>
                                    </p:set>
                                  </p:childTnLst>
                                </p:cTn>
                              </p:par>
                            </p:childTnLst>
                          </p:cTn>
                        </p:par>
                        <p:par>
                          <p:cTn id="214" fill="hold">
                            <p:stCondLst>
                              <p:cond delay="18000"/>
                            </p:stCondLst>
                            <p:childTnLst>
                              <p:par>
                                <p:cTn id="215" nodeType="afterEffect" fill="hold" presetClass="exit" presetID="1">
                                  <p:stCondLst>
                                    <p:cond delay="1000"/>
                                  </p:stCondLst>
                                  <p:childTnLst>
                                    <p:set>
                                      <p:cBhvr>
                                        <p:cTn id="216" dur="1" fill="hold">
                                          <p:stCondLst>
                                            <p:cond delay="0"/>
                                          </p:stCondLst>
                                        </p:cTn>
                                        <p:tgtEl>
                                          <p:spTgt spid="146"/>
                                        </p:tgtEl>
                                        <p:attrNameLst>
                                          <p:attrName>style.visibility</p:attrName>
                                        </p:attrNameLst>
                                      </p:cBhvr>
                                      <p:to>
                                        <p:strVal val="hidden"/>
                                      </p:to>
                                    </p:set>
                                  </p:childTnLst>
                                </p:cTn>
                              </p:par>
                            </p:childTnLst>
                          </p:cTn>
                        </p:par>
                        <p:par>
                          <p:cTn id="217" fill="hold">
                            <p:stCondLst>
                              <p:cond delay="19000"/>
                            </p:stCondLst>
                            <p:childTnLst>
                              <p:par>
                                <p:cTn id="218" nodeType="afterEffect" fill="hold" presetClass="exit" presetID="1">
                                  <p:stCondLst>
                                    <p:cond delay="1000"/>
                                  </p:stCondLst>
                                  <p:childTnLst>
                                    <p:set>
                                      <p:cBhvr>
                                        <p:cTn id="219" dur="1" fill="hold">
                                          <p:stCondLst>
                                            <p:cond delay="0"/>
                                          </p:stCondLst>
                                        </p:cTn>
                                        <p:tgtEl>
                                          <p:spTgt spid="145"/>
                                        </p:tgtEl>
                                        <p:attrNameLst>
                                          <p:attrName>style.visibility</p:attrName>
                                        </p:attrNameLst>
                                      </p:cBhvr>
                                      <p:to>
                                        <p:strVal val="hidden"/>
                                      </p:to>
                                    </p:set>
                                  </p:childTnLst>
                                </p:cTn>
                              </p:par>
                            </p:childTnLst>
                          </p:cTn>
                        </p:par>
                        <p:par>
                          <p:cTn id="220" fill="hold">
                            <p:stCondLst>
                              <p:cond delay="20000"/>
                            </p:stCondLst>
                            <p:childTnLst>
                              <p:par>
                                <p:cTn id="221" nodeType="afterEffect" fill="hold" presetClass="exit" presetID="1">
                                  <p:stCondLst>
                                    <p:cond delay="1000"/>
                                  </p:stCondLst>
                                  <p:childTnLst>
                                    <p:set>
                                      <p:cBhvr>
                                        <p:cTn id="222" dur="1" fill="hold">
                                          <p:stCondLst>
                                            <p:cond delay="0"/>
                                          </p:stCondLst>
                                        </p:cTn>
                                        <p:tgtEl>
                                          <p:spTgt spid="144"/>
                                        </p:tgtEl>
                                        <p:attrNameLst>
                                          <p:attrName>style.visibility</p:attrName>
                                        </p:attrNameLst>
                                      </p:cBhvr>
                                      <p:to>
                                        <p:strVal val="hidden"/>
                                      </p:to>
                                    </p:set>
                                  </p:childTnLst>
                                </p:cTn>
                              </p:par>
                            </p:childTnLst>
                          </p:cTn>
                        </p:par>
                        <p:par>
                          <p:cTn id="223" fill="hold">
                            <p:stCondLst>
                              <p:cond delay="21000"/>
                            </p:stCondLst>
                            <p:childTnLst>
                              <p:par>
                                <p:cTn id="224" nodeType="afterEffect" fill="hold" presetClass="exit" presetID="1">
                                  <p:stCondLst>
                                    <p:cond delay="1000"/>
                                  </p:stCondLst>
                                  <p:childTnLst>
                                    <p:set>
                                      <p:cBhvr>
                                        <p:cTn id="225" dur="1" fill="hold">
                                          <p:stCondLst>
                                            <p:cond delay="0"/>
                                          </p:stCondLst>
                                        </p:cTn>
                                        <p:tgtEl>
                                          <p:spTgt spid="143"/>
                                        </p:tgtEl>
                                        <p:attrNameLst>
                                          <p:attrName>style.visibility</p:attrName>
                                        </p:attrNameLst>
                                      </p:cBhvr>
                                      <p:to>
                                        <p:strVal val="hidden"/>
                                      </p:to>
                                    </p:set>
                                  </p:childTnLst>
                                </p:cTn>
                              </p:par>
                            </p:childTnLst>
                          </p:cTn>
                        </p:par>
                        <p:par>
                          <p:cTn id="226" fill="hold">
                            <p:stCondLst>
                              <p:cond delay="22000"/>
                            </p:stCondLst>
                            <p:childTnLst>
                              <p:par>
                                <p:cTn id="227" nodeType="afterEffect" fill="hold" presetClass="exit" presetID="1">
                                  <p:stCondLst>
                                    <p:cond delay="1000"/>
                                  </p:stCondLst>
                                  <p:childTnLst>
                                    <p:set>
                                      <p:cBhvr>
                                        <p:cTn id="228" dur="1" fill="hold">
                                          <p:stCondLst>
                                            <p:cond delay="0"/>
                                          </p:stCondLst>
                                        </p:cTn>
                                        <p:tgtEl>
                                          <p:spTgt spid="142"/>
                                        </p:tgtEl>
                                        <p:attrNameLst>
                                          <p:attrName>style.visibility</p:attrName>
                                        </p:attrNameLst>
                                      </p:cBhvr>
                                      <p:to>
                                        <p:strVal val="hidden"/>
                                      </p:to>
                                    </p:set>
                                  </p:childTnLst>
                                </p:cTn>
                              </p:par>
                            </p:childTnLst>
                          </p:cTn>
                        </p:par>
                        <p:par>
                          <p:cTn id="229" fill="hold">
                            <p:stCondLst>
                              <p:cond delay="23000"/>
                            </p:stCondLst>
                            <p:childTnLst>
                              <p:par>
                                <p:cTn id="230" nodeType="afterEffect" fill="hold" presetClass="exit" presetID="1">
                                  <p:stCondLst>
                                    <p:cond delay="1000"/>
                                  </p:stCondLst>
                                  <p:childTnLst>
                                    <p:set>
                                      <p:cBhvr>
                                        <p:cTn id="231" dur="1" fill="hold">
                                          <p:stCondLst>
                                            <p:cond delay="0"/>
                                          </p:stCondLst>
                                        </p:cTn>
                                        <p:tgtEl>
                                          <p:spTgt spid="141"/>
                                        </p:tgtEl>
                                        <p:attrNameLst>
                                          <p:attrName>style.visibility</p:attrName>
                                        </p:attrNameLst>
                                      </p:cBhvr>
                                      <p:to>
                                        <p:strVal val="hidden"/>
                                      </p:to>
                                    </p:set>
                                  </p:childTnLst>
                                </p:cTn>
                              </p:par>
                            </p:childTnLst>
                          </p:cTn>
                        </p:par>
                        <p:par>
                          <p:cTn id="232" fill="hold">
                            <p:stCondLst>
                              <p:cond delay="24000"/>
                            </p:stCondLst>
                            <p:childTnLst>
                              <p:par>
                                <p:cTn id="233" nodeType="afterEffect" fill="hold" presetClass="exit" presetID="1">
                                  <p:stCondLst>
                                    <p:cond delay="1000"/>
                                  </p:stCondLst>
                                  <p:childTnLst>
                                    <p:set>
                                      <p:cBhvr>
                                        <p:cTn id="234" dur="1" fill="hold">
                                          <p:stCondLst>
                                            <p:cond delay="9"/>
                                          </p:stCondLst>
                                        </p:cTn>
                                        <p:tgtEl>
                                          <p:spTgt spid="140"/>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#38</a:t>
            </a:r>
            <a:endParaRPr b="0" lang="en-US" sz="4400" strike="noStrike" u="none">
              <a:solidFill>
                <a:srgbClr val="ffffff"/>
              </a:solidFill>
              <a:uFillTx/>
              <a:latin typeface="Arial"/>
            </a:endParaRPr>
          </a:p>
        </p:txBody>
      </p:sp>
      <p:sp>
        <p:nvSpPr>
          <p:cNvPr id="1393" name="PlaceHolder 320"/>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Behold, I tell you a mystery:  </a:t>
            </a:r>
            <a:endParaRPr b="0" lang="en-US" sz="3200" strike="noStrike" u="none">
              <a:solidFill>
                <a:srgbClr val="ffffff"/>
              </a:solidFill>
              <a:uFillTx/>
              <a:latin typeface="Arial"/>
            </a:endParaRPr>
          </a:p>
        </p:txBody>
      </p:sp>
      <p:sp>
        <p:nvSpPr>
          <p:cNvPr id="1394" name="PlaceHolder 321"/>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Os digo un misterio: </a:t>
            </a:r>
            <a:endParaRPr b="0" lang="en-US" sz="3200" strike="noStrike" u="none">
              <a:solidFill>
                <a:srgbClr val="ffffff"/>
              </a:solidFill>
              <a:uFillTx/>
              <a:latin typeface="Arial"/>
            </a:endParaRPr>
          </a:p>
        </p:txBody>
      </p:sp>
      <p:sp>
        <p:nvSpPr>
          <p:cNvPr id="1395" name="PlaceHolder 322"/>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Voici, je vous dis un mystère:</a:t>
            </a:r>
            <a:endParaRPr b="0" lang="en-US" sz="3200" strike="noStrike" u="none">
              <a:solidFill>
                <a:srgbClr val="ffffff"/>
              </a:solidFill>
              <a:uFillTx/>
              <a:latin typeface="Arial"/>
            </a:endParaRPr>
          </a:p>
        </p:txBody>
      </p:sp>
      <p:sp>
        <p:nvSpPr>
          <p:cNvPr id="1396" name="PlaceHolder 323"/>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ἰδοὺ μυστήριον ὑμῖν λέγω·</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39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#39</a:t>
            </a:r>
            <a:endParaRPr b="0" lang="en-US" sz="4400" strike="noStrike" u="none">
              <a:solidFill>
                <a:srgbClr val="ffffff"/>
              </a:solidFill>
              <a:uFillTx/>
              <a:latin typeface="Arial"/>
            </a:endParaRPr>
          </a:p>
        </p:txBody>
      </p:sp>
      <p:sp>
        <p:nvSpPr>
          <p:cNvPr id="139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15:42, what summary statement tells how human bodies compare or contrast to that of seeds?  </a:t>
            </a:r>
            <a:endParaRPr b="0" lang="en-US" sz="3200" strike="noStrike" u="none">
              <a:solidFill>
                <a:srgbClr val="ffffff"/>
              </a:solidFill>
              <a:uFillTx/>
              <a:latin typeface="Arial"/>
            </a:endParaRPr>
          </a:p>
        </p:txBody>
      </p:sp>
      <p:sp>
        <p:nvSpPr>
          <p:cNvPr id="1399" name="PlaceHolder 326"/>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15:42, ¿qué declaración resumida muestra cómo se compara o contrasta el cuerpo humano con el de las semillas? </a:t>
            </a:r>
            <a:endParaRPr b="0" lang="en-US" sz="3200" strike="noStrike" u="none">
              <a:solidFill>
                <a:srgbClr val="ffffff"/>
              </a:solidFill>
              <a:uFillTx/>
              <a:latin typeface="Arial"/>
            </a:endParaRPr>
          </a:p>
        </p:txBody>
      </p:sp>
      <p:sp>
        <p:nvSpPr>
          <p:cNvPr id="1400" name="PlaceHolder 327"/>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:42, quel résumé résume la comparaison entre le corps humain et celui des graines ?</a:t>
            </a:r>
            <a:endParaRPr b="0" lang="en-US" sz="3200" strike="noStrike" u="none">
              <a:solidFill>
                <a:srgbClr val="ffffff"/>
              </a:solidFill>
              <a:uFillTx/>
              <a:latin typeface="Arial"/>
            </a:endParaRPr>
          </a:p>
        </p:txBody>
      </p:sp>
      <p:sp>
        <p:nvSpPr>
          <p:cNvPr id="1401" name="TextBox 96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02" name="TextBox 9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03" name="TextBox 9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04" name="TextBox 9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05" name="TextBox 96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06" name="TextBox 9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07" name="TextBox 9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08" name="TextBox 9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09" name="TextBox 9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10" name="TextBox 9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11" name="TextBox 9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12" name="TextBox 9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13" name="TextBox 9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14" name="TextBox 9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15" name="TextBox 9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16" name="TextBox 9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17" name="TextBox 9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18" name="TextBox 9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19" name="TextBox 9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20" name="TextBox 9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21" name="TextBox 9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22" name="TextBox 9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23" name="TextBox 9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24" name="TextBox 9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25" name="TextBox 9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26" name="TextBox 9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2965" dur="indefinite" restart="never" nodeType="tmRoot">
          <p:childTnLst>
            <p:seq>
              <p:cTn id="2966" dur="indefinite" nodeType="mainSeq">
                <p:childTnLst>
                  <p:par>
                    <p:cTn id="2967" fill="hold">
                      <p:stCondLst>
                        <p:cond delay="indefinite"/>
                      </p:stCondLst>
                      <p:childTnLst>
                        <p:par>
                          <p:cTn id="2968" fill="hold">
                            <p:stCondLst>
                              <p:cond delay="0"/>
                            </p:stCondLst>
                            <p:childTnLst>
                              <p:par>
                                <p:cTn id="2969" nodeType="clickEffect" fill="hold" presetClass="exit" presetID="1">
                                  <p:stCondLst>
                                    <p:cond delay="1000"/>
                                  </p:stCondLst>
                                  <p:childTnLst>
                                    <p:set>
                                      <p:cBhvr>
                                        <p:cTn id="2970" dur="1" fill="hold">
                                          <p:stCondLst>
                                            <p:cond delay="0"/>
                                          </p:stCondLst>
                                        </p:cTn>
                                        <p:tgtEl>
                                          <p:spTgt spid="1426"/>
                                        </p:tgtEl>
                                        <p:attrNameLst>
                                          <p:attrName>style.visibility</p:attrName>
                                        </p:attrNameLst>
                                      </p:cBhvr>
                                      <p:to>
                                        <p:strVal val="hidden"/>
                                      </p:to>
                                    </p:set>
                                  </p:childTnLst>
                                </p:cTn>
                              </p:par>
                            </p:childTnLst>
                          </p:cTn>
                        </p:par>
                        <p:par>
                          <p:cTn id="2971" fill="hold">
                            <p:stCondLst>
                              <p:cond delay="1000"/>
                            </p:stCondLst>
                            <p:childTnLst>
                              <p:par>
                                <p:cTn id="2972" nodeType="afterEffect" fill="hold" presetClass="exit" presetID="1">
                                  <p:stCondLst>
                                    <p:cond delay="1000"/>
                                  </p:stCondLst>
                                  <p:childTnLst>
                                    <p:set>
                                      <p:cBhvr>
                                        <p:cTn id="2973" dur="1" fill="hold">
                                          <p:stCondLst>
                                            <p:cond delay="0"/>
                                          </p:stCondLst>
                                        </p:cTn>
                                        <p:tgtEl>
                                          <p:spTgt spid="1425"/>
                                        </p:tgtEl>
                                        <p:attrNameLst>
                                          <p:attrName>style.visibility</p:attrName>
                                        </p:attrNameLst>
                                      </p:cBhvr>
                                      <p:to>
                                        <p:strVal val="hidden"/>
                                      </p:to>
                                    </p:set>
                                  </p:childTnLst>
                                </p:cTn>
                              </p:par>
                            </p:childTnLst>
                          </p:cTn>
                        </p:par>
                        <p:par>
                          <p:cTn id="2974" fill="hold">
                            <p:stCondLst>
                              <p:cond delay="2000"/>
                            </p:stCondLst>
                            <p:childTnLst>
                              <p:par>
                                <p:cTn id="2975" nodeType="afterEffect" fill="hold" presetClass="exit" presetID="1">
                                  <p:stCondLst>
                                    <p:cond delay="1000"/>
                                  </p:stCondLst>
                                  <p:childTnLst>
                                    <p:set>
                                      <p:cBhvr>
                                        <p:cTn id="2976" dur="1" fill="hold">
                                          <p:stCondLst>
                                            <p:cond delay="0"/>
                                          </p:stCondLst>
                                        </p:cTn>
                                        <p:tgtEl>
                                          <p:spTgt spid="1424"/>
                                        </p:tgtEl>
                                        <p:attrNameLst>
                                          <p:attrName>style.visibility</p:attrName>
                                        </p:attrNameLst>
                                      </p:cBhvr>
                                      <p:to>
                                        <p:strVal val="hidden"/>
                                      </p:to>
                                    </p:set>
                                  </p:childTnLst>
                                </p:cTn>
                              </p:par>
                            </p:childTnLst>
                          </p:cTn>
                        </p:par>
                        <p:par>
                          <p:cTn id="2977" fill="hold">
                            <p:stCondLst>
                              <p:cond delay="3000"/>
                            </p:stCondLst>
                            <p:childTnLst>
                              <p:par>
                                <p:cTn id="2978" nodeType="afterEffect" fill="hold" presetClass="exit" presetID="1">
                                  <p:stCondLst>
                                    <p:cond delay="1000"/>
                                  </p:stCondLst>
                                  <p:childTnLst>
                                    <p:set>
                                      <p:cBhvr>
                                        <p:cTn id="2979" dur="1" fill="hold">
                                          <p:stCondLst>
                                            <p:cond delay="0"/>
                                          </p:stCondLst>
                                        </p:cTn>
                                        <p:tgtEl>
                                          <p:spTgt spid="1423"/>
                                        </p:tgtEl>
                                        <p:attrNameLst>
                                          <p:attrName>style.visibility</p:attrName>
                                        </p:attrNameLst>
                                      </p:cBhvr>
                                      <p:to>
                                        <p:strVal val="hidden"/>
                                      </p:to>
                                    </p:set>
                                  </p:childTnLst>
                                </p:cTn>
                              </p:par>
                            </p:childTnLst>
                          </p:cTn>
                        </p:par>
                        <p:par>
                          <p:cTn id="2980" fill="hold">
                            <p:stCondLst>
                              <p:cond delay="4000"/>
                            </p:stCondLst>
                            <p:childTnLst>
                              <p:par>
                                <p:cTn id="2981" nodeType="afterEffect" fill="hold" presetClass="exit" presetID="1">
                                  <p:stCondLst>
                                    <p:cond delay="1000"/>
                                  </p:stCondLst>
                                  <p:childTnLst>
                                    <p:set>
                                      <p:cBhvr>
                                        <p:cTn id="2982" dur="1" fill="hold">
                                          <p:stCondLst>
                                            <p:cond delay="0"/>
                                          </p:stCondLst>
                                        </p:cTn>
                                        <p:tgtEl>
                                          <p:spTgt spid="1422"/>
                                        </p:tgtEl>
                                        <p:attrNameLst>
                                          <p:attrName>style.visibility</p:attrName>
                                        </p:attrNameLst>
                                      </p:cBhvr>
                                      <p:to>
                                        <p:strVal val="hidden"/>
                                      </p:to>
                                    </p:set>
                                  </p:childTnLst>
                                </p:cTn>
                              </p:par>
                            </p:childTnLst>
                          </p:cTn>
                        </p:par>
                        <p:par>
                          <p:cTn id="2983" fill="hold">
                            <p:stCondLst>
                              <p:cond delay="5000"/>
                            </p:stCondLst>
                            <p:childTnLst>
                              <p:par>
                                <p:cTn id="2984" nodeType="afterEffect" fill="hold" presetClass="exit" presetID="1">
                                  <p:stCondLst>
                                    <p:cond delay="1000"/>
                                  </p:stCondLst>
                                  <p:childTnLst>
                                    <p:set>
                                      <p:cBhvr>
                                        <p:cTn id="2985" dur="1" fill="hold">
                                          <p:stCondLst>
                                            <p:cond delay="0"/>
                                          </p:stCondLst>
                                        </p:cTn>
                                        <p:tgtEl>
                                          <p:spTgt spid="1421"/>
                                        </p:tgtEl>
                                        <p:attrNameLst>
                                          <p:attrName>style.visibility</p:attrName>
                                        </p:attrNameLst>
                                      </p:cBhvr>
                                      <p:to>
                                        <p:strVal val="hidden"/>
                                      </p:to>
                                    </p:set>
                                  </p:childTnLst>
                                </p:cTn>
                              </p:par>
                            </p:childTnLst>
                          </p:cTn>
                        </p:par>
                        <p:par>
                          <p:cTn id="2986" fill="hold">
                            <p:stCondLst>
                              <p:cond delay="6000"/>
                            </p:stCondLst>
                            <p:childTnLst>
                              <p:par>
                                <p:cTn id="2987" nodeType="afterEffect" fill="hold" presetClass="exit" presetID="1">
                                  <p:stCondLst>
                                    <p:cond delay="1000"/>
                                  </p:stCondLst>
                                  <p:childTnLst>
                                    <p:set>
                                      <p:cBhvr>
                                        <p:cTn id="2988" dur="1" fill="hold">
                                          <p:stCondLst>
                                            <p:cond delay="0"/>
                                          </p:stCondLst>
                                        </p:cTn>
                                        <p:tgtEl>
                                          <p:spTgt spid="1420"/>
                                        </p:tgtEl>
                                        <p:attrNameLst>
                                          <p:attrName>style.visibility</p:attrName>
                                        </p:attrNameLst>
                                      </p:cBhvr>
                                      <p:to>
                                        <p:strVal val="hidden"/>
                                      </p:to>
                                    </p:set>
                                  </p:childTnLst>
                                </p:cTn>
                              </p:par>
                            </p:childTnLst>
                          </p:cTn>
                        </p:par>
                        <p:par>
                          <p:cTn id="2989" fill="hold">
                            <p:stCondLst>
                              <p:cond delay="7000"/>
                            </p:stCondLst>
                            <p:childTnLst>
                              <p:par>
                                <p:cTn id="2990" nodeType="afterEffect" fill="hold" presetClass="exit" presetID="1">
                                  <p:stCondLst>
                                    <p:cond delay="1000"/>
                                  </p:stCondLst>
                                  <p:childTnLst>
                                    <p:set>
                                      <p:cBhvr>
                                        <p:cTn id="2991" dur="1" fill="hold">
                                          <p:stCondLst>
                                            <p:cond delay="0"/>
                                          </p:stCondLst>
                                        </p:cTn>
                                        <p:tgtEl>
                                          <p:spTgt spid="1419"/>
                                        </p:tgtEl>
                                        <p:attrNameLst>
                                          <p:attrName>style.visibility</p:attrName>
                                        </p:attrNameLst>
                                      </p:cBhvr>
                                      <p:to>
                                        <p:strVal val="hidden"/>
                                      </p:to>
                                    </p:set>
                                  </p:childTnLst>
                                </p:cTn>
                              </p:par>
                            </p:childTnLst>
                          </p:cTn>
                        </p:par>
                        <p:par>
                          <p:cTn id="2992" fill="hold">
                            <p:stCondLst>
                              <p:cond delay="8000"/>
                            </p:stCondLst>
                            <p:childTnLst>
                              <p:par>
                                <p:cTn id="2993" nodeType="afterEffect" fill="hold" presetClass="exit" presetID="1">
                                  <p:stCondLst>
                                    <p:cond delay="1000"/>
                                  </p:stCondLst>
                                  <p:childTnLst>
                                    <p:set>
                                      <p:cBhvr>
                                        <p:cTn id="2994" dur="1" fill="hold">
                                          <p:stCondLst>
                                            <p:cond delay="0"/>
                                          </p:stCondLst>
                                        </p:cTn>
                                        <p:tgtEl>
                                          <p:spTgt spid="1418"/>
                                        </p:tgtEl>
                                        <p:attrNameLst>
                                          <p:attrName>style.visibility</p:attrName>
                                        </p:attrNameLst>
                                      </p:cBhvr>
                                      <p:to>
                                        <p:strVal val="hidden"/>
                                      </p:to>
                                    </p:set>
                                  </p:childTnLst>
                                </p:cTn>
                              </p:par>
                            </p:childTnLst>
                          </p:cTn>
                        </p:par>
                        <p:par>
                          <p:cTn id="2995" fill="hold">
                            <p:stCondLst>
                              <p:cond delay="9000"/>
                            </p:stCondLst>
                            <p:childTnLst>
                              <p:par>
                                <p:cTn id="2996" nodeType="afterEffect" fill="hold" presetClass="exit" presetID="1">
                                  <p:stCondLst>
                                    <p:cond delay="1000"/>
                                  </p:stCondLst>
                                  <p:childTnLst>
                                    <p:set>
                                      <p:cBhvr>
                                        <p:cTn id="2997" dur="1" fill="hold">
                                          <p:stCondLst>
                                            <p:cond delay="0"/>
                                          </p:stCondLst>
                                        </p:cTn>
                                        <p:tgtEl>
                                          <p:spTgt spid="1417"/>
                                        </p:tgtEl>
                                        <p:attrNameLst>
                                          <p:attrName>style.visibility</p:attrName>
                                        </p:attrNameLst>
                                      </p:cBhvr>
                                      <p:to>
                                        <p:strVal val="hidden"/>
                                      </p:to>
                                    </p:set>
                                  </p:childTnLst>
                                </p:cTn>
                              </p:par>
                            </p:childTnLst>
                          </p:cTn>
                        </p:par>
                        <p:par>
                          <p:cTn id="2998" fill="hold">
                            <p:stCondLst>
                              <p:cond delay="10000"/>
                            </p:stCondLst>
                            <p:childTnLst>
                              <p:par>
                                <p:cTn id="2999" nodeType="afterEffect" fill="hold" presetClass="exit" presetID="1">
                                  <p:stCondLst>
                                    <p:cond delay="1000"/>
                                  </p:stCondLst>
                                  <p:childTnLst>
                                    <p:set>
                                      <p:cBhvr>
                                        <p:cTn id="3000" dur="1" fill="hold">
                                          <p:stCondLst>
                                            <p:cond delay="0"/>
                                          </p:stCondLst>
                                        </p:cTn>
                                        <p:tgtEl>
                                          <p:spTgt spid="1416"/>
                                        </p:tgtEl>
                                        <p:attrNameLst>
                                          <p:attrName>style.visibility</p:attrName>
                                        </p:attrNameLst>
                                      </p:cBhvr>
                                      <p:to>
                                        <p:strVal val="hidden"/>
                                      </p:to>
                                    </p:set>
                                  </p:childTnLst>
                                </p:cTn>
                              </p:par>
                            </p:childTnLst>
                          </p:cTn>
                        </p:par>
                        <p:par>
                          <p:cTn id="3001" fill="hold">
                            <p:stCondLst>
                              <p:cond delay="11000"/>
                            </p:stCondLst>
                            <p:childTnLst>
                              <p:par>
                                <p:cTn id="3002" nodeType="afterEffect" fill="hold" presetClass="exit" presetID="1">
                                  <p:stCondLst>
                                    <p:cond delay="1000"/>
                                  </p:stCondLst>
                                  <p:childTnLst>
                                    <p:set>
                                      <p:cBhvr>
                                        <p:cTn id="3003" dur="1" fill="hold">
                                          <p:stCondLst>
                                            <p:cond delay="0"/>
                                          </p:stCondLst>
                                        </p:cTn>
                                        <p:tgtEl>
                                          <p:spTgt spid="1415"/>
                                        </p:tgtEl>
                                        <p:attrNameLst>
                                          <p:attrName>style.visibility</p:attrName>
                                        </p:attrNameLst>
                                      </p:cBhvr>
                                      <p:to>
                                        <p:strVal val="hidden"/>
                                      </p:to>
                                    </p:set>
                                  </p:childTnLst>
                                </p:cTn>
                              </p:par>
                            </p:childTnLst>
                          </p:cTn>
                        </p:par>
                        <p:par>
                          <p:cTn id="3004" fill="hold">
                            <p:stCondLst>
                              <p:cond delay="12000"/>
                            </p:stCondLst>
                            <p:childTnLst>
                              <p:par>
                                <p:cTn id="3005" nodeType="afterEffect" fill="hold" presetClass="exit" presetID="1">
                                  <p:stCondLst>
                                    <p:cond delay="1000"/>
                                  </p:stCondLst>
                                  <p:childTnLst>
                                    <p:set>
                                      <p:cBhvr>
                                        <p:cTn id="3006" dur="1" fill="hold">
                                          <p:stCondLst>
                                            <p:cond delay="0"/>
                                          </p:stCondLst>
                                        </p:cTn>
                                        <p:tgtEl>
                                          <p:spTgt spid="1414"/>
                                        </p:tgtEl>
                                        <p:attrNameLst>
                                          <p:attrName>style.visibility</p:attrName>
                                        </p:attrNameLst>
                                      </p:cBhvr>
                                      <p:to>
                                        <p:strVal val="hidden"/>
                                      </p:to>
                                    </p:set>
                                  </p:childTnLst>
                                </p:cTn>
                              </p:par>
                            </p:childTnLst>
                          </p:cTn>
                        </p:par>
                        <p:par>
                          <p:cTn id="3007" fill="hold">
                            <p:stCondLst>
                              <p:cond delay="13000"/>
                            </p:stCondLst>
                            <p:childTnLst>
                              <p:par>
                                <p:cTn id="3008" nodeType="afterEffect" fill="hold" presetClass="exit" presetID="1">
                                  <p:stCondLst>
                                    <p:cond delay="1000"/>
                                  </p:stCondLst>
                                  <p:childTnLst>
                                    <p:set>
                                      <p:cBhvr>
                                        <p:cTn id="3009" dur="1" fill="hold">
                                          <p:stCondLst>
                                            <p:cond delay="0"/>
                                          </p:stCondLst>
                                        </p:cTn>
                                        <p:tgtEl>
                                          <p:spTgt spid="1413"/>
                                        </p:tgtEl>
                                        <p:attrNameLst>
                                          <p:attrName>style.visibility</p:attrName>
                                        </p:attrNameLst>
                                      </p:cBhvr>
                                      <p:to>
                                        <p:strVal val="hidden"/>
                                      </p:to>
                                    </p:set>
                                  </p:childTnLst>
                                </p:cTn>
                              </p:par>
                            </p:childTnLst>
                          </p:cTn>
                        </p:par>
                        <p:par>
                          <p:cTn id="3010" fill="hold">
                            <p:stCondLst>
                              <p:cond delay="14000"/>
                            </p:stCondLst>
                            <p:childTnLst>
                              <p:par>
                                <p:cTn id="3011" nodeType="afterEffect" fill="hold" presetClass="exit" presetID="1">
                                  <p:stCondLst>
                                    <p:cond delay="1000"/>
                                  </p:stCondLst>
                                  <p:childTnLst>
                                    <p:set>
                                      <p:cBhvr>
                                        <p:cTn id="3012" dur="1" fill="hold">
                                          <p:stCondLst>
                                            <p:cond delay="0"/>
                                          </p:stCondLst>
                                        </p:cTn>
                                        <p:tgtEl>
                                          <p:spTgt spid="1412"/>
                                        </p:tgtEl>
                                        <p:attrNameLst>
                                          <p:attrName>style.visibility</p:attrName>
                                        </p:attrNameLst>
                                      </p:cBhvr>
                                      <p:to>
                                        <p:strVal val="hidden"/>
                                      </p:to>
                                    </p:set>
                                  </p:childTnLst>
                                </p:cTn>
                              </p:par>
                            </p:childTnLst>
                          </p:cTn>
                        </p:par>
                        <p:par>
                          <p:cTn id="3013" fill="hold">
                            <p:stCondLst>
                              <p:cond delay="15000"/>
                            </p:stCondLst>
                            <p:childTnLst>
                              <p:par>
                                <p:cTn id="3014" nodeType="afterEffect" fill="hold" presetClass="exit" presetID="1">
                                  <p:stCondLst>
                                    <p:cond delay="1000"/>
                                  </p:stCondLst>
                                  <p:childTnLst>
                                    <p:set>
                                      <p:cBhvr>
                                        <p:cTn id="3015" dur="1" fill="hold">
                                          <p:stCondLst>
                                            <p:cond delay="0"/>
                                          </p:stCondLst>
                                        </p:cTn>
                                        <p:tgtEl>
                                          <p:spTgt spid="1411"/>
                                        </p:tgtEl>
                                        <p:attrNameLst>
                                          <p:attrName>style.visibility</p:attrName>
                                        </p:attrNameLst>
                                      </p:cBhvr>
                                      <p:to>
                                        <p:strVal val="hidden"/>
                                      </p:to>
                                    </p:set>
                                  </p:childTnLst>
                                </p:cTn>
                              </p:par>
                            </p:childTnLst>
                          </p:cTn>
                        </p:par>
                        <p:par>
                          <p:cTn id="3016" fill="hold">
                            <p:stCondLst>
                              <p:cond delay="16000"/>
                            </p:stCondLst>
                            <p:childTnLst>
                              <p:par>
                                <p:cTn id="3017" nodeType="afterEffect" fill="hold" presetClass="exit" presetID="1">
                                  <p:stCondLst>
                                    <p:cond delay="1000"/>
                                  </p:stCondLst>
                                  <p:childTnLst>
                                    <p:set>
                                      <p:cBhvr>
                                        <p:cTn id="3018" dur="1" fill="hold">
                                          <p:stCondLst>
                                            <p:cond delay="0"/>
                                          </p:stCondLst>
                                        </p:cTn>
                                        <p:tgtEl>
                                          <p:spTgt spid="1410"/>
                                        </p:tgtEl>
                                        <p:attrNameLst>
                                          <p:attrName>style.visibility</p:attrName>
                                        </p:attrNameLst>
                                      </p:cBhvr>
                                      <p:to>
                                        <p:strVal val="hidden"/>
                                      </p:to>
                                    </p:set>
                                  </p:childTnLst>
                                </p:cTn>
                              </p:par>
                            </p:childTnLst>
                          </p:cTn>
                        </p:par>
                        <p:par>
                          <p:cTn id="3019" fill="hold">
                            <p:stCondLst>
                              <p:cond delay="17000"/>
                            </p:stCondLst>
                            <p:childTnLst>
                              <p:par>
                                <p:cTn id="3020" nodeType="afterEffect" fill="hold" presetClass="exit" presetID="1">
                                  <p:stCondLst>
                                    <p:cond delay="1000"/>
                                  </p:stCondLst>
                                  <p:childTnLst>
                                    <p:set>
                                      <p:cBhvr>
                                        <p:cTn id="3021" dur="1" fill="hold">
                                          <p:stCondLst>
                                            <p:cond delay="0"/>
                                          </p:stCondLst>
                                        </p:cTn>
                                        <p:tgtEl>
                                          <p:spTgt spid="1409"/>
                                        </p:tgtEl>
                                        <p:attrNameLst>
                                          <p:attrName>style.visibility</p:attrName>
                                        </p:attrNameLst>
                                      </p:cBhvr>
                                      <p:to>
                                        <p:strVal val="hidden"/>
                                      </p:to>
                                    </p:set>
                                  </p:childTnLst>
                                </p:cTn>
                              </p:par>
                            </p:childTnLst>
                          </p:cTn>
                        </p:par>
                        <p:par>
                          <p:cTn id="3022" fill="hold">
                            <p:stCondLst>
                              <p:cond delay="18000"/>
                            </p:stCondLst>
                            <p:childTnLst>
                              <p:par>
                                <p:cTn id="3023" nodeType="afterEffect" fill="hold" presetClass="exit" presetID="1">
                                  <p:stCondLst>
                                    <p:cond delay="1000"/>
                                  </p:stCondLst>
                                  <p:childTnLst>
                                    <p:set>
                                      <p:cBhvr>
                                        <p:cTn id="3024" dur="1" fill="hold">
                                          <p:stCondLst>
                                            <p:cond delay="0"/>
                                          </p:stCondLst>
                                        </p:cTn>
                                        <p:tgtEl>
                                          <p:spTgt spid="1408"/>
                                        </p:tgtEl>
                                        <p:attrNameLst>
                                          <p:attrName>style.visibility</p:attrName>
                                        </p:attrNameLst>
                                      </p:cBhvr>
                                      <p:to>
                                        <p:strVal val="hidden"/>
                                      </p:to>
                                    </p:set>
                                  </p:childTnLst>
                                </p:cTn>
                              </p:par>
                            </p:childTnLst>
                          </p:cTn>
                        </p:par>
                        <p:par>
                          <p:cTn id="3025" fill="hold">
                            <p:stCondLst>
                              <p:cond delay="19000"/>
                            </p:stCondLst>
                            <p:childTnLst>
                              <p:par>
                                <p:cTn id="3026" nodeType="afterEffect" fill="hold" presetClass="exit" presetID="1">
                                  <p:stCondLst>
                                    <p:cond delay="1000"/>
                                  </p:stCondLst>
                                  <p:childTnLst>
                                    <p:set>
                                      <p:cBhvr>
                                        <p:cTn id="3027" dur="1" fill="hold">
                                          <p:stCondLst>
                                            <p:cond delay="0"/>
                                          </p:stCondLst>
                                        </p:cTn>
                                        <p:tgtEl>
                                          <p:spTgt spid="1407"/>
                                        </p:tgtEl>
                                        <p:attrNameLst>
                                          <p:attrName>style.visibility</p:attrName>
                                        </p:attrNameLst>
                                      </p:cBhvr>
                                      <p:to>
                                        <p:strVal val="hidden"/>
                                      </p:to>
                                    </p:set>
                                  </p:childTnLst>
                                </p:cTn>
                              </p:par>
                            </p:childTnLst>
                          </p:cTn>
                        </p:par>
                        <p:par>
                          <p:cTn id="3028" fill="hold">
                            <p:stCondLst>
                              <p:cond delay="20000"/>
                            </p:stCondLst>
                            <p:childTnLst>
                              <p:par>
                                <p:cTn id="3029" nodeType="afterEffect" fill="hold" presetClass="exit" presetID="1">
                                  <p:stCondLst>
                                    <p:cond delay="1000"/>
                                  </p:stCondLst>
                                  <p:childTnLst>
                                    <p:set>
                                      <p:cBhvr>
                                        <p:cTn id="3030" dur="1" fill="hold">
                                          <p:stCondLst>
                                            <p:cond delay="0"/>
                                          </p:stCondLst>
                                        </p:cTn>
                                        <p:tgtEl>
                                          <p:spTgt spid="1406"/>
                                        </p:tgtEl>
                                        <p:attrNameLst>
                                          <p:attrName>style.visibility</p:attrName>
                                        </p:attrNameLst>
                                      </p:cBhvr>
                                      <p:to>
                                        <p:strVal val="hidden"/>
                                      </p:to>
                                    </p:set>
                                  </p:childTnLst>
                                </p:cTn>
                              </p:par>
                            </p:childTnLst>
                          </p:cTn>
                        </p:par>
                        <p:par>
                          <p:cTn id="3031" fill="hold">
                            <p:stCondLst>
                              <p:cond delay="21000"/>
                            </p:stCondLst>
                            <p:childTnLst>
                              <p:par>
                                <p:cTn id="3032" nodeType="afterEffect" fill="hold" presetClass="exit" presetID="1">
                                  <p:stCondLst>
                                    <p:cond delay="1000"/>
                                  </p:stCondLst>
                                  <p:childTnLst>
                                    <p:set>
                                      <p:cBhvr>
                                        <p:cTn id="3033" dur="1" fill="hold">
                                          <p:stCondLst>
                                            <p:cond delay="0"/>
                                          </p:stCondLst>
                                        </p:cTn>
                                        <p:tgtEl>
                                          <p:spTgt spid="1405"/>
                                        </p:tgtEl>
                                        <p:attrNameLst>
                                          <p:attrName>style.visibility</p:attrName>
                                        </p:attrNameLst>
                                      </p:cBhvr>
                                      <p:to>
                                        <p:strVal val="hidden"/>
                                      </p:to>
                                    </p:set>
                                  </p:childTnLst>
                                </p:cTn>
                              </p:par>
                            </p:childTnLst>
                          </p:cTn>
                        </p:par>
                        <p:par>
                          <p:cTn id="3034" fill="hold">
                            <p:stCondLst>
                              <p:cond delay="22000"/>
                            </p:stCondLst>
                            <p:childTnLst>
                              <p:par>
                                <p:cTn id="3035" nodeType="afterEffect" fill="hold" presetClass="exit" presetID="1">
                                  <p:stCondLst>
                                    <p:cond delay="1000"/>
                                  </p:stCondLst>
                                  <p:childTnLst>
                                    <p:set>
                                      <p:cBhvr>
                                        <p:cTn id="3036" dur="1" fill="hold">
                                          <p:stCondLst>
                                            <p:cond delay="0"/>
                                          </p:stCondLst>
                                        </p:cTn>
                                        <p:tgtEl>
                                          <p:spTgt spid="1404"/>
                                        </p:tgtEl>
                                        <p:attrNameLst>
                                          <p:attrName>style.visibility</p:attrName>
                                        </p:attrNameLst>
                                      </p:cBhvr>
                                      <p:to>
                                        <p:strVal val="hidden"/>
                                      </p:to>
                                    </p:set>
                                  </p:childTnLst>
                                </p:cTn>
                              </p:par>
                            </p:childTnLst>
                          </p:cTn>
                        </p:par>
                        <p:par>
                          <p:cTn id="3037" fill="hold">
                            <p:stCondLst>
                              <p:cond delay="23000"/>
                            </p:stCondLst>
                            <p:childTnLst>
                              <p:par>
                                <p:cTn id="3038" nodeType="afterEffect" fill="hold" presetClass="exit" presetID="1">
                                  <p:stCondLst>
                                    <p:cond delay="1000"/>
                                  </p:stCondLst>
                                  <p:childTnLst>
                                    <p:set>
                                      <p:cBhvr>
                                        <p:cTn id="3039" dur="1" fill="hold">
                                          <p:stCondLst>
                                            <p:cond delay="0"/>
                                          </p:stCondLst>
                                        </p:cTn>
                                        <p:tgtEl>
                                          <p:spTgt spid="1403"/>
                                        </p:tgtEl>
                                        <p:attrNameLst>
                                          <p:attrName>style.visibility</p:attrName>
                                        </p:attrNameLst>
                                      </p:cBhvr>
                                      <p:to>
                                        <p:strVal val="hidden"/>
                                      </p:to>
                                    </p:set>
                                  </p:childTnLst>
                                </p:cTn>
                              </p:par>
                            </p:childTnLst>
                          </p:cTn>
                        </p:par>
                        <p:par>
                          <p:cTn id="3040" fill="hold">
                            <p:stCondLst>
                              <p:cond delay="24000"/>
                            </p:stCondLst>
                            <p:childTnLst>
                              <p:par>
                                <p:cTn id="3041" nodeType="afterEffect" fill="hold" presetClass="exit" presetID="1">
                                  <p:stCondLst>
                                    <p:cond delay="1000"/>
                                  </p:stCondLst>
                                  <p:childTnLst>
                                    <p:set>
                                      <p:cBhvr>
                                        <p:cTn id="3042" dur="1" fill="hold">
                                          <p:stCondLst>
                                            <p:cond delay="9"/>
                                          </p:stCondLst>
                                        </p:cTn>
                                        <p:tgtEl>
                                          <p:spTgt spid="140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2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#39</a:t>
            </a:r>
            <a:endParaRPr b="0" lang="en-US" sz="4400" strike="noStrike" u="none">
              <a:solidFill>
                <a:srgbClr val="ffffff"/>
              </a:solidFill>
              <a:uFillTx/>
              <a:latin typeface="Arial"/>
            </a:endParaRPr>
          </a:p>
        </p:txBody>
      </p:sp>
      <p:sp>
        <p:nvSpPr>
          <p:cNvPr id="1428" name="PlaceHolder 329"/>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So also is the resurrection of the dead.  </a:t>
            </a:r>
            <a:endParaRPr b="0" lang="en-US" sz="3200" strike="noStrike" u="none">
              <a:solidFill>
                <a:srgbClr val="ffffff"/>
              </a:solidFill>
              <a:uFillTx/>
              <a:latin typeface="Arial"/>
            </a:endParaRPr>
          </a:p>
        </p:txBody>
      </p:sp>
      <p:sp>
        <p:nvSpPr>
          <p:cNvPr id="1429" name="PlaceHolder 330"/>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Así también sucede con la resurrección de los muertos. </a:t>
            </a:r>
            <a:endParaRPr b="0" lang="en-US" sz="3200" strike="noStrike" u="none">
              <a:solidFill>
                <a:srgbClr val="ffffff"/>
              </a:solidFill>
              <a:uFillTx/>
              <a:latin typeface="Arial"/>
            </a:endParaRPr>
          </a:p>
        </p:txBody>
      </p:sp>
      <p:sp>
        <p:nvSpPr>
          <p:cNvPr id="1430" name="PlaceHolder 331"/>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Ainsi en est-il de la résurrection des morts.</a:t>
            </a:r>
            <a:endParaRPr b="0" lang="en-US" sz="3200" strike="noStrike" u="none">
              <a:solidFill>
                <a:srgbClr val="ffffff"/>
              </a:solidFill>
              <a:uFillTx/>
              <a:latin typeface="Arial"/>
            </a:endParaRPr>
          </a:p>
        </p:txBody>
      </p:sp>
      <p:sp>
        <p:nvSpPr>
          <p:cNvPr id="1431" name="PlaceHolder 332"/>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Οὕτως καὶ ἡ ἀνάστασις τῶν νεκρῶν.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3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#40</a:t>
            </a:r>
            <a:endParaRPr b="0" lang="en-US" sz="4400" strike="noStrike" u="none">
              <a:solidFill>
                <a:srgbClr val="ffffff"/>
              </a:solidFill>
              <a:uFillTx/>
              <a:latin typeface="Arial"/>
            </a:endParaRPr>
          </a:p>
        </p:txBody>
      </p:sp>
      <p:sp>
        <p:nvSpPr>
          <p:cNvPr id="143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15:34, we should awake to righteousness and not do what?  </a:t>
            </a:r>
            <a:endParaRPr b="0" lang="en-US" sz="3200" strike="noStrike" u="none">
              <a:solidFill>
                <a:srgbClr val="ffffff"/>
              </a:solidFill>
              <a:uFillTx/>
              <a:latin typeface="Arial"/>
            </a:endParaRPr>
          </a:p>
        </p:txBody>
      </p:sp>
      <p:sp>
        <p:nvSpPr>
          <p:cNvPr id="1434" name="PlaceHolder 335"/>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15:34, ¿deberíamos despertar a la justicia y no hacer qué? </a:t>
            </a:r>
            <a:endParaRPr b="0" lang="en-US" sz="3200" strike="noStrike" u="none">
              <a:solidFill>
                <a:srgbClr val="ffffff"/>
              </a:solidFill>
              <a:uFillTx/>
              <a:latin typeface="Arial"/>
            </a:endParaRPr>
          </a:p>
        </p:txBody>
      </p:sp>
      <p:sp>
        <p:nvSpPr>
          <p:cNvPr id="1435" name="PlaceHolder 336"/>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:34, vous devriez retourner à vous-mêmes, comme il se doit, et ne pas faire quoi?</a:t>
            </a:r>
            <a:endParaRPr b="0" lang="en-US" sz="3200" strike="noStrike" u="none">
              <a:solidFill>
                <a:srgbClr val="ffffff"/>
              </a:solidFill>
              <a:uFillTx/>
              <a:latin typeface="Arial"/>
            </a:endParaRPr>
          </a:p>
        </p:txBody>
      </p:sp>
      <p:sp>
        <p:nvSpPr>
          <p:cNvPr id="1436" name="TextBox 99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37" name="TextBox 9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38" name="TextBox 9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39" name="TextBox 9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40" name="TextBox 99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41" name="TextBox 9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42" name="TextBox 9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43" name="TextBox 9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44" name="TextBox 9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45" name="TextBox 9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46" name="TextBox 10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47" name="TextBox 10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48" name="TextBox 10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49" name="TextBox 10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50" name="TextBox 10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51" name="TextBox 10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52" name="TextBox 10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53" name="TextBox 10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54" name="TextBox 10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55" name="TextBox 10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56" name="TextBox 10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57" name="TextBox 10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58" name="TextBox 10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59" name="TextBox 10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60" name="TextBox 10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61" name="TextBox 10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043" dur="indefinite" restart="never" nodeType="tmRoot">
          <p:childTnLst>
            <p:seq>
              <p:cTn id="3044" dur="indefinite" nodeType="mainSeq">
                <p:childTnLst>
                  <p:par>
                    <p:cTn id="3045" fill="hold">
                      <p:stCondLst>
                        <p:cond delay="indefinite"/>
                      </p:stCondLst>
                      <p:childTnLst>
                        <p:par>
                          <p:cTn id="3046" fill="hold">
                            <p:stCondLst>
                              <p:cond delay="0"/>
                            </p:stCondLst>
                            <p:childTnLst>
                              <p:par>
                                <p:cTn id="3047" nodeType="clickEffect" fill="hold" presetClass="exit" presetID="1">
                                  <p:stCondLst>
                                    <p:cond delay="1000"/>
                                  </p:stCondLst>
                                  <p:childTnLst>
                                    <p:set>
                                      <p:cBhvr>
                                        <p:cTn id="3048" dur="1" fill="hold">
                                          <p:stCondLst>
                                            <p:cond delay="0"/>
                                          </p:stCondLst>
                                        </p:cTn>
                                        <p:tgtEl>
                                          <p:spTgt spid="1461"/>
                                        </p:tgtEl>
                                        <p:attrNameLst>
                                          <p:attrName>style.visibility</p:attrName>
                                        </p:attrNameLst>
                                      </p:cBhvr>
                                      <p:to>
                                        <p:strVal val="hidden"/>
                                      </p:to>
                                    </p:set>
                                  </p:childTnLst>
                                </p:cTn>
                              </p:par>
                            </p:childTnLst>
                          </p:cTn>
                        </p:par>
                        <p:par>
                          <p:cTn id="3049" fill="hold">
                            <p:stCondLst>
                              <p:cond delay="1000"/>
                            </p:stCondLst>
                            <p:childTnLst>
                              <p:par>
                                <p:cTn id="3050" nodeType="afterEffect" fill="hold" presetClass="exit" presetID="1">
                                  <p:stCondLst>
                                    <p:cond delay="1000"/>
                                  </p:stCondLst>
                                  <p:childTnLst>
                                    <p:set>
                                      <p:cBhvr>
                                        <p:cTn id="3051" dur="1" fill="hold">
                                          <p:stCondLst>
                                            <p:cond delay="0"/>
                                          </p:stCondLst>
                                        </p:cTn>
                                        <p:tgtEl>
                                          <p:spTgt spid="1460"/>
                                        </p:tgtEl>
                                        <p:attrNameLst>
                                          <p:attrName>style.visibility</p:attrName>
                                        </p:attrNameLst>
                                      </p:cBhvr>
                                      <p:to>
                                        <p:strVal val="hidden"/>
                                      </p:to>
                                    </p:set>
                                  </p:childTnLst>
                                </p:cTn>
                              </p:par>
                            </p:childTnLst>
                          </p:cTn>
                        </p:par>
                        <p:par>
                          <p:cTn id="3052" fill="hold">
                            <p:stCondLst>
                              <p:cond delay="2000"/>
                            </p:stCondLst>
                            <p:childTnLst>
                              <p:par>
                                <p:cTn id="3053" nodeType="afterEffect" fill="hold" presetClass="exit" presetID="1">
                                  <p:stCondLst>
                                    <p:cond delay="1000"/>
                                  </p:stCondLst>
                                  <p:childTnLst>
                                    <p:set>
                                      <p:cBhvr>
                                        <p:cTn id="3054" dur="1" fill="hold">
                                          <p:stCondLst>
                                            <p:cond delay="0"/>
                                          </p:stCondLst>
                                        </p:cTn>
                                        <p:tgtEl>
                                          <p:spTgt spid="1459"/>
                                        </p:tgtEl>
                                        <p:attrNameLst>
                                          <p:attrName>style.visibility</p:attrName>
                                        </p:attrNameLst>
                                      </p:cBhvr>
                                      <p:to>
                                        <p:strVal val="hidden"/>
                                      </p:to>
                                    </p:set>
                                  </p:childTnLst>
                                </p:cTn>
                              </p:par>
                            </p:childTnLst>
                          </p:cTn>
                        </p:par>
                        <p:par>
                          <p:cTn id="3055" fill="hold">
                            <p:stCondLst>
                              <p:cond delay="3000"/>
                            </p:stCondLst>
                            <p:childTnLst>
                              <p:par>
                                <p:cTn id="3056" nodeType="afterEffect" fill="hold" presetClass="exit" presetID="1">
                                  <p:stCondLst>
                                    <p:cond delay="1000"/>
                                  </p:stCondLst>
                                  <p:childTnLst>
                                    <p:set>
                                      <p:cBhvr>
                                        <p:cTn id="3057" dur="1" fill="hold">
                                          <p:stCondLst>
                                            <p:cond delay="0"/>
                                          </p:stCondLst>
                                        </p:cTn>
                                        <p:tgtEl>
                                          <p:spTgt spid="1458"/>
                                        </p:tgtEl>
                                        <p:attrNameLst>
                                          <p:attrName>style.visibility</p:attrName>
                                        </p:attrNameLst>
                                      </p:cBhvr>
                                      <p:to>
                                        <p:strVal val="hidden"/>
                                      </p:to>
                                    </p:set>
                                  </p:childTnLst>
                                </p:cTn>
                              </p:par>
                            </p:childTnLst>
                          </p:cTn>
                        </p:par>
                        <p:par>
                          <p:cTn id="3058" fill="hold">
                            <p:stCondLst>
                              <p:cond delay="4000"/>
                            </p:stCondLst>
                            <p:childTnLst>
                              <p:par>
                                <p:cTn id="3059" nodeType="afterEffect" fill="hold" presetClass="exit" presetID="1">
                                  <p:stCondLst>
                                    <p:cond delay="1000"/>
                                  </p:stCondLst>
                                  <p:childTnLst>
                                    <p:set>
                                      <p:cBhvr>
                                        <p:cTn id="3060" dur="1" fill="hold">
                                          <p:stCondLst>
                                            <p:cond delay="0"/>
                                          </p:stCondLst>
                                        </p:cTn>
                                        <p:tgtEl>
                                          <p:spTgt spid="1457"/>
                                        </p:tgtEl>
                                        <p:attrNameLst>
                                          <p:attrName>style.visibility</p:attrName>
                                        </p:attrNameLst>
                                      </p:cBhvr>
                                      <p:to>
                                        <p:strVal val="hidden"/>
                                      </p:to>
                                    </p:set>
                                  </p:childTnLst>
                                </p:cTn>
                              </p:par>
                            </p:childTnLst>
                          </p:cTn>
                        </p:par>
                        <p:par>
                          <p:cTn id="3061" fill="hold">
                            <p:stCondLst>
                              <p:cond delay="5000"/>
                            </p:stCondLst>
                            <p:childTnLst>
                              <p:par>
                                <p:cTn id="3062" nodeType="afterEffect" fill="hold" presetClass="exit" presetID="1">
                                  <p:stCondLst>
                                    <p:cond delay="1000"/>
                                  </p:stCondLst>
                                  <p:childTnLst>
                                    <p:set>
                                      <p:cBhvr>
                                        <p:cTn id="3063" dur="1" fill="hold">
                                          <p:stCondLst>
                                            <p:cond delay="0"/>
                                          </p:stCondLst>
                                        </p:cTn>
                                        <p:tgtEl>
                                          <p:spTgt spid="1456"/>
                                        </p:tgtEl>
                                        <p:attrNameLst>
                                          <p:attrName>style.visibility</p:attrName>
                                        </p:attrNameLst>
                                      </p:cBhvr>
                                      <p:to>
                                        <p:strVal val="hidden"/>
                                      </p:to>
                                    </p:set>
                                  </p:childTnLst>
                                </p:cTn>
                              </p:par>
                            </p:childTnLst>
                          </p:cTn>
                        </p:par>
                        <p:par>
                          <p:cTn id="3064" fill="hold">
                            <p:stCondLst>
                              <p:cond delay="6000"/>
                            </p:stCondLst>
                            <p:childTnLst>
                              <p:par>
                                <p:cTn id="3065" nodeType="afterEffect" fill="hold" presetClass="exit" presetID="1">
                                  <p:stCondLst>
                                    <p:cond delay="1000"/>
                                  </p:stCondLst>
                                  <p:childTnLst>
                                    <p:set>
                                      <p:cBhvr>
                                        <p:cTn id="3066" dur="1" fill="hold">
                                          <p:stCondLst>
                                            <p:cond delay="0"/>
                                          </p:stCondLst>
                                        </p:cTn>
                                        <p:tgtEl>
                                          <p:spTgt spid="1455"/>
                                        </p:tgtEl>
                                        <p:attrNameLst>
                                          <p:attrName>style.visibility</p:attrName>
                                        </p:attrNameLst>
                                      </p:cBhvr>
                                      <p:to>
                                        <p:strVal val="hidden"/>
                                      </p:to>
                                    </p:set>
                                  </p:childTnLst>
                                </p:cTn>
                              </p:par>
                            </p:childTnLst>
                          </p:cTn>
                        </p:par>
                        <p:par>
                          <p:cTn id="3067" fill="hold">
                            <p:stCondLst>
                              <p:cond delay="7000"/>
                            </p:stCondLst>
                            <p:childTnLst>
                              <p:par>
                                <p:cTn id="3068" nodeType="afterEffect" fill="hold" presetClass="exit" presetID="1">
                                  <p:stCondLst>
                                    <p:cond delay="1000"/>
                                  </p:stCondLst>
                                  <p:childTnLst>
                                    <p:set>
                                      <p:cBhvr>
                                        <p:cTn id="3069" dur="1" fill="hold">
                                          <p:stCondLst>
                                            <p:cond delay="0"/>
                                          </p:stCondLst>
                                        </p:cTn>
                                        <p:tgtEl>
                                          <p:spTgt spid="1454"/>
                                        </p:tgtEl>
                                        <p:attrNameLst>
                                          <p:attrName>style.visibility</p:attrName>
                                        </p:attrNameLst>
                                      </p:cBhvr>
                                      <p:to>
                                        <p:strVal val="hidden"/>
                                      </p:to>
                                    </p:set>
                                  </p:childTnLst>
                                </p:cTn>
                              </p:par>
                            </p:childTnLst>
                          </p:cTn>
                        </p:par>
                        <p:par>
                          <p:cTn id="3070" fill="hold">
                            <p:stCondLst>
                              <p:cond delay="8000"/>
                            </p:stCondLst>
                            <p:childTnLst>
                              <p:par>
                                <p:cTn id="3071" nodeType="afterEffect" fill="hold" presetClass="exit" presetID="1">
                                  <p:stCondLst>
                                    <p:cond delay="1000"/>
                                  </p:stCondLst>
                                  <p:childTnLst>
                                    <p:set>
                                      <p:cBhvr>
                                        <p:cTn id="3072" dur="1" fill="hold">
                                          <p:stCondLst>
                                            <p:cond delay="0"/>
                                          </p:stCondLst>
                                        </p:cTn>
                                        <p:tgtEl>
                                          <p:spTgt spid="1453"/>
                                        </p:tgtEl>
                                        <p:attrNameLst>
                                          <p:attrName>style.visibility</p:attrName>
                                        </p:attrNameLst>
                                      </p:cBhvr>
                                      <p:to>
                                        <p:strVal val="hidden"/>
                                      </p:to>
                                    </p:set>
                                  </p:childTnLst>
                                </p:cTn>
                              </p:par>
                            </p:childTnLst>
                          </p:cTn>
                        </p:par>
                        <p:par>
                          <p:cTn id="3073" fill="hold">
                            <p:stCondLst>
                              <p:cond delay="9000"/>
                            </p:stCondLst>
                            <p:childTnLst>
                              <p:par>
                                <p:cTn id="3074" nodeType="afterEffect" fill="hold" presetClass="exit" presetID="1">
                                  <p:stCondLst>
                                    <p:cond delay="1000"/>
                                  </p:stCondLst>
                                  <p:childTnLst>
                                    <p:set>
                                      <p:cBhvr>
                                        <p:cTn id="3075" dur="1" fill="hold">
                                          <p:stCondLst>
                                            <p:cond delay="0"/>
                                          </p:stCondLst>
                                        </p:cTn>
                                        <p:tgtEl>
                                          <p:spTgt spid="1452"/>
                                        </p:tgtEl>
                                        <p:attrNameLst>
                                          <p:attrName>style.visibility</p:attrName>
                                        </p:attrNameLst>
                                      </p:cBhvr>
                                      <p:to>
                                        <p:strVal val="hidden"/>
                                      </p:to>
                                    </p:set>
                                  </p:childTnLst>
                                </p:cTn>
                              </p:par>
                            </p:childTnLst>
                          </p:cTn>
                        </p:par>
                        <p:par>
                          <p:cTn id="3076" fill="hold">
                            <p:stCondLst>
                              <p:cond delay="10000"/>
                            </p:stCondLst>
                            <p:childTnLst>
                              <p:par>
                                <p:cTn id="3077" nodeType="afterEffect" fill="hold" presetClass="exit" presetID="1">
                                  <p:stCondLst>
                                    <p:cond delay="1000"/>
                                  </p:stCondLst>
                                  <p:childTnLst>
                                    <p:set>
                                      <p:cBhvr>
                                        <p:cTn id="3078" dur="1" fill="hold">
                                          <p:stCondLst>
                                            <p:cond delay="0"/>
                                          </p:stCondLst>
                                        </p:cTn>
                                        <p:tgtEl>
                                          <p:spTgt spid="1451"/>
                                        </p:tgtEl>
                                        <p:attrNameLst>
                                          <p:attrName>style.visibility</p:attrName>
                                        </p:attrNameLst>
                                      </p:cBhvr>
                                      <p:to>
                                        <p:strVal val="hidden"/>
                                      </p:to>
                                    </p:set>
                                  </p:childTnLst>
                                </p:cTn>
                              </p:par>
                            </p:childTnLst>
                          </p:cTn>
                        </p:par>
                        <p:par>
                          <p:cTn id="3079" fill="hold">
                            <p:stCondLst>
                              <p:cond delay="11000"/>
                            </p:stCondLst>
                            <p:childTnLst>
                              <p:par>
                                <p:cTn id="3080" nodeType="afterEffect" fill="hold" presetClass="exit" presetID="1">
                                  <p:stCondLst>
                                    <p:cond delay="1000"/>
                                  </p:stCondLst>
                                  <p:childTnLst>
                                    <p:set>
                                      <p:cBhvr>
                                        <p:cTn id="3081" dur="1" fill="hold">
                                          <p:stCondLst>
                                            <p:cond delay="0"/>
                                          </p:stCondLst>
                                        </p:cTn>
                                        <p:tgtEl>
                                          <p:spTgt spid="1450"/>
                                        </p:tgtEl>
                                        <p:attrNameLst>
                                          <p:attrName>style.visibility</p:attrName>
                                        </p:attrNameLst>
                                      </p:cBhvr>
                                      <p:to>
                                        <p:strVal val="hidden"/>
                                      </p:to>
                                    </p:set>
                                  </p:childTnLst>
                                </p:cTn>
                              </p:par>
                            </p:childTnLst>
                          </p:cTn>
                        </p:par>
                        <p:par>
                          <p:cTn id="3082" fill="hold">
                            <p:stCondLst>
                              <p:cond delay="12000"/>
                            </p:stCondLst>
                            <p:childTnLst>
                              <p:par>
                                <p:cTn id="3083" nodeType="afterEffect" fill="hold" presetClass="exit" presetID="1">
                                  <p:stCondLst>
                                    <p:cond delay="1000"/>
                                  </p:stCondLst>
                                  <p:childTnLst>
                                    <p:set>
                                      <p:cBhvr>
                                        <p:cTn id="3084" dur="1" fill="hold">
                                          <p:stCondLst>
                                            <p:cond delay="0"/>
                                          </p:stCondLst>
                                        </p:cTn>
                                        <p:tgtEl>
                                          <p:spTgt spid="1449"/>
                                        </p:tgtEl>
                                        <p:attrNameLst>
                                          <p:attrName>style.visibility</p:attrName>
                                        </p:attrNameLst>
                                      </p:cBhvr>
                                      <p:to>
                                        <p:strVal val="hidden"/>
                                      </p:to>
                                    </p:set>
                                  </p:childTnLst>
                                </p:cTn>
                              </p:par>
                            </p:childTnLst>
                          </p:cTn>
                        </p:par>
                        <p:par>
                          <p:cTn id="3085" fill="hold">
                            <p:stCondLst>
                              <p:cond delay="13000"/>
                            </p:stCondLst>
                            <p:childTnLst>
                              <p:par>
                                <p:cTn id="3086" nodeType="afterEffect" fill="hold" presetClass="exit" presetID="1">
                                  <p:stCondLst>
                                    <p:cond delay="1000"/>
                                  </p:stCondLst>
                                  <p:childTnLst>
                                    <p:set>
                                      <p:cBhvr>
                                        <p:cTn id="3087" dur="1" fill="hold">
                                          <p:stCondLst>
                                            <p:cond delay="0"/>
                                          </p:stCondLst>
                                        </p:cTn>
                                        <p:tgtEl>
                                          <p:spTgt spid="1448"/>
                                        </p:tgtEl>
                                        <p:attrNameLst>
                                          <p:attrName>style.visibility</p:attrName>
                                        </p:attrNameLst>
                                      </p:cBhvr>
                                      <p:to>
                                        <p:strVal val="hidden"/>
                                      </p:to>
                                    </p:set>
                                  </p:childTnLst>
                                </p:cTn>
                              </p:par>
                            </p:childTnLst>
                          </p:cTn>
                        </p:par>
                        <p:par>
                          <p:cTn id="3088" fill="hold">
                            <p:stCondLst>
                              <p:cond delay="14000"/>
                            </p:stCondLst>
                            <p:childTnLst>
                              <p:par>
                                <p:cTn id="3089" nodeType="afterEffect" fill="hold" presetClass="exit" presetID="1">
                                  <p:stCondLst>
                                    <p:cond delay="1000"/>
                                  </p:stCondLst>
                                  <p:childTnLst>
                                    <p:set>
                                      <p:cBhvr>
                                        <p:cTn id="3090" dur="1" fill="hold">
                                          <p:stCondLst>
                                            <p:cond delay="0"/>
                                          </p:stCondLst>
                                        </p:cTn>
                                        <p:tgtEl>
                                          <p:spTgt spid="1447"/>
                                        </p:tgtEl>
                                        <p:attrNameLst>
                                          <p:attrName>style.visibility</p:attrName>
                                        </p:attrNameLst>
                                      </p:cBhvr>
                                      <p:to>
                                        <p:strVal val="hidden"/>
                                      </p:to>
                                    </p:set>
                                  </p:childTnLst>
                                </p:cTn>
                              </p:par>
                            </p:childTnLst>
                          </p:cTn>
                        </p:par>
                        <p:par>
                          <p:cTn id="3091" fill="hold">
                            <p:stCondLst>
                              <p:cond delay="15000"/>
                            </p:stCondLst>
                            <p:childTnLst>
                              <p:par>
                                <p:cTn id="3092" nodeType="afterEffect" fill="hold" presetClass="exit" presetID="1">
                                  <p:stCondLst>
                                    <p:cond delay="1000"/>
                                  </p:stCondLst>
                                  <p:childTnLst>
                                    <p:set>
                                      <p:cBhvr>
                                        <p:cTn id="3093" dur="1" fill="hold">
                                          <p:stCondLst>
                                            <p:cond delay="0"/>
                                          </p:stCondLst>
                                        </p:cTn>
                                        <p:tgtEl>
                                          <p:spTgt spid="1446"/>
                                        </p:tgtEl>
                                        <p:attrNameLst>
                                          <p:attrName>style.visibility</p:attrName>
                                        </p:attrNameLst>
                                      </p:cBhvr>
                                      <p:to>
                                        <p:strVal val="hidden"/>
                                      </p:to>
                                    </p:set>
                                  </p:childTnLst>
                                </p:cTn>
                              </p:par>
                            </p:childTnLst>
                          </p:cTn>
                        </p:par>
                        <p:par>
                          <p:cTn id="3094" fill="hold">
                            <p:stCondLst>
                              <p:cond delay="16000"/>
                            </p:stCondLst>
                            <p:childTnLst>
                              <p:par>
                                <p:cTn id="3095" nodeType="afterEffect" fill="hold" presetClass="exit" presetID="1">
                                  <p:stCondLst>
                                    <p:cond delay="1000"/>
                                  </p:stCondLst>
                                  <p:childTnLst>
                                    <p:set>
                                      <p:cBhvr>
                                        <p:cTn id="3096" dur="1" fill="hold">
                                          <p:stCondLst>
                                            <p:cond delay="0"/>
                                          </p:stCondLst>
                                        </p:cTn>
                                        <p:tgtEl>
                                          <p:spTgt spid="1445"/>
                                        </p:tgtEl>
                                        <p:attrNameLst>
                                          <p:attrName>style.visibility</p:attrName>
                                        </p:attrNameLst>
                                      </p:cBhvr>
                                      <p:to>
                                        <p:strVal val="hidden"/>
                                      </p:to>
                                    </p:set>
                                  </p:childTnLst>
                                </p:cTn>
                              </p:par>
                            </p:childTnLst>
                          </p:cTn>
                        </p:par>
                        <p:par>
                          <p:cTn id="3097" fill="hold">
                            <p:stCondLst>
                              <p:cond delay="17000"/>
                            </p:stCondLst>
                            <p:childTnLst>
                              <p:par>
                                <p:cTn id="3098" nodeType="afterEffect" fill="hold" presetClass="exit" presetID="1">
                                  <p:stCondLst>
                                    <p:cond delay="1000"/>
                                  </p:stCondLst>
                                  <p:childTnLst>
                                    <p:set>
                                      <p:cBhvr>
                                        <p:cTn id="3099" dur="1" fill="hold">
                                          <p:stCondLst>
                                            <p:cond delay="0"/>
                                          </p:stCondLst>
                                        </p:cTn>
                                        <p:tgtEl>
                                          <p:spTgt spid="1444"/>
                                        </p:tgtEl>
                                        <p:attrNameLst>
                                          <p:attrName>style.visibility</p:attrName>
                                        </p:attrNameLst>
                                      </p:cBhvr>
                                      <p:to>
                                        <p:strVal val="hidden"/>
                                      </p:to>
                                    </p:set>
                                  </p:childTnLst>
                                </p:cTn>
                              </p:par>
                            </p:childTnLst>
                          </p:cTn>
                        </p:par>
                        <p:par>
                          <p:cTn id="3100" fill="hold">
                            <p:stCondLst>
                              <p:cond delay="18000"/>
                            </p:stCondLst>
                            <p:childTnLst>
                              <p:par>
                                <p:cTn id="3101" nodeType="afterEffect" fill="hold" presetClass="exit" presetID="1">
                                  <p:stCondLst>
                                    <p:cond delay="1000"/>
                                  </p:stCondLst>
                                  <p:childTnLst>
                                    <p:set>
                                      <p:cBhvr>
                                        <p:cTn id="3102" dur="1" fill="hold">
                                          <p:stCondLst>
                                            <p:cond delay="0"/>
                                          </p:stCondLst>
                                        </p:cTn>
                                        <p:tgtEl>
                                          <p:spTgt spid="1443"/>
                                        </p:tgtEl>
                                        <p:attrNameLst>
                                          <p:attrName>style.visibility</p:attrName>
                                        </p:attrNameLst>
                                      </p:cBhvr>
                                      <p:to>
                                        <p:strVal val="hidden"/>
                                      </p:to>
                                    </p:set>
                                  </p:childTnLst>
                                </p:cTn>
                              </p:par>
                            </p:childTnLst>
                          </p:cTn>
                        </p:par>
                        <p:par>
                          <p:cTn id="3103" fill="hold">
                            <p:stCondLst>
                              <p:cond delay="19000"/>
                            </p:stCondLst>
                            <p:childTnLst>
                              <p:par>
                                <p:cTn id="3104" nodeType="afterEffect" fill="hold" presetClass="exit" presetID="1">
                                  <p:stCondLst>
                                    <p:cond delay="1000"/>
                                  </p:stCondLst>
                                  <p:childTnLst>
                                    <p:set>
                                      <p:cBhvr>
                                        <p:cTn id="3105" dur="1" fill="hold">
                                          <p:stCondLst>
                                            <p:cond delay="0"/>
                                          </p:stCondLst>
                                        </p:cTn>
                                        <p:tgtEl>
                                          <p:spTgt spid="1442"/>
                                        </p:tgtEl>
                                        <p:attrNameLst>
                                          <p:attrName>style.visibility</p:attrName>
                                        </p:attrNameLst>
                                      </p:cBhvr>
                                      <p:to>
                                        <p:strVal val="hidden"/>
                                      </p:to>
                                    </p:set>
                                  </p:childTnLst>
                                </p:cTn>
                              </p:par>
                            </p:childTnLst>
                          </p:cTn>
                        </p:par>
                        <p:par>
                          <p:cTn id="3106" fill="hold">
                            <p:stCondLst>
                              <p:cond delay="20000"/>
                            </p:stCondLst>
                            <p:childTnLst>
                              <p:par>
                                <p:cTn id="3107" nodeType="afterEffect" fill="hold" presetClass="exit" presetID="1">
                                  <p:stCondLst>
                                    <p:cond delay="1000"/>
                                  </p:stCondLst>
                                  <p:childTnLst>
                                    <p:set>
                                      <p:cBhvr>
                                        <p:cTn id="3108" dur="1" fill="hold">
                                          <p:stCondLst>
                                            <p:cond delay="0"/>
                                          </p:stCondLst>
                                        </p:cTn>
                                        <p:tgtEl>
                                          <p:spTgt spid="1441"/>
                                        </p:tgtEl>
                                        <p:attrNameLst>
                                          <p:attrName>style.visibility</p:attrName>
                                        </p:attrNameLst>
                                      </p:cBhvr>
                                      <p:to>
                                        <p:strVal val="hidden"/>
                                      </p:to>
                                    </p:set>
                                  </p:childTnLst>
                                </p:cTn>
                              </p:par>
                            </p:childTnLst>
                          </p:cTn>
                        </p:par>
                        <p:par>
                          <p:cTn id="3109" fill="hold">
                            <p:stCondLst>
                              <p:cond delay="21000"/>
                            </p:stCondLst>
                            <p:childTnLst>
                              <p:par>
                                <p:cTn id="3110" nodeType="afterEffect" fill="hold" presetClass="exit" presetID="1">
                                  <p:stCondLst>
                                    <p:cond delay="1000"/>
                                  </p:stCondLst>
                                  <p:childTnLst>
                                    <p:set>
                                      <p:cBhvr>
                                        <p:cTn id="3111" dur="1" fill="hold">
                                          <p:stCondLst>
                                            <p:cond delay="0"/>
                                          </p:stCondLst>
                                        </p:cTn>
                                        <p:tgtEl>
                                          <p:spTgt spid="1440"/>
                                        </p:tgtEl>
                                        <p:attrNameLst>
                                          <p:attrName>style.visibility</p:attrName>
                                        </p:attrNameLst>
                                      </p:cBhvr>
                                      <p:to>
                                        <p:strVal val="hidden"/>
                                      </p:to>
                                    </p:set>
                                  </p:childTnLst>
                                </p:cTn>
                              </p:par>
                            </p:childTnLst>
                          </p:cTn>
                        </p:par>
                        <p:par>
                          <p:cTn id="3112" fill="hold">
                            <p:stCondLst>
                              <p:cond delay="22000"/>
                            </p:stCondLst>
                            <p:childTnLst>
                              <p:par>
                                <p:cTn id="3113" nodeType="afterEffect" fill="hold" presetClass="exit" presetID="1">
                                  <p:stCondLst>
                                    <p:cond delay="1000"/>
                                  </p:stCondLst>
                                  <p:childTnLst>
                                    <p:set>
                                      <p:cBhvr>
                                        <p:cTn id="3114" dur="1" fill="hold">
                                          <p:stCondLst>
                                            <p:cond delay="0"/>
                                          </p:stCondLst>
                                        </p:cTn>
                                        <p:tgtEl>
                                          <p:spTgt spid="1439"/>
                                        </p:tgtEl>
                                        <p:attrNameLst>
                                          <p:attrName>style.visibility</p:attrName>
                                        </p:attrNameLst>
                                      </p:cBhvr>
                                      <p:to>
                                        <p:strVal val="hidden"/>
                                      </p:to>
                                    </p:set>
                                  </p:childTnLst>
                                </p:cTn>
                              </p:par>
                            </p:childTnLst>
                          </p:cTn>
                        </p:par>
                        <p:par>
                          <p:cTn id="3115" fill="hold">
                            <p:stCondLst>
                              <p:cond delay="23000"/>
                            </p:stCondLst>
                            <p:childTnLst>
                              <p:par>
                                <p:cTn id="3116" nodeType="afterEffect" fill="hold" presetClass="exit" presetID="1">
                                  <p:stCondLst>
                                    <p:cond delay="1000"/>
                                  </p:stCondLst>
                                  <p:childTnLst>
                                    <p:set>
                                      <p:cBhvr>
                                        <p:cTn id="3117" dur="1" fill="hold">
                                          <p:stCondLst>
                                            <p:cond delay="0"/>
                                          </p:stCondLst>
                                        </p:cTn>
                                        <p:tgtEl>
                                          <p:spTgt spid="1438"/>
                                        </p:tgtEl>
                                        <p:attrNameLst>
                                          <p:attrName>style.visibility</p:attrName>
                                        </p:attrNameLst>
                                      </p:cBhvr>
                                      <p:to>
                                        <p:strVal val="hidden"/>
                                      </p:to>
                                    </p:set>
                                  </p:childTnLst>
                                </p:cTn>
                              </p:par>
                            </p:childTnLst>
                          </p:cTn>
                        </p:par>
                        <p:par>
                          <p:cTn id="3118" fill="hold">
                            <p:stCondLst>
                              <p:cond delay="24000"/>
                            </p:stCondLst>
                            <p:childTnLst>
                              <p:par>
                                <p:cTn id="3119" nodeType="afterEffect" fill="hold" presetClass="exit" presetID="1">
                                  <p:stCondLst>
                                    <p:cond delay="1000"/>
                                  </p:stCondLst>
                                  <p:childTnLst>
                                    <p:set>
                                      <p:cBhvr>
                                        <p:cTn id="3120" dur="1" fill="hold">
                                          <p:stCondLst>
                                            <p:cond delay="9"/>
                                          </p:stCondLst>
                                        </p:cTn>
                                        <p:tgtEl>
                                          <p:spTgt spid="143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#40</a:t>
            </a:r>
            <a:endParaRPr b="0" lang="en-US" sz="4400" strike="noStrike" u="none">
              <a:solidFill>
                <a:srgbClr val="ffffff"/>
              </a:solidFill>
              <a:uFillTx/>
              <a:latin typeface="Arial"/>
            </a:endParaRPr>
          </a:p>
        </p:txBody>
      </p:sp>
      <p:sp>
        <p:nvSpPr>
          <p:cNvPr id="1463" name="PlaceHolder 338"/>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and do not sin;  </a:t>
            </a:r>
            <a:endParaRPr b="0" lang="en-US" sz="3200" strike="noStrike" u="none">
              <a:solidFill>
                <a:srgbClr val="ffffff"/>
              </a:solidFill>
              <a:uFillTx/>
              <a:latin typeface="Arial"/>
            </a:endParaRPr>
          </a:p>
        </p:txBody>
      </p:sp>
      <p:sp>
        <p:nvSpPr>
          <p:cNvPr id="1464" name="PlaceHolder 339"/>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y no pequéis, </a:t>
            </a:r>
            <a:endParaRPr b="0" lang="en-US" sz="3200" strike="noStrike" u="none">
              <a:solidFill>
                <a:srgbClr val="ffffff"/>
              </a:solidFill>
              <a:uFillTx/>
              <a:latin typeface="Arial"/>
            </a:endParaRPr>
          </a:p>
        </p:txBody>
      </p:sp>
      <p:sp>
        <p:nvSpPr>
          <p:cNvPr id="1465" name="PlaceHolder 340"/>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ne péchez point;</a:t>
            </a:r>
            <a:endParaRPr b="0" lang="en-US" sz="3200" strike="noStrike" u="none">
              <a:solidFill>
                <a:srgbClr val="ffffff"/>
              </a:solidFill>
              <a:uFillTx/>
              <a:latin typeface="Arial"/>
            </a:endParaRPr>
          </a:p>
        </p:txBody>
      </p:sp>
      <p:sp>
        <p:nvSpPr>
          <p:cNvPr id="1466" name="PlaceHolder 341"/>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καὶ μὴ ἁμαρτάνετε,</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6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#41</a:t>
            </a:r>
            <a:endParaRPr b="0" lang="en-US" sz="4400" strike="noStrike" u="none">
              <a:solidFill>
                <a:srgbClr val="ffffff"/>
              </a:solidFill>
              <a:uFillTx/>
              <a:latin typeface="Arial"/>
            </a:endParaRPr>
          </a:p>
        </p:txBody>
      </p:sp>
      <p:sp>
        <p:nvSpPr>
          <p:cNvPr id="146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15:35, who will say, How are the dead raised up?  </a:t>
            </a:r>
            <a:endParaRPr b="0" lang="en-US" sz="3200" strike="noStrike" u="none">
              <a:solidFill>
                <a:srgbClr val="ffffff"/>
              </a:solidFill>
              <a:uFillTx/>
              <a:latin typeface="Arial"/>
            </a:endParaRPr>
          </a:p>
        </p:txBody>
      </p:sp>
      <p:sp>
        <p:nvSpPr>
          <p:cNvPr id="1469" name="PlaceHolder 344"/>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15:35, ¿quién dirá: ¿Cómo resucitarán los muertos? </a:t>
            </a:r>
            <a:endParaRPr b="0" lang="en-US" sz="3200" strike="noStrike" u="none">
              <a:solidFill>
                <a:srgbClr val="ffffff"/>
              </a:solidFill>
              <a:uFillTx/>
              <a:latin typeface="Arial"/>
            </a:endParaRPr>
          </a:p>
        </p:txBody>
      </p:sp>
      <p:sp>
        <p:nvSpPr>
          <p:cNvPr id="1470" name="PlaceHolder 345"/>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Selon 1 Corinthiens 15 :35, qui dira : Comment les morts ressuscitent-ils ?</a:t>
            </a:r>
            <a:endParaRPr b="0" lang="en-US" sz="3200" strike="noStrike" u="none">
              <a:solidFill>
                <a:srgbClr val="ffffff"/>
              </a:solidFill>
              <a:uFillTx/>
              <a:latin typeface="Arial"/>
            </a:endParaRPr>
          </a:p>
        </p:txBody>
      </p:sp>
      <p:sp>
        <p:nvSpPr>
          <p:cNvPr id="1471" name="TextBox 1016"/>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472" name="TextBox 10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473" name="TextBox 10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474" name="TextBox 10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475" name="TextBox 102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476" name="TextBox 10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477" name="TextBox 10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478" name="TextBox 10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479" name="TextBox 10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480" name="TextBox 10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481" name="TextBox 10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482" name="TextBox 10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483" name="TextBox 10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484" name="TextBox 10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485" name="TextBox 10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486" name="TextBox 10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487" name="TextBox 10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488" name="TextBox 10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489" name="TextBox 10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490" name="TextBox 10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491" name="TextBox 10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492" name="TextBox 10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493" name="TextBox 10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494" name="TextBox 10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495" name="TextBox 10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496" name="TextBox 10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21" dur="indefinite" restart="never" nodeType="tmRoot">
          <p:childTnLst>
            <p:seq>
              <p:cTn id="3122" dur="indefinite" nodeType="mainSeq">
                <p:childTnLst>
                  <p:par>
                    <p:cTn id="3123" fill="hold">
                      <p:stCondLst>
                        <p:cond delay="indefinite"/>
                      </p:stCondLst>
                      <p:childTnLst>
                        <p:par>
                          <p:cTn id="3124" fill="hold">
                            <p:stCondLst>
                              <p:cond delay="0"/>
                            </p:stCondLst>
                            <p:childTnLst>
                              <p:par>
                                <p:cTn id="3125" nodeType="clickEffect" fill="hold" presetClass="exit" presetID="1">
                                  <p:stCondLst>
                                    <p:cond delay="1000"/>
                                  </p:stCondLst>
                                  <p:childTnLst>
                                    <p:set>
                                      <p:cBhvr>
                                        <p:cTn id="3126" dur="1" fill="hold">
                                          <p:stCondLst>
                                            <p:cond delay="0"/>
                                          </p:stCondLst>
                                        </p:cTn>
                                        <p:tgtEl>
                                          <p:spTgt spid="1496"/>
                                        </p:tgtEl>
                                        <p:attrNameLst>
                                          <p:attrName>style.visibility</p:attrName>
                                        </p:attrNameLst>
                                      </p:cBhvr>
                                      <p:to>
                                        <p:strVal val="hidden"/>
                                      </p:to>
                                    </p:set>
                                  </p:childTnLst>
                                </p:cTn>
                              </p:par>
                            </p:childTnLst>
                          </p:cTn>
                        </p:par>
                        <p:par>
                          <p:cTn id="3127" fill="hold">
                            <p:stCondLst>
                              <p:cond delay="1000"/>
                            </p:stCondLst>
                            <p:childTnLst>
                              <p:par>
                                <p:cTn id="3128" nodeType="afterEffect" fill="hold" presetClass="exit" presetID="1">
                                  <p:stCondLst>
                                    <p:cond delay="1000"/>
                                  </p:stCondLst>
                                  <p:childTnLst>
                                    <p:set>
                                      <p:cBhvr>
                                        <p:cTn id="3129" dur="1" fill="hold">
                                          <p:stCondLst>
                                            <p:cond delay="0"/>
                                          </p:stCondLst>
                                        </p:cTn>
                                        <p:tgtEl>
                                          <p:spTgt spid="1495"/>
                                        </p:tgtEl>
                                        <p:attrNameLst>
                                          <p:attrName>style.visibility</p:attrName>
                                        </p:attrNameLst>
                                      </p:cBhvr>
                                      <p:to>
                                        <p:strVal val="hidden"/>
                                      </p:to>
                                    </p:set>
                                  </p:childTnLst>
                                </p:cTn>
                              </p:par>
                            </p:childTnLst>
                          </p:cTn>
                        </p:par>
                        <p:par>
                          <p:cTn id="3130" fill="hold">
                            <p:stCondLst>
                              <p:cond delay="2000"/>
                            </p:stCondLst>
                            <p:childTnLst>
                              <p:par>
                                <p:cTn id="3131" nodeType="afterEffect" fill="hold" presetClass="exit" presetID="1">
                                  <p:stCondLst>
                                    <p:cond delay="1000"/>
                                  </p:stCondLst>
                                  <p:childTnLst>
                                    <p:set>
                                      <p:cBhvr>
                                        <p:cTn id="3132" dur="1" fill="hold">
                                          <p:stCondLst>
                                            <p:cond delay="0"/>
                                          </p:stCondLst>
                                        </p:cTn>
                                        <p:tgtEl>
                                          <p:spTgt spid="1494"/>
                                        </p:tgtEl>
                                        <p:attrNameLst>
                                          <p:attrName>style.visibility</p:attrName>
                                        </p:attrNameLst>
                                      </p:cBhvr>
                                      <p:to>
                                        <p:strVal val="hidden"/>
                                      </p:to>
                                    </p:set>
                                  </p:childTnLst>
                                </p:cTn>
                              </p:par>
                            </p:childTnLst>
                          </p:cTn>
                        </p:par>
                        <p:par>
                          <p:cTn id="3133" fill="hold">
                            <p:stCondLst>
                              <p:cond delay="3000"/>
                            </p:stCondLst>
                            <p:childTnLst>
                              <p:par>
                                <p:cTn id="3134" nodeType="afterEffect" fill="hold" presetClass="exit" presetID="1">
                                  <p:stCondLst>
                                    <p:cond delay="1000"/>
                                  </p:stCondLst>
                                  <p:childTnLst>
                                    <p:set>
                                      <p:cBhvr>
                                        <p:cTn id="3135" dur="1" fill="hold">
                                          <p:stCondLst>
                                            <p:cond delay="0"/>
                                          </p:stCondLst>
                                        </p:cTn>
                                        <p:tgtEl>
                                          <p:spTgt spid="1493"/>
                                        </p:tgtEl>
                                        <p:attrNameLst>
                                          <p:attrName>style.visibility</p:attrName>
                                        </p:attrNameLst>
                                      </p:cBhvr>
                                      <p:to>
                                        <p:strVal val="hidden"/>
                                      </p:to>
                                    </p:set>
                                  </p:childTnLst>
                                </p:cTn>
                              </p:par>
                            </p:childTnLst>
                          </p:cTn>
                        </p:par>
                        <p:par>
                          <p:cTn id="3136" fill="hold">
                            <p:stCondLst>
                              <p:cond delay="4000"/>
                            </p:stCondLst>
                            <p:childTnLst>
                              <p:par>
                                <p:cTn id="3137" nodeType="afterEffect" fill="hold" presetClass="exit" presetID="1">
                                  <p:stCondLst>
                                    <p:cond delay="1000"/>
                                  </p:stCondLst>
                                  <p:childTnLst>
                                    <p:set>
                                      <p:cBhvr>
                                        <p:cTn id="3138" dur="1" fill="hold">
                                          <p:stCondLst>
                                            <p:cond delay="0"/>
                                          </p:stCondLst>
                                        </p:cTn>
                                        <p:tgtEl>
                                          <p:spTgt spid="1492"/>
                                        </p:tgtEl>
                                        <p:attrNameLst>
                                          <p:attrName>style.visibility</p:attrName>
                                        </p:attrNameLst>
                                      </p:cBhvr>
                                      <p:to>
                                        <p:strVal val="hidden"/>
                                      </p:to>
                                    </p:set>
                                  </p:childTnLst>
                                </p:cTn>
                              </p:par>
                            </p:childTnLst>
                          </p:cTn>
                        </p:par>
                        <p:par>
                          <p:cTn id="3139" fill="hold">
                            <p:stCondLst>
                              <p:cond delay="5000"/>
                            </p:stCondLst>
                            <p:childTnLst>
                              <p:par>
                                <p:cTn id="3140" nodeType="afterEffect" fill="hold" presetClass="exit" presetID="1">
                                  <p:stCondLst>
                                    <p:cond delay="1000"/>
                                  </p:stCondLst>
                                  <p:childTnLst>
                                    <p:set>
                                      <p:cBhvr>
                                        <p:cTn id="3141" dur="1" fill="hold">
                                          <p:stCondLst>
                                            <p:cond delay="0"/>
                                          </p:stCondLst>
                                        </p:cTn>
                                        <p:tgtEl>
                                          <p:spTgt spid="1491"/>
                                        </p:tgtEl>
                                        <p:attrNameLst>
                                          <p:attrName>style.visibility</p:attrName>
                                        </p:attrNameLst>
                                      </p:cBhvr>
                                      <p:to>
                                        <p:strVal val="hidden"/>
                                      </p:to>
                                    </p:set>
                                  </p:childTnLst>
                                </p:cTn>
                              </p:par>
                            </p:childTnLst>
                          </p:cTn>
                        </p:par>
                        <p:par>
                          <p:cTn id="3142" fill="hold">
                            <p:stCondLst>
                              <p:cond delay="6000"/>
                            </p:stCondLst>
                            <p:childTnLst>
                              <p:par>
                                <p:cTn id="3143" nodeType="afterEffect" fill="hold" presetClass="exit" presetID="1">
                                  <p:stCondLst>
                                    <p:cond delay="1000"/>
                                  </p:stCondLst>
                                  <p:childTnLst>
                                    <p:set>
                                      <p:cBhvr>
                                        <p:cTn id="3144" dur="1" fill="hold">
                                          <p:stCondLst>
                                            <p:cond delay="0"/>
                                          </p:stCondLst>
                                        </p:cTn>
                                        <p:tgtEl>
                                          <p:spTgt spid="1490"/>
                                        </p:tgtEl>
                                        <p:attrNameLst>
                                          <p:attrName>style.visibility</p:attrName>
                                        </p:attrNameLst>
                                      </p:cBhvr>
                                      <p:to>
                                        <p:strVal val="hidden"/>
                                      </p:to>
                                    </p:set>
                                  </p:childTnLst>
                                </p:cTn>
                              </p:par>
                            </p:childTnLst>
                          </p:cTn>
                        </p:par>
                        <p:par>
                          <p:cTn id="3145" fill="hold">
                            <p:stCondLst>
                              <p:cond delay="7000"/>
                            </p:stCondLst>
                            <p:childTnLst>
                              <p:par>
                                <p:cTn id="3146" nodeType="afterEffect" fill="hold" presetClass="exit" presetID="1">
                                  <p:stCondLst>
                                    <p:cond delay="1000"/>
                                  </p:stCondLst>
                                  <p:childTnLst>
                                    <p:set>
                                      <p:cBhvr>
                                        <p:cTn id="3147" dur="1" fill="hold">
                                          <p:stCondLst>
                                            <p:cond delay="0"/>
                                          </p:stCondLst>
                                        </p:cTn>
                                        <p:tgtEl>
                                          <p:spTgt spid="1489"/>
                                        </p:tgtEl>
                                        <p:attrNameLst>
                                          <p:attrName>style.visibility</p:attrName>
                                        </p:attrNameLst>
                                      </p:cBhvr>
                                      <p:to>
                                        <p:strVal val="hidden"/>
                                      </p:to>
                                    </p:set>
                                  </p:childTnLst>
                                </p:cTn>
                              </p:par>
                            </p:childTnLst>
                          </p:cTn>
                        </p:par>
                        <p:par>
                          <p:cTn id="3148" fill="hold">
                            <p:stCondLst>
                              <p:cond delay="8000"/>
                            </p:stCondLst>
                            <p:childTnLst>
                              <p:par>
                                <p:cTn id="3149" nodeType="afterEffect" fill="hold" presetClass="exit" presetID="1">
                                  <p:stCondLst>
                                    <p:cond delay="1000"/>
                                  </p:stCondLst>
                                  <p:childTnLst>
                                    <p:set>
                                      <p:cBhvr>
                                        <p:cTn id="3150" dur="1" fill="hold">
                                          <p:stCondLst>
                                            <p:cond delay="0"/>
                                          </p:stCondLst>
                                        </p:cTn>
                                        <p:tgtEl>
                                          <p:spTgt spid="1488"/>
                                        </p:tgtEl>
                                        <p:attrNameLst>
                                          <p:attrName>style.visibility</p:attrName>
                                        </p:attrNameLst>
                                      </p:cBhvr>
                                      <p:to>
                                        <p:strVal val="hidden"/>
                                      </p:to>
                                    </p:set>
                                  </p:childTnLst>
                                </p:cTn>
                              </p:par>
                            </p:childTnLst>
                          </p:cTn>
                        </p:par>
                        <p:par>
                          <p:cTn id="3151" fill="hold">
                            <p:stCondLst>
                              <p:cond delay="9000"/>
                            </p:stCondLst>
                            <p:childTnLst>
                              <p:par>
                                <p:cTn id="3152" nodeType="afterEffect" fill="hold" presetClass="exit" presetID="1">
                                  <p:stCondLst>
                                    <p:cond delay="1000"/>
                                  </p:stCondLst>
                                  <p:childTnLst>
                                    <p:set>
                                      <p:cBhvr>
                                        <p:cTn id="3153" dur="1" fill="hold">
                                          <p:stCondLst>
                                            <p:cond delay="0"/>
                                          </p:stCondLst>
                                        </p:cTn>
                                        <p:tgtEl>
                                          <p:spTgt spid="1487"/>
                                        </p:tgtEl>
                                        <p:attrNameLst>
                                          <p:attrName>style.visibility</p:attrName>
                                        </p:attrNameLst>
                                      </p:cBhvr>
                                      <p:to>
                                        <p:strVal val="hidden"/>
                                      </p:to>
                                    </p:set>
                                  </p:childTnLst>
                                </p:cTn>
                              </p:par>
                            </p:childTnLst>
                          </p:cTn>
                        </p:par>
                        <p:par>
                          <p:cTn id="3154" fill="hold">
                            <p:stCondLst>
                              <p:cond delay="10000"/>
                            </p:stCondLst>
                            <p:childTnLst>
                              <p:par>
                                <p:cTn id="3155" nodeType="afterEffect" fill="hold" presetClass="exit" presetID="1">
                                  <p:stCondLst>
                                    <p:cond delay="1000"/>
                                  </p:stCondLst>
                                  <p:childTnLst>
                                    <p:set>
                                      <p:cBhvr>
                                        <p:cTn id="3156" dur="1" fill="hold">
                                          <p:stCondLst>
                                            <p:cond delay="0"/>
                                          </p:stCondLst>
                                        </p:cTn>
                                        <p:tgtEl>
                                          <p:spTgt spid="1486"/>
                                        </p:tgtEl>
                                        <p:attrNameLst>
                                          <p:attrName>style.visibility</p:attrName>
                                        </p:attrNameLst>
                                      </p:cBhvr>
                                      <p:to>
                                        <p:strVal val="hidden"/>
                                      </p:to>
                                    </p:set>
                                  </p:childTnLst>
                                </p:cTn>
                              </p:par>
                            </p:childTnLst>
                          </p:cTn>
                        </p:par>
                        <p:par>
                          <p:cTn id="3157" fill="hold">
                            <p:stCondLst>
                              <p:cond delay="11000"/>
                            </p:stCondLst>
                            <p:childTnLst>
                              <p:par>
                                <p:cTn id="3158" nodeType="afterEffect" fill="hold" presetClass="exit" presetID="1">
                                  <p:stCondLst>
                                    <p:cond delay="1000"/>
                                  </p:stCondLst>
                                  <p:childTnLst>
                                    <p:set>
                                      <p:cBhvr>
                                        <p:cTn id="3159" dur="1" fill="hold">
                                          <p:stCondLst>
                                            <p:cond delay="0"/>
                                          </p:stCondLst>
                                        </p:cTn>
                                        <p:tgtEl>
                                          <p:spTgt spid="1485"/>
                                        </p:tgtEl>
                                        <p:attrNameLst>
                                          <p:attrName>style.visibility</p:attrName>
                                        </p:attrNameLst>
                                      </p:cBhvr>
                                      <p:to>
                                        <p:strVal val="hidden"/>
                                      </p:to>
                                    </p:set>
                                  </p:childTnLst>
                                </p:cTn>
                              </p:par>
                            </p:childTnLst>
                          </p:cTn>
                        </p:par>
                        <p:par>
                          <p:cTn id="3160" fill="hold">
                            <p:stCondLst>
                              <p:cond delay="12000"/>
                            </p:stCondLst>
                            <p:childTnLst>
                              <p:par>
                                <p:cTn id="3161" nodeType="afterEffect" fill="hold" presetClass="exit" presetID="1">
                                  <p:stCondLst>
                                    <p:cond delay="1000"/>
                                  </p:stCondLst>
                                  <p:childTnLst>
                                    <p:set>
                                      <p:cBhvr>
                                        <p:cTn id="3162" dur="1" fill="hold">
                                          <p:stCondLst>
                                            <p:cond delay="0"/>
                                          </p:stCondLst>
                                        </p:cTn>
                                        <p:tgtEl>
                                          <p:spTgt spid="1484"/>
                                        </p:tgtEl>
                                        <p:attrNameLst>
                                          <p:attrName>style.visibility</p:attrName>
                                        </p:attrNameLst>
                                      </p:cBhvr>
                                      <p:to>
                                        <p:strVal val="hidden"/>
                                      </p:to>
                                    </p:set>
                                  </p:childTnLst>
                                </p:cTn>
                              </p:par>
                            </p:childTnLst>
                          </p:cTn>
                        </p:par>
                        <p:par>
                          <p:cTn id="3163" fill="hold">
                            <p:stCondLst>
                              <p:cond delay="13000"/>
                            </p:stCondLst>
                            <p:childTnLst>
                              <p:par>
                                <p:cTn id="3164" nodeType="afterEffect" fill="hold" presetClass="exit" presetID="1">
                                  <p:stCondLst>
                                    <p:cond delay="1000"/>
                                  </p:stCondLst>
                                  <p:childTnLst>
                                    <p:set>
                                      <p:cBhvr>
                                        <p:cTn id="3165" dur="1" fill="hold">
                                          <p:stCondLst>
                                            <p:cond delay="0"/>
                                          </p:stCondLst>
                                        </p:cTn>
                                        <p:tgtEl>
                                          <p:spTgt spid="1483"/>
                                        </p:tgtEl>
                                        <p:attrNameLst>
                                          <p:attrName>style.visibility</p:attrName>
                                        </p:attrNameLst>
                                      </p:cBhvr>
                                      <p:to>
                                        <p:strVal val="hidden"/>
                                      </p:to>
                                    </p:set>
                                  </p:childTnLst>
                                </p:cTn>
                              </p:par>
                            </p:childTnLst>
                          </p:cTn>
                        </p:par>
                        <p:par>
                          <p:cTn id="3166" fill="hold">
                            <p:stCondLst>
                              <p:cond delay="14000"/>
                            </p:stCondLst>
                            <p:childTnLst>
                              <p:par>
                                <p:cTn id="3167" nodeType="afterEffect" fill="hold" presetClass="exit" presetID="1">
                                  <p:stCondLst>
                                    <p:cond delay="1000"/>
                                  </p:stCondLst>
                                  <p:childTnLst>
                                    <p:set>
                                      <p:cBhvr>
                                        <p:cTn id="3168" dur="1" fill="hold">
                                          <p:stCondLst>
                                            <p:cond delay="0"/>
                                          </p:stCondLst>
                                        </p:cTn>
                                        <p:tgtEl>
                                          <p:spTgt spid="1482"/>
                                        </p:tgtEl>
                                        <p:attrNameLst>
                                          <p:attrName>style.visibility</p:attrName>
                                        </p:attrNameLst>
                                      </p:cBhvr>
                                      <p:to>
                                        <p:strVal val="hidden"/>
                                      </p:to>
                                    </p:set>
                                  </p:childTnLst>
                                </p:cTn>
                              </p:par>
                            </p:childTnLst>
                          </p:cTn>
                        </p:par>
                        <p:par>
                          <p:cTn id="3169" fill="hold">
                            <p:stCondLst>
                              <p:cond delay="15000"/>
                            </p:stCondLst>
                            <p:childTnLst>
                              <p:par>
                                <p:cTn id="3170" nodeType="afterEffect" fill="hold" presetClass="exit" presetID="1">
                                  <p:stCondLst>
                                    <p:cond delay="1000"/>
                                  </p:stCondLst>
                                  <p:childTnLst>
                                    <p:set>
                                      <p:cBhvr>
                                        <p:cTn id="3171" dur="1" fill="hold">
                                          <p:stCondLst>
                                            <p:cond delay="0"/>
                                          </p:stCondLst>
                                        </p:cTn>
                                        <p:tgtEl>
                                          <p:spTgt spid="1481"/>
                                        </p:tgtEl>
                                        <p:attrNameLst>
                                          <p:attrName>style.visibility</p:attrName>
                                        </p:attrNameLst>
                                      </p:cBhvr>
                                      <p:to>
                                        <p:strVal val="hidden"/>
                                      </p:to>
                                    </p:set>
                                  </p:childTnLst>
                                </p:cTn>
                              </p:par>
                            </p:childTnLst>
                          </p:cTn>
                        </p:par>
                        <p:par>
                          <p:cTn id="3172" fill="hold">
                            <p:stCondLst>
                              <p:cond delay="16000"/>
                            </p:stCondLst>
                            <p:childTnLst>
                              <p:par>
                                <p:cTn id="3173" nodeType="afterEffect" fill="hold" presetClass="exit" presetID="1">
                                  <p:stCondLst>
                                    <p:cond delay="1000"/>
                                  </p:stCondLst>
                                  <p:childTnLst>
                                    <p:set>
                                      <p:cBhvr>
                                        <p:cTn id="3174" dur="1" fill="hold">
                                          <p:stCondLst>
                                            <p:cond delay="0"/>
                                          </p:stCondLst>
                                        </p:cTn>
                                        <p:tgtEl>
                                          <p:spTgt spid="1480"/>
                                        </p:tgtEl>
                                        <p:attrNameLst>
                                          <p:attrName>style.visibility</p:attrName>
                                        </p:attrNameLst>
                                      </p:cBhvr>
                                      <p:to>
                                        <p:strVal val="hidden"/>
                                      </p:to>
                                    </p:set>
                                  </p:childTnLst>
                                </p:cTn>
                              </p:par>
                            </p:childTnLst>
                          </p:cTn>
                        </p:par>
                        <p:par>
                          <p:cTn id="3175" fill="hold">
                            <p:stCondLst>
                              <p:cond delay="17000"/>
                            </p:stCondLst>
                            <p:childTnLst>
                              <p:par>
                                <p:cTn id="3176" nodeType="afterEffect" fill="hold" presetClass="exit" presetID="1">
                                  <p:stCondLst>
                                    <p:cond delay="1000"/>
                                  </p:stCondLst>
                                  <p:childTnLst>
                                    <p:set>
                                      <p:cBhvr>
                                        <p:cTn id="3177" dur="1" fill="hold">
                                          <p:stCondLst>
                                            <p:cond delay="0"/>
                                          </p:stCondLst>
                                        </p:cTn>
                                        <p:tgtEl>
                                          <p:spTgt spid="1479"/>
                                        </p:tgtEl>
                                        <p:attrNameLst>
                                          <p:attrName>style.visibility</p:attrName>
                                        </p:attrNameLst>
                                      </p:cBhvr>
                                      <p:to>
                                        <p:strVal val="hidden"/>
                                      </p:to>
                                    </p:set>
                                  </p:childTnLst>
                                </p:cTn>
                              </p:par>
                            </p:childTnLst>
                          </p:cTn>
                        </p:par>
                        <p:par>
                          <p:cTn id="3178" fill="hold">
                            <p:stCondLst>
                              <p:cond delay="18000"/>
                            </p:stCondLst>
                            <p:childTnLst>
                              <p:par>
                                <p:cTn id="3179" nodeType="afterEffect" fill="hold" presetClass="exit" presetID="1">
                                  <p:stCondLst>
                                    <p:cond delay="1000"/>
                                  </p:stCondLst>
                                  <p:childTnLst>
                                    <p:set>
                                      <p:cBhvr>
                                        <p:cTn id="3180" dur="1" fill="hold">
                                          <p:stCondLst>
                                            <p:cond delay="0"/>
                                          </p:stCondLst>
                                        </p:cTn>
                                        <p:tgtEl>
                                          <p:spTgt spid="1478"/>
                                        </p:tgtEl>
                                        <p:attrNameLst>
                                          <p:attrName>style.visibility</p:attrName>
                                        </p:attrNameLst>
                                      </p:cBhvr>
                                      <p:to>
                                        <p:strVal val="hidden"/>
                                      </p:to>
                                    </p:set>
                                  </p:childTnLst>
                                </p:cTn>
                              </p:par>
                            </p:childTnLst>
                          </p:cTn>
                        </p:par>
                        <p:par>
                          <p:cTn id="3181" fill="hold">
                            <p:stCondLst>
                              <p:cond delay="19000"/>
                            </p:stCondLst>
                            <p:childTnLst>
                              <p:par>
                                <p:cTn id="3182" nodeType="afterEffect" fill="hold" presetClass="exit" presetID="1">
                                  <p:stCondLst>
                                    <p:cond delay="1000"/>
                                  </p:stCondLst>
                                  <p:childTnLst>
                                    <p:set>
                                      <p:cBhvr>
                                        <p:cTn id="3183" dur="1" fill="hold">
                                          <p:stCondLst>
                                            <p:cond delay="0"/>
                                          </p:stCondLst>
                                        </p:cTn>
                                        <p:tgtEl>
                                          <p:spTgt spid="1477"/>
                                        </p:tgtEl>
                                        <p:attrNameLst>
                                          <p:attrName>style.visibility</p:attrName>
                                        </p:attrNameLst>
                                      </p:cBhvr>
                                      <p:to>
                                        <p:strVal val="hidden"/>
                                      </p:to>
                                    </p:set>
                                  </p:childTnLst>
                                </p:cTn>
                              </p:par>
                            </p:childTnLst>
                          </p:cTn>
                        </p:par>
                        <p:par>
                          <p:cTn id="3184" fill="hold">
                            <p:stCondLst>
                              <p:cond delay="20000"/>
                            </p:stCondLst>
                            <p:childTnLst>
                              <p:par>
                                <p:cTn id="3185" nodeType="afterEffect" fill="hold" presetClass="exit" presetID="1">
                                  <p:stCondLst>
                                    <p:cond delay="1000"/>
                                  </p:stCondLst>
                                  <p:childTnLst>
                                    <p:set>
                                      <p:cBhvr>
                                        <p:cTn id="3186" dur="1" fill="hold">
                                          <p:stCondLst>
                                            <p:cond delay="0"/>
                                          </p:stCondLst>
                                        </p:cTn>
                                        <p:tgtEl>
                                          <p:spTgt spid="1476"/>
                                        </p:tgtEl>
                                        <p:attrNameLst>
                                          <p:attrName>style.visibility</p:attrName>
                                        </p:attrNameLst>
                                      </p:cBhvr>
                                      <p:to>
                                        <p:strVal val="hidden"/>
                                      </p:to>
                                    </p:set>
                                  </p:childTnLst>
                                </p:cTn>
                              </p:par>
                            </p:childTnLst>
                          </p:cTn>
                        </p:par>
                        <p:par>
                          <p:cTn id="3187" fill="hold">
                            <p:stCondLst>
                              <p:cond delay="21000"/>
                            </p:stCondLst>
                            <p:childTnLst>
                              <p:par>
                                <p:cTn id="3188" nodeType="afterEffect" fill="hold" presetClass="exit" presetID="1">
                                  <p:stCondLst>
                                    <p:cond delay="1000"/>
                                  </p:stCondLst>
                                  <p:childTnLst>
                                    <p:set>
                                      <p:cBhvr>
                                        <p:cTn id="3189" dur="1" fill="hold">
                                          <p:stCondLst>
                                            <p:cond delay="0"/>
                                          </p:stCondLst>
                                        </p:cTn>
                                        <p:tgtEl>
                                          <p:spTgt spid="1475"/>
                                        </p:tgtEl>
                                        <p:attrNameLst>
                                          <p:attrName>style.visibility</p:attrName>
                                        </p:attrNameLst>
                                      </p:cBhvr>
                                      <p:to>
                                        <p:strVal val="hidden"/>
                                      </p:to>
                                    </p:set>
                                  </p:childTnLst>
                                </p:cTn>
                              </p:par>
                            </p:childTnLst>
                          </p:cTn>
                        </p:par>
                        <p:par>
                          <p:cTn id="3190" fill="hold">
                            <p:stCondLst>
                              <p:cond delay="22000"/>
                            </p:stCondLst>
                            <p:childTnLst>
                              <p:par>
                                <p:cTn id="3191" nodeType="afterEffect" fill="hold" presetClass="exit" presetID="1">
                                  <p:stCondLst>
                                    <p:cond delay="1000"/>
                                  </p:stCondLst>
                                  <p:childTnLst>
                                    <p:set>
                                      <p:cBhvr>
                                        <p:cTn id="3192" dur="1" fill="hold">
                                          <p:stCondLst>
                                            <p:cond delay="0"/>
                                          </p:stCondLst>
                                        </p:cTn>
                                        <p:tgtEl>
                                          <p:spTgt spid="1474"/>
                                        </p:tgtEl>
                                        <p:attrNameLst>
                                          <p:attrName>style.visibility</p:attrName>
                                        </p:attrNameLst>
                                      </p:cBhvr>
                                      <p:to>
                                        <p:strVal val="hidden"/>
                                      </p:to>
                                    </p:set>
                                  </p:childTnLst>
                                </p:cTn>
                              </p:par>
                            </p:childTnLst>
                          </p:cTn>
                        </p:par>
                        <p:par>
                          <p:cTn id="3193" fill="hold">
                            <p:stCondLst>
                              <p:cond delay="23000"/>
                            </p:stCondLst>
                            <p:childTnLst>
                              <p:par>
                                <p:cTn id="3194" nodeType="afterEffect" fill="hold" presetClass="exit" presetID="1">
                                  <p:stCondLst>
                                    <p:cond delay="1000"/>
                                  </p:stCondLst>
                                  <p:childTnLst>
                                    <p:set>
                                      <p:cBhvr>
                                        <p:cTn id="3195" dur="1" fill="hold">
                                          <p:stCondLst>
                                            <p:cond delay="0"/>
                                          </p:stCondLst>
                                        </p:cTn>
                                        <p:tgtEl>
                                          <p:spTgt spid="1473"/>
                                        </p:tgtEl>
                                        <p:attrNameLst>
                                          <p:attrName>style.visibility</p:attrName>
                                        </p:attrNameLst>
                                      </p:cBhvr>
                                      <p:to>
                                        <p:strVal val="hidden"/>
                                      </p:to>
                                    </p:set>
                                  </p:childTnLst>
                                </p:cTn>
                              </p:par>
                            </p:childTnLst>
                          </p:cTn>
                        </p:par>
                        <p:par>
                          <p:cTn id="3196" fill="hold">
                            <p:stCondLst>
                              <p:cond delay="24000"/>
                            </p:stCondLst>
                            <p:childTnLst>
                              <p:par>
                                <p:cTn id="3197" nodeType="afterEffect" fill="hold" presetClass="exit" presetID="1">
                                  <p:stCondLst>
                                    <p:cond delay="1000"/>
                                  </p:stCondLst>
                                  <p:childTnLst>
                                    <p:set>
                                      <p:cBhvr>
                                        <p:cTn id="3198" dur="1" fill="hold">
                                          <p:stCondLst>
                                            <p:cond delay="9"/>
                                          </p:stCondLst>
                                        </p:cTn>
                                        <p:tgtEl>
                                          <p:spTgt spid="147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6.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49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#41</a:t>
            </a:r>
            <a:endParaRPr b="0" lang="en-US" sz="4400" strike="noStrike" u="none">
              <a:solidFill>
                <a:srgbClr val="ffffff"/>
              </a:solidFill>
              <a:uFillTx/>
              <a:latin typeface="Arial"/>
            </a:endParaRPr>
          </a:p>
        </p:txBody>
      </p:sp>
      <p:sp>
        <p:nvSpPr>
          <p:cNvPr id="1498" name="PlaceHolder 347"/>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But someone will say,  </a:t>
            </a:r>
            <a:endParaRPr b="0" lang="en-US" sz="3200" strike="noStrike" u="none">
              <a:solidFill>
                <a:srgbClr val="ffffff"/>
              </a:solidFill>
              <a:uFillTx/>
              <a:latin typeface="Arial"/>
            </a:endParaRPr>
          </a:p>
        </p:txBody>
      </p:sp>
      <p:sp>
        <p:nvSpPr>
          <p:cNvPr id="1499" name="PlaceHolder 348"/>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Pero preguntará alguno: </a:t>
            </a:r>
            <a:endParaRPr b="0" lang="en-US" sz="3200" strike="noStrike" u="none">
              <a:solidFill>
                <a:srgbClr val="ffffff"/>
              </a:solidFill>
              <a:uFillTx/>
              <a:latin typeface="Arial"/>
            </a:endParaRPr>
          </a:p>
        </p:txBody>
      </p:sp>
      <p:sp>
        <p:nvSpPr>
          <p:cNvPr id="1500" name="PlaceHolder 349"/>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Mais quelqu'un dira:</a:t>
            </a:r>
            <a:endParaRPr b="0" lang="en-US" sz="3200" strike="noStrike" u="none">
              <a:solidFill>
                <a:srgbClr val="ffffff"/>
              </a:solidFill>
              <a:uFillTx/>
              <a:latin typeface="Arial"/>
            </a:endParaRPr>
          </a:p>
        </p:txBody>
      </p:sp>
      <p:sp>
        <p:nvSpPr>
          <p:cNvPr id="1501" name="PlaceHolder 350"/>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Ἀλλὰ ἐρεῖ τις·</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7.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#42</a:t>
            </a:r>
            <a:endParaRPr b="0" lang="en-US" sz="4400" strike="noStrike" u="none">
              <a:solidFill>
                <a:srgbClr val="ffffff"/>
              </a:solidFill>
              <a:uFillTx/>
              <a:latin typeface="Arial"/>
            </a:endParaRPr>
          </a:p>
        </p:txBody>
      </p:sp>
      <p:sp>
        <p:nvSpPr>
          <p:cNvPr id="150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15:52, at what event will we be suddenly changed?  </a:t>
            </a:r>
            <a:endParaRPr b="0" lang="en-US" sz="3200" strike="noStrike" u="none">
              <a:solidFill>
                <a:srgbClr val="ffffff"/>
              </a:solidFill>
              <a:uFillTx/>
              <a:latin typeface="Arial"/>
            </a:endParaRPr>
          </a:p>
        </p:txBody>
      </p:sp>
      <p:sp>
        <p:nvSpPr>
          <p:cNvPr id="1504" name="PlaceHolder 353"/>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15:52, ¿en qué acontecimiento seremos transformados repentinamente? </a:t>
            </a:r>
            <a:endParaRPr b="0" lang="en-US" sz="3200" strike="noStrike" u="none">
              <a:solidFill>
                <a:srgbClr val="ffffff"/>
              </a:solidFill>
              <a:uFillTx/>
              <a:latin typeface="Arial"/>
            </a:endParaRPr>
          </a:p>
        </p:txBody>
      </p:sp>
      <p:sp>
        <p:nvSpPr>
          <p:cNvPr id="1505" name="PlaceHolder 354"/>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:52, à quel événement serons-nous soudainement transformés ?</a:t>
            </a:r>
            <a:endParaRPr b="0" lang="en-US" sz="3200" strike="noStrike" u="none">
              <a:solidFill>
                <a:srgbClr val="ffffff"/>
              </a:solidFill>
              <a:uFillTx/>
              <a:latin typeface="Arial"/>
            </a:endParaRPr>
          </a:p>
        </p:txBody>
      </p:sp>
      <p:sp>
        <p:nvSpPr>
          <p:cNvPr id="1506" name="TextBox 1042"/>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07" name="TextBox 10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08" name="TextBox 10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09" name="TextBox 10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10" name="TextBox 104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11" name="TextBox 104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12" name="TextBox 104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13" name="TextBox 104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14" name="TextBox 105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15" name="TextBox 105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16" name="TextBox 105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17" name="TextBox 105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18" name="TextBox 105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19" name="TextBox 105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20" name="TextBox 105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21" name="TextBox 105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22" name="TextBox 105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23" name="TextBox 105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24" name="TextBox 106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25" name="TextBox 106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26" name="TextBox 106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27" name="TextBox 106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28" name="TextBox 106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29" name="TextBox 106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30" name="TextBox 106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31" name="TextBox 106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199" dur="indefinite" restart="never" nodeType="tmRoot">
          <p:childTnLst>
            <p:seq>
              <p:cTn id="3200" dur="indefinite" nodeType="mainSeq">
                <p:childTnLst>
                  <p:par>
                    <p:cTn id="3201" fill="hold">
                      <p:stCondLst>
                        <p:cond delay="indefinite"/>
                      </p:stCondLst>
                      <p:childTnLst>
                        <p:par>
                          <p:cTn id="3202" fill="hold">
                            <p:stCondLst>
                              <p:cond delay="0"/>
                            </p:stCondLst>
                            <p:childTnLst>
                              <p:par>
                                <p:cTn id="3203" nodeType="clickEffect" fill="hold" presetClass="exit" presetID="1">
                                  <p:stCondLst>
                                    <p:cond delay="1000"/>
                                  </p:stCondLst>
                                  <p:childTnLst>
                                    <p:set>
                                      <p:cBhvr>
                                        <p:cTn id="3204" dur="1" fill="hold">
                                          <p:stCondLst>
                                            <p:cond delay="0"/>
                                          </p:stCondLst>
                                        </p:cTn>
                                        <p:tgtEl>
                                          <p:spTgt spid="1531"/>
                                        </p:tgtEl>
                                        <p:attrNameLst>
                                          <p:attrName>style.visibility</p:attrName>
                                        </p:attrNameLst>
                                      </p:cBhvr>
                                      <p:to>
                                        <p:strVal val="hidden"/>
                                      </p:to>
                                    </p:set>
                                  </p:childTnLst>
                                </p:cTn>
                              </p:par>
                            </p:childTnLst>
                          </p:cTn>
                        </p:par>
                        <p:par>
                          <p:cTn id="3205" fill="hold">
                            <p:stCondLst>
                              <p:cond delay="1000"/>
                            </p:stCondLst>
                            <p:childTnLst>
                              <p:par>
                                <p:cTn id="3206" nodeType="afterEffect" fill="hold" presetClass="exit" presetID="1">
                                  <p:stCondLst>
                                    <p:cond delay="1000"/>
                                  </p:stCondLst>
                                  <p:childTnLst>
                                    <p:set>
                                      <p:cBhvr>
                                        <p:cTn id="3207" dur="1" fill="hold">
                                          <p:stCondLst>
                                            <p:cond delay="0"/>
                                          </p:stCondLst>
                                        </p:cTn>
                                        <p:tgtEl>
                                          <p:spTgt spid="1530"/>
                                        </p:tgtEl>
                                        <p:attrNameLst>
                                          <p:attrName>style.visibility</p:attrName>
                                        </p:attrNameLst>
                                      </p:cBhvr>
                                      <p:to>
                                        <p:strVal val="hidden"/>
                                      </p:to>
                                    </p:set>
                                  </p:childTnLst>
                                </p:cTn>
                              </p:par>
                            </p:childTnLst>
                          </p:cTn>
                        </p:par>
                        <p:par>
                          <p:cTn id="3208" fill="hold">
                            <p:stCondLst>
                              <p:cond delay="2000"/>
                            </p:stCondLst>
                            <p:childTnLst>
                              <p:par>
                                <p:cTn id="3209" nodeType="afterEffect" fill="hold" presetClass="exit" presetID="1">
                                  <p:stCondLst>
                                    <p:cond delay="1000"/>
                                  </p:stCondLst>
                                  <p:childTnLst>
                                    <p:set>
                                      <p:cBhvr>
                                        <p:cTn id="3210" dur="1" fill="hold">
                                          <p:stCondLst>
                                            <p:cond delay="0"/>
                                          </p:stCondLst>
                                        </p:cTn>
                                        <p:tgtEl>
                                          <p:spTgt spid="1529"/>
                                        </p:tgtEl>
                                        <p:attrNameLst>
                                          <p:attrName>style.visibility</p:attrName>
                                        </p:attrNameLst>
                                      </p:cBhvr>
                                      <p:to>
                                        <p:strVal val="hidden"/>
                                      </p:to>
                                    </p:set>
                                  </p:childTnLst>
                                </p:cTn>
                              </p:par>
                            </p:childTnLst>
                          </p:cTn>
                        </p:par>
                        <p:par>
                          <p:cTn id="3211" fill="hold">
                            <p:stCondLst>
                              <p:cond delay="3000"/>
                            </p:stCondLst>
                            <p:childTnLst>
                              <p:par>
                                <p:cTn id="3212" nodeType="afterEffect" fill="hold" presetClass="exit" presetID="1">
                                  <p:stCondLst>
                                    <p:cond delay="1000"/>
                                  </p:stCondLst>
                                  <p:childTnLst>
                                    <p:set>
                                      <p:cBhvr>
                                        <p:cTn id="3213" dur="1" fill="hold">
                                          <p:stCondLst>
                                            <p:cond delay="0"/>
                                          </p:stCondLst>
                                        </p:cTn>
                                        <p:tgtEl>
                                          <p:spTgt spid="1528"/>
                                        </p:tgtEl>
                                        <p:attrNameLst>
                                          <p:attrName>style.visibility</p:attrName>
                                        </p:attrNameLst>
                                      </p:cBhvr>
                                      <p:to>
                                        <p:strVal val="hidden"/>
                                      </p:to>
                                    </p:set>
                                  </p:childTnLst>
                                </p:cTn>
                              </p:par>
                            </p:childTnLst>
                          </p:cTn>
                        </p:par>
                        <p:par>
                          <p:cTn id="3214" fill="hold">
                            <p:stCondLst>
                              <p:cond delay="4000"/>
                            </p:stCondLst>
                            <p:childTnLst>
                              <p:par>
                                <p:cTn id="3215" nodeType="afterEffect" fill="hold" presetClass="exit" presetID="1">
                                  <p:stCondLst>
                                    <p:cond delay="1000"/>
                                  </p:stCondLst>
                                  <p:childTnLst>
                                    <p:set>
                                      <p:cBhvr>
                                        <p:cTn id="3216" dur="1" fill="hold">
                                          <p:stCondLst>
                                            <p:cond delay="0"/>
                                          </p:stCondLst>
                                        </p:cTn>
                                        <p:tgtEl>
                                          <p:spTgt spid="1527"/>
                                        </p:tgtEl>
                                        <p:attrNameLst>
                                          <p:attrName>style.visibility</p:attrName>
                                        </p:attrNameLst>
                                      </p:cBhvr>
                                      <p:to>
                                        <p:strVal val="hidden"/>
                                      </p:to>
                                    </p:set>
                                  </p:childTnLst>
                                </p:cTn>
                              </p:par>
                            </p:childTnLst>
                          </p:cTn>
                        </p:par>
                        <p:par>
                          <p:cTn id="3217" fill="hold">
                            <p:stCondLst>
                              <p:cond delay="5000"/>
                            </p:stCondLst>
                            <p:childTnLst>
                              <p:par>
                                <p:cTn id="3218" nodeType="afterEffect" fill="hold" presetClass="exit" presetID="1">
                                  <p:stCondLst>
                                    <p:cond delay="1000"/>
                                  </p:stCondLst>
                                  <p:childTnLst>
                                    <p:set>
                                      <p:cBhvr>
                                        <p:cTn id="3219" dur="1" fill="hold">
                                          <p:stCondLst>
                                            <p:cond delay="0"/>
                                          </p:stCondLst>
                                        </p:cTn>
                                        <p:tgtEl>
                                          <p:spTgt spid="1526"/>
                                        </p:tgtEl>
                                        <p:attrNameLst>
                                          <p:attrName>style.visibility</p:attrName>
                                        </p:attrNameLst>
                                      </p:cBhvr>
                                      <p:to>
                                        <p:strVal val="hidden"/>
                                      </p:to>
                                    </p:set>
                                  </p:childTnLst>
                                </p:cTn>
                              </p:par>
                            </p:childTnLst>
                          </p:cTn>
                        </p:par>
                        <p:par>
                          <p:cTn id="3220" fill="hold">
                            <p:stCondLst>
                              <p:cond delay="6000"/>
                            </p:stCondLst>
                            <p:childTnLst>
                              <p:par>
                                <p:cTn id="3221" nodeType="afterEffect" fill="hold" presetClass="exit" presetID="1">
                                  <p:stCondLst>
                                    <p:cond delay="1000"/>
                                  </p:stCondLst>
                                  <p:childTnLst>
                                    <p:set>
                                      <p:cBhvr>
                                        <p:cTn id="3222" dur="1" fill="hold">
                                          <p:stCondLst>
                                            <p:cond delay="0"/>
                                          </p:stCondLst>
                                        </p:cTn>
                                        <p:tgtEl>
                                          <p:spTgt spid="1525"/>
                                        </p:tgtEl>
                                        <p:attrNameLst>
                                          <p:attrName>style.visibility</p:attrName>
                                        </p:attrNameLst>
                                      </p:cBhvr>
                                      <p:to>
                                        <p:strVal val="hidden"/>
                                      </p:to>
                                    </p:set>
                                  </p:childTnLst>
                                </p:cTn>
                              </p:par>
                            </p:childTnLst>
                          </p:cTn>
                        </p:par>
                        <p:par>
                          <p:cTn id="3223" fill="hold">
                            <p:stCondLst>
                              <p:cond delay="7000"/>
                            </p:stCondLst>
                            <p:childTnLst>
                              <p:par>
                                <p:cTn id="3224" nodeType="afterEffect" fill="hold" presetClass="exit" presetID="1">
                                  <p:stCondLst>
                                    <p:cond delay="1000"/>
                                  </p:stCondLst>
                                  <p:childTnLst>
                                    <p:set>
                                      <p:cBhvr>
                                        <p:cTn id="3225" dur="1" fill="hold">
                                          <p:stCondLst>
                                            <p:cond delay="0"/>
                                          </p:stCondLst>
                                        </p:cTn>
                                        <p:tgtEl>
                                          <p:spTgt spid="1524"/>
                                        </p:tgtEl>
                                        <p:attrNameLst>
                                          <p:attrName>style.visibility</p:attrName>
                                        </p:attrNameLst>
                                      </p:cBhvr>
                                      <p:to>
                                        <p:strVal val="hidden"/>
                                      </p:to>
                                    </p:set>
                                  </p:childTnLst>
                                </p:cTn>
                              </p:par>
                            </p:childTnLst>
                          </p:cTn>
                        </p:par>
                        <p:par>
                          <p:cTn id="3226" fill="hold">
                            <p:stCondLst>
                              <p:cond delay="8000"/>
                            </p:stCondLst>
                            <p:childTnLst>
                              <p:par>
                                <p:cTn id="3227" nodeType="afterEffect" fill="hold" presetClass="exit" presetID="1">
                                  <p:stCondLst>
                                    <p:cond delay="1000"/>
                                  </p:stCondLst>
                                  <p:childTnLst>
                                    <p:set>
                                      <p:cBhvr>
                                        <p:cTn id="3228" dur="1" fill="hold">
                                          <p:stCondLst>
                                            <p:cond delay="0"/>
                                          </p:stCondLst>
                                        </p:cTn>
                                        <p:tgtEl>
                                          <p:spTgt spid="1523"/>
                                        </p:tgtEl>
                                        <p:attrNameLst>
                                          <p:attrName>style.visibility</p:attrName>
                                        </p:attrNameLst>
                                      </p:cBhvr>
                                      <p:to>
                                        <p:strVal val="hidden"/>
                                      </p:to>
                                    </p:set>
                                  </p:childTnLst>
                                </p:cTn>
                              </p:par>
                            </p:childTnLst>
                          </p:cTn>
                        </p:par>
                        <p:par>
                          <p:cTn id="3229" fill="hold">
                            <p:stCondLst>
                              <p:cond delay="9000"/>
                            </p:stCondLst>
                            <p:childTnLst>
                              <p:par>
                                <p:cTn id="3230" nodeType="afterEffect" fill="hold" presetClass="exit" presetID="1">
                                  <p:stCondLst>
                                    <p:cond delay="1000"/>
                                  </p:stCondLst>
                                  <p:childTnLst>
                                    <p:set>
                                      <p:cBhvr>
                                        <p:cTn id="3231" dur="1" fill="hold">
                                          <p:stCondLst>
                                            <p:cond delay="0"/>
                                          </p:stCondLst>
                                        </p:cTn>
                                        <p:tgtEl>
                                          <p:spTgt spid="1522"/>
                                        </p:tgtEl>
                                        <p:attrNameLst>
                                          <p:attrName>style.visibility</p:attrName>
                                        </p:attrNameLst>
                                      </p:cBhvr>
                                      <p:to>
                                        <p:strVal val="hidden"/>
                                      </p:to>
                                    </p:set>
                                  </p:childTnLst>
                                </p:cTn>
                              </p:par>
                            </p:childTnLst>
                          </p:cTn>
                        </p:par>
                        <p:par>
                          <p:cTn id="3232" fill="hold">
                            <p:stCondLst>
                              <p:cond delay="10000"/>
                            </p:stCondLst>
                            <p:childTnLst>
                              <p:par>
                                <p:cTn id="3233" nodeType="afterEffect" fill="hold" presetClass="exit" presetID="1">
                                  <p:stCondLst>
                                    <p:cond delay="1000"/>
                                  </p:stCondLst>
                                  <p:childTnLst>
                                    <p:set>
                                      <p:cBhvr>
                                        <p:cTn id="3234" dur="1" fill="hold">
                                          <p:stCondLst>
                                            <p:cond delay="0"/>
                                          </p:stCondLst>
                                        </p:cTn>
                                        <p:tgtEl>
                                          <p:spTgt spid="1521"/>
                                        </p:tgtEl>
                                        <p:attrNameLst>
                                          <p:attrName>style.visibility</p:attrName>
                                        </p:attrNameLst>
                                      </p:cBhvr>
                                      <p:to>
                                        <p:strVal val="hidden"/>
                                      </p:to>
                                    </p:set>
                                  </p:childTnLst>
                                </p:cTn>
                              </p:par>
                            </p:childTnLst>
                          </p:cTn>
                        </p:par>
                        <p:par>
                          <p:cTn id="3235" fill="hold">
                            <p:stCondLst>
                              <p:cond delay="11000"/>
                            </p:stCondLst>
                            <p:childTnLst>
                              <p:par>
                                <p:cTn id="3236" nodeType="afterEffect" fill="hold" presetClass="exit" presetID="1">
                                  <p:stCondLst>
                                    <p:cond delay="1000"/>
                                  </p:stCondLst>
                                  <p:childTnLst>
                                    <p:set>
                                      <p:cBhvr>
                                        <p:cTn id="3237" dur="1" fill="hold">
                                          <p:stCondLst>
                                            <p:cond delay="0"/>
                                          </p:stCondLst>
                                        </p:cTn>
                                        <p:tgtEl>
                                          <p:spTgt spid="1520"/>
                                        </p:tgtEl>
                                        <p:attrNameLst>
                                          <p:attrName>style.visibility</p:attrName>
                                        </p:attrNameLst>
                                      </p:cBhvr>
                                      <p:to>
                                        <p:strVal val="hidden"/>
                                      </p:to>
                                    </p:set>
                                  </p:childTnLst>
                                </p:cTn>
                              </p:par>
                            </p:childTnLst>
                          </p:cTn>
                        </p:par>
                        <p:par>
                          <p:cTn id="3238" fill="hold">
                            <p:stCondLst>
                              <p:cond delay="12000"/>
                            </p:stCondLst>
                            <p:childTnLst>
                              <p:par>
                                <p:cTn id="3239" nodeType="afterEffect" fill="hold" presetClass="exit" presetID="1">
                                  <p:stCondLst>
                                    <p:cond delay="1000"/>
                                  </p:stCondLst>
                                  <p:childTnLst>
                                    <p:set>
                                      <p:cBhvr>
                                        <p:cTn id="3240" dur="1" fill="hold">
                                          <p:stCondLst>
                                            <p:cond delay="0"/>
                                          </p:stCondLst>
                                        </p:cTn>
                                        <p:tgtEl>
                                          <p:spTgt spid="1519"/>
                                        </p:tgtEl>
                                        <p:attrNameLst>
                                          <p:attrName>style.visibility</p:attrName>
                                        </p:attrNameLst>
                                      </p:cBhvr>
                                      <p:to>
                                        <p:strVal val="hidden"/>
                                      </p:to>
                                    </p:set>
                                  </p:childTnLst>
                                </p:cTn>
                              </p:par>
                            </p:childTnLst>
                          </p:cTn>
                        </p:par>
                        <p:par>
                          <p:cTn id="3241" fill="hold">
                            <p:stCondLst>
                              <p:cond delay="13000"/>
                            </p:stCondLst>
                            <p:childTnLst>
                              <p:par>
                                <p:cTn id="3242" nodeType="afterEffect" fill="hold" presetClass="exit" presetID="1">
                                  <p:stCondLst>
                                    <p:cond delay="1000"/>
                                  </p:stCondLst>
                                  <p:childTnLst>
                                    <p:set>
                                      <p:cBhvr>
                                        <p:cTn id="3243" dur="1" fill="hold">
                                          <p:stCondLst>
                                            <p:cond delay="0"/>
                                          </p:stCondLst>
                                        </p:cTn>
                                        <p:tgtEl>
                                          <p:spTgt spid="1518"/>
                                        </p:tgtEl>
                                        <p:attrNameLst>
                                          <p:attrName>style.visibility</p:attrName>
                                        </p:attrNameLst>
                                      </p:cBhvr>
                                      <p:to>
                                        <p:strVal val="hidden"/>
                                      </p:to>
                                    </p:set>
                                  </p:childTnLst>
                                </p:cTn>
                              </p:par>
                            </p:childTnLst>
                          </p:cTn>
                        </p:par>
                        <p:par>
                          <p:cTn id="3244" fill="hold">
                            <p:stCondLst>
                              <p:cond delay="14000"/>
                            </p:stCondLst>
                            <p:childTnLst>
                              <p:par>
                                <p:cTn id="3245" nodeType="afterEffect" fill="hold" presetClass="exit" presetID="1">
                                  <p:stCondLst>
                                    <p:cond delay="1000"/>
                                  </p:stCondLst>
                                  <p:childTnLst>
                                    <p:set>
                                      <p:cBhvr>
                                        <p:cTn id="3246" dur="1" fill="hold">
                                          <p:stCondLst>
                                            <p:cond delay="0"/>
                                          </p:stCondLst>
                                        </p:cTn>
                                        <p:tgtEl>
                                          <p:spTgt spid="1517"/>
                                        </p:tgtEl>
                                        <p:attrNameLst>
                                          <p:attrName>style.visibility</p:attrName>
                                        </p:attrNameLst>
                                      </p:cBhvr>
                                      <p:to>
                                        <p:strVal val="hidden"/>
                                      </p:to>
                                    </p:set>
                                  </p:childTnLst>
                                </p:cTn>
                              </p:par>
                            </p:childTnLst>
                          </p:cTn>
                        </p:par>
                        <p:par>
                          <p:cTn id="3247" fill="hold">
                            <p:stCondLst>
                              <p:cond delay="15000"/>
                            </p:stCondLst>
                            <p:childTnLst>
                              <p:par>
                                <p:cTn id="3248" nodeType="afterEffect" fill="hold" presetClass="exit" presetID="1">
                                  <p:stCondLst>
                                    <p:cond delay="1000"/>
                                  </p:stCondLst>
                                  <p:childTnLst>
                                    <p:set>
                                      <p:cBhvr>
                                        <p:cTn id="3249" dur="1" fill="hold">
                                          <p:stCondLst>
                                            <p:cond delay="0"/>
                                          </p:stCondLst>
                                        </p:cTn>
                                        <p:tgtEl>
                                          <p:spTgt spid="1516"/>
                                        </p:tgtEl>
                                        <p:attrNameLst>
                                          <p:attrName>style.visibility</p:attrName>
                                        </p:attrNameLst>
                                      </p:cBhvr>
                                      <p:to>
                                        <p:strVal val="hidden"/>
                                      </p:to>
                                    </p:set>
                                  </p:childTnLst>
                                </p:cTn>
                              </p:par>
                            </p:childTnLst>
                          </p:cTn>
                        </p:par>
                        <p:par>
                          <p:cTn id="3250" fill="hold">
                            <p:stCondLst>
                              <p:cond delay="16000"/>
                            </p:stCondLst>
                            <p:childTnLst>
                              <p:par>
                                <p:cTn id="3251" nodeType="afterEffect" fill="hold" presetClass="exit" presetID="1">
                                  <p:stCondLst>
                                    <p:cond delay="1000"/>
                                  </p:stCondLst>
                                  <p:childTnLst>
                                    <p:set>
                                      <p:cBhvr>
                                        <p:cTn id="3252" dur="1" fill="hold">
                                          <p:stCondLst>
                                            <p:cond delay="0"/>
                                          </p:stCondLst>
                                        </p:cTn>
                                        <p:tgtEl>
                                          <p:spTgt spid="1515"/>
                                        </p:tgtEl>
                                        <p:attrNameLst>
                                          <p:attrName>style.visibility</p:attrName>
                                        </p:attrNameLst>
                                      </p:cBhvr>
                                      <p:to>
                                        <p:strVal val="hidden"/>
                                      </p:to>
                                    </p:set>
                                  </p:childTnLst>
                                </p:cTn>
                              </p:par>
                            </p:childTnLst>
                          </p:cTn>
                        </p:par>
                        <p:par>
                          <p:cTn id="3253" fill="hold">
                            <p:stCondLst>
                              <p:cond delay="17000"/>
                            </p:stCondLst>
                            <p:childTnLst>
                              <p:par>
                                <p:cTn id="3254" nodeType="afterEffect" fill="hold" presetClass="exit" presetID="1">
                                  <p:stCondLst>
                                    <p:cond delay="1000"/>
                                  </p:stCondLst>
                                  <p:childTnLst>
                                    <p:set>
                                      <p:cBhvr>
                                        <p:cTn id="3255" dur="1" fill="hold">
                                          <p:stCondLst>
                                            <p:cond delay="0"/>
                                          </p:stCondLst>
                                        </p:cTn>
                                        <p:tgtEl>
                                          <p:spTgt spid="1514"/>
                                        </p:tgtEl>
                                        <p:attrNameLst>
                                          <p:attrName>style.visibility</p:attrName>
                                        </p:attrNameLst>
                                      </p:cBhvr>
                                      <p:to>
                                        <p:strVal val="hidden"/>
                                      </p:to>
                                    </p:set>
                                  </p:childTnLst>
                                </p:cTn>
                              </p:par>
                            </p:childTnLst>
                          </p:cTn>
                        </p:par>
                        <p:par>
                          <p:cTn id="3256" fill="hold">
                            <p:stCondLst>
                              <p:cond delay="18000"/>
                            </p:stCondLst>
                            <p:childTnLst>
                              <p:par>
                                <p:cTn id="3257" nodeType="afterEffect" fill="hold" presetClass="exit" presetID="1">
                                  <p:stCondLst>
                                    <p:cond delay="1000"/>
                                  </p:stCondLst>
                                  <p:childTnLst>
                                    <p:set>
                                      <p:cBhvr>
                                        <p:cTn id="3258" dur="1" fill="hold">
                                          <p:stCondLst>
                                            <p:cond delay="0"/>
                                          </p:stCondLst>
                                        </p:cTn>
                                        <p:tgtEl>
                                          <p:spTgt spid="1513"/>
                                        </p:tgtEl>
                                        <p:attrNameLst>
                                          <p:attrName>style.visibility</p:attrName>
                                        </p:attrNameLst>
                                      </p:cBhvr>
                                      <p:to>
                                        <p:strVal val="hidden"/>
                                      </p:to>
                                    </p:set>
                                  </p:childTnLst>
                                </p:cTn>
                              </p:par>
                            </p:childTnLst>
                          </p:cTn>
                        </p:par>
                        <p:par>
                          <p:cTn id="3259" fill="hold">
                            <p:stCondLst>
                              <p:cond delay="19000"/>
                            </p:stCondLst>
                            <p:childTnLst>
                              <p:par>
                                <p:cTn id="3260" nodeType="afterEffect" fill="hold" presetClass="exit" presetID="1">
                                  <p:stCondLst>
                                    <p:cond delay="1000"/>
                                  </p:stCondLst>
                                  <p:childTnLst>
                                    <p:set>
                                      <p:cBhvr>
                                        <p:cTn id="3261" dur="1" fill="hold">
                                          <p:stCondLst>
                                            <p:cond delay="0"/>
                                          </p:stCondLst>
                                        </p:cTn>
                                        <p:tgtEl>
                                          <p:spTgt spid="1512"/>
                                        </p:tgtEl>
                                        <p:attrNameLst>
                                          <p:attrName>style.visibility</p:attrName>
                                        </p:attrNameLst>
                                      </p:cBhvr>
                                      <p:to>
                                        <p:strVal val="hidden"/>
                                      </p:to>
                                    </p:set>
                                  </p:childTnLst>
                                </p:cTn>
                              </p:par>
                            </p:childTnLst>
                          </p:cTn>
                        </p:par>
                        <p:par>
                          <p:cTn id="3262" fill="hold">
                            <p:stCondLst>
                              <p:cond delay="20000"/>
                            </p:stCondLst>
                            <p:childTnLst>
                              <p:par>
                                <p:cTn id="3263" nodeType="afterEffect" fill="hold" presetClass="exit" presetID="1">
                                  <p:stCondLst>
                                    <p:cond delay="1000"/>
                                  </p:stCondLst>
                                  <p:childTnLst>
                                    <p:set>
                                      <p:cBhvr>
                                        <p:cTn id="3264" dur="1" fill="hold">
                                          <p:stCondLst>
                                            <p:cond delay="0"/>
                                          </p:stCondLst>
                                        </p:cTn>
                                        <p:tgtEl>
                                          <p:spTgt spid="1511"/>
                                        </p:tgtEl>
                                        <p:attrNameLst>
                                          <p:attrName>style.visibility</p:attrName>
                                        </p:attrNameLst>
                                      </p:cBhvr>
                                      <p:to>
                                        <p:strVal val="hidden"/>
                                      </p:to>
                                    </p:set>
                                  </p:childTnLst>
                                </p:cTn>
                              </p:par>
                            </p:childTnLst>
                          </p:cTn>
                        </p:par>
                        <p:par>
                          <p:cTn id="3265" fill="hold">
                            <p:stCondLst>
                              <p:cond delay="21000"/>
                            </p:stCondLst>
                            <p:childTnLst>
                              <p:par>
                                <p:cTn id="3266" nodeType="afterEffect" fill="hold" presetClass="exit" presetID="1">
                                  <p:stCondLst>
                                    <p:cond delay="1000"/>
                                  </p:stCondLst>
                                  <p:childTnLst>
                                    <p:set>
                                      <p:cBhvr>
                                        <p:cTn id="3267" dur="1" fill="hold">
                                          <p:stCondLst>
                                            <p:cond delay="0"/>
                                          </p:stCondLst>
                                        </p:cTn>
                                        <p:tgtEl>
                                          <p:spTgt spid="1510"/>
                                        </p:tgtEl>
                                        <p:attrNameLst>
                                          <p:attrName>style.visibility</p:attrName>
                                        </p:attrNameLst>
                                      </p:cBhvr>
                                      <p:to>
                                        <p:strVal val="hidden"/>
                                      </p:to>
                                    </p:set>
                                  </p:childTnLst>
                                </p:cTn>
                              </p:par>
                            </p:childTnLst>
                          </p:cTn>
                        </p:par>
                        <p:par>
                          <p:cTn id="3268" fill="hold">
                            <p:stCondLst>
                              <p:cond delay="22000"/>
                            </p:stCondLst>
                            <p:childTnLst>
                              <p:par>
                                <p:cTn id="3269" nodeType="afterEffect" fill="hold" presetClass="exit" presetID="1">
                                  <p:stCondLst>
                                    <p:cond delay="1000"/>
                                  </p:stCondLst>
                                  <p:childTnLst>
                                    <p:set>
                                      <p:cBhvr>
                                        <p:cTn id="3270" dur="1" fill="hold">
                                          <p:stCondLst>
                                            <p:cond delay="0"/>
                                          </p:stCondLst>
                                        </p:cTn>
                                        <p:tgtEl>
                                          <p:spTgt spid="1509"/>
                                        </p:tgtEl>
                                        <p:attrNameLst>
                                          <p:attrName>style.visibility</p:attrName>
                                        </p:attrNameLst>
                                      </p:cBhvr>
                                      <p:to>
                                        <p:strVal val="hidden"/>
                                      </p:to>
                                    </p:set>
                                  </p:childTnLst>
                                </p:cTn>
                              </p:par>
                            </p:childTnLst>
                          </p:cTn>
                        </p:par>
                        <p:par>
                          <p:cTn id="3271" fill="hold">
                            <p:stCondLst>
                              <p:cond delay="23000"/>
                            </p:stCondLst>
                            <p:childTnLst>
                              <p:par>
                                <p:cTn id="3272" nodeType="afterEffect" fill="hold" presetClass="exit" presetID="1">
                                  <p:stCondLst>
                                    <p:cond delay="1000"/>
                                  </p:stCondLst>
                                  <p:childTnLst>
                                    <p:set>
                                      <p:cBhvr>
                                        <p:cTn id="3273" dur="1" fill="hold">
                                          <p:stCondLst>
                                            <p:cond delay="0"/>
                                          </p:stCondLst>
                                        </p:cTn>
                                        <p:tgtEl>
                                          <p:spTgt spid="1508"/>
                                        </p:tgtEl>
                                        <p:attrNameLst>
                                          <p:attrName>style.visibility</p:attrName>
                                        </p:attrNameLst>
                                      </p:cBhvr>
                                      <p:to>
                                        <p:strVal val="hidden"/>
                                      </p:to>
                                    </p:set>
                                  </p:childTnLst>
                                </p:cTn>
                              </p:par>
                            </p:childTnLst>
                          </p:cTn>
                        </p:par>
                        <p:par>
                          <p:cTn id="3274" fill="hold">
                            <p:stCondLst>
                              <p:cond delay="24000"/>
                            </p:stCondLst>
                            <p:childTnLst>
                              <p:par>
                                <p:cTn id="3275" nodeType="afterEffect" fill="hold" presetClass="exit" presetID="1">
                                  <p:stCondLst>
                                    <p:cond delay="1000"/>
                                  </p:stCondLst>
                                  <p:childTnLst>
                                    <p:set>
                                      <p:cBhvr>
                                        <p:cTn id="3276" dur="1" fill="hold">
                                          <p:stCondLst>
                                            <p:cond delay="9"/>
                                          </p:stCondLst>
                                        </p:cTn>
                                        <p:tgtEl>
                                          <p:spTgt spid="150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88.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#42</a:t>
            </a:r>
            <a:endParaRPr b="0" lang="en-US" sz="4400" strike="noStrike" u="none">
              <a:solidFill>
                <a:srgbClr val="ffffff"/>
              </a:solidFill>
              <a:uFillTx/>
              <a:latin typeface="Arial"/>
            </a:endParaRPr>
          </a:p>
        </p:txBody>
      </p:sp>
      <p:sp>
        <p:nvSpPr>
          <p:cNvPr id="1533" name="PlaceHolder 356"/>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at the last trumpet.  </a:t>
            </a:r>
            <a:endParaRPr b="0" lang="en-US" sz="3200" strike="noStrike" u="none">
              <a:solidFill>
                <a:srgbClr val="ffffff"/>
              </a:solidFill>
              <a:uFillTx/>
              <a:latin typeface="Arial"/>
            </a:endParaRPr>
          </a:p>
        </p:txBody>
      </p:sp>
      <p:sp>
        <p:nvSpPr>
          <p:cNvPr id="1534" name="PlaceHolder 357"/>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a la final trompeta, </a:t>
            </a:r>
            <a:endParaRPr b="0" lang="en-US" sz="3200" strike="noStrike" u="none">
              <a:solidFill>
                <a:srgbClr val="ffffff"/>
              </a:solidFill>
              <a:uFillTx/>
              <a:latin typeface="Arial"/>
            </a:endParaRPr>
          </a:p>
        </p:txBody>
      </p:sp>
      <p:sp>
        <p:nvSpPr>
          <p:cNvPr id="1535" name="PlaceHolder 358"/>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à la dernière trompette.</a:t>
            </a:r>
            <a:endParaRPr b="0" lang="en-US" sz="3200" strike="noStrike" u="none">
              <a:solidFill>
                <a:srgbClr val="ffffff"/>
              </a:solidFill>
              <a:uFillTx/>
              <a:latin typeface="Arial"/>
            </a:endParaRPr>
          </a:p>
        </p:txBody>
      </p:sp>
      <p:sp>
        <p:nvSpPr>
          <p:cNvPr id="1536" name="PlaceHolder 359"/>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ἐν τῇ ἐσχάτῃ σάλπιγγι·</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8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#43</a:t>
            </a:r>
            <a:endParaRPr b="0" lang="en-US" sz="4400" strike="noStrike" u="none">
              <a:solidFill>
                <a:srgbClr val="ffffff"/>
              </a:solidFill>
              <a:uFillTx/>
              <a:latin typeface="Arial"/>
            </a:endParaRPr>
          </a:p>
        </p:txBody>
      </p:sp>
      <p:sp>
        <p:nvSpPr>
          <p:cNvPr id="153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15:33, what does evil company do?  </a:t>
            </a:r>
            <a:endParaRPr b="0" lang="en-US" sz="3200" strike="noStrike" u="none">
              <a:solidFill>
                <a:srgbClr val="ffffff"/>
              </a:solidFill>
              <a:uFillTx/>
              <a:latin typeface="Arial"/>
            </a:endParaRPr>
          </a:p>
        </p:txBody>
      </p:sp>
      <p:sp>
        <p:nvSpPr>
          <p:cNvPr id="1539" name="PlaceHolder 362"/>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15:33, ¿qué hacen las malas compañías? </a:t>
            </a:r>
            <a:endParaRPr b="0" lang="en-US" sz="3200" strike="noStrike" u="none">
              <a:solidFill>
                <a:srgbClr val="ffffff"/>
              </a:solidFill>
              <a:uFillTx/>
              <a:latin typeface="Arial"/>
            </a:endParaRPr>
          </a:p>
        </p:txBody>
      </p:sp>
      <p:sp>
        <p:nvSpPr>
          <p:cNvPr id="1540" name="PlaceHolder 363"/>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:33, que fait la mauvaise compagnie ?</a:t>
            </a:r>
            <a:endParaRPr b="0" lang="en-US" sz="3200" strike="noStrike" u="none">
              <a:solidFill>
                <a:srgbClr val="ffffff"/>
              </a:solidFill>
              <a:uFillTx/>
              <a:latin typeface="Arial"/>
            </a:endParaRPr>
          </a:p>
        </p:txBody>
      </p:sp>
      <p:sp>
        <p:nvSpPr>
          <p:cNvPr id="1541" name="TextBox 1068"/>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42" name="TextBox 106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43" name="TextBox 107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44" name="TextBox 107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45" name="TextBox 107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46" name="TextBox 107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47" name="TextBox 107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48" name="TextBox 107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49" name="TextBox 107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50" name="TextBox 107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51" name="TextBox 107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52" name="TextBox 107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53" name="TextBox 108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54" name="TextBox 108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55" name="TextBox 108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56" name="TextBox 108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57" name="TextBox 108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58" name="TextBox 108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59" name="TextBox 108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60" name="TextBox 108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61" name="TextBox 108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62" name="TextBox 108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63" name="TextBox 109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64" name="TextBox 109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565" name="TextBox 109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566" name="TextBox 109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277" dur="indefinite" restart="never" nodeType="tmRoot">
          <p:childTnLst>
            <p:seq>
              <p:cTn id="3278" dur="indefinite" nodeType="mainSeq">
                <p:childTnLst>
                  <p:par>
                    <p:cTn id="3279" fill="hold">
                      <p:stCondLst>
                        <p:cond delay="indefinite"/>
                      </p:stCondLst>
                      <p:childTnLst>
                        <p:par>
                          <p:cTn id="3280" fill="hold">
                            <p:stCondLst>
                              <p:cond delay="0"/>
                            </p:stCondLst>
                            <p:childTnLst>
                              <p:par>
                                <p:cTn id="3281" nodeType="clickEffect" fill="hold" presetClass="exit" presetID="1">
                                  <p:stCondLst>
                                    <p:cond delay="1000"/>
                                  </p:stCondLst>
                                  <p:childTnLst>
                                    <p:set>
                                      <p:cBhvr>
                                        <p:cTn id="3282" dur="1" fill="hold">
                                          <p:stCondLst>
                                            <p:cond delay="0"/>
                                          </p:stCondLst>
                                        </p:cTn>
                                        <p:tgtEl>
                                          <p:spTgt spid="1566"/>
                                        </p:tgtEl>
                                        <p:attrNameLst>
                                          <p:attrName>style.visibility</p:attrName>
                                        </p:attrNameLst>
                                      </p:cBhvr>
                                      <p:to>
                                        <p:strVal val="hidden"/>
                                      </p:to>
                                    </p:set>
                                  </p:childTnLst>
                                </p:cTn>
                              </p:par>
                            </p:childTnLst>
                          </p:cTn>
                        </p:par>
                        <p:par>
                          <p:cTn id="3283" fill="hold">
                            <p:stCondLst>
                              <p:cond delay="1000"/>
                            </p:stCondLst>
                            <p:childTnLst>
                              <p:par>
                                <p:cTn id="3284" nodeType="afterEffect" fill="hold" presetClass="exit" presetID="1">
                                  <p:stCondLst>
                                    <p:cond delay="1000"/>
                                  </p:stCondLst>
                                  <p:childTnLst>
                                    <p:set>
                                      <p:cBhvr>
                                        <p:cTn id="3285" dur="1" fill="hold">
                                          <p:stCondLst>
                                            <p:cond delay="0"/>
                                          </p:stCondLst>
                                        </p:cTn>
                                        <p:tgtEl>
                                          <p:spTgt spid="1565"/>
                                        </p:tgtEl>
                                        <p:attrNameLst>
                                          <p:attrName>style.visibility</p:attrName>
                                        </p:attrNameLst>
                                      </p:cBhvr>
                                      <p:to>
                                        <p:strVal val="hidden"/>
                                      </p:to>
                                    </p:set>
                                  </p:childTnLst>
                                </p:cTn>
                              </p:par>
                            </p:childTnLst>
                          </p:cTn>
                        </p:par>
                        <p:par>
                          <p:cTn id="3286" fill="hold">
                            <p:stCondLst>
                              <p:cond delay="2000"/>
                            </p:stCondLst>
                            <p:childTnLst>
                              <p:par>
                                <p:cTn id="3287" nodeType="afterEffect" fill="hold" presetClass="exit" presetID="1">
                                  <p:stCondLst>
                                    <p:cond delay="1000"/>
                                  </p:stCondLst>
                                  <p:childTnLst>
                                    <p:set>
                                      <p:cBhvr>
                                        <p:cTn id="3288" dur="1" fill="hold">
                                          <p:stCondLst>
                                            <p:cond delay="0"/>
                                          </p:stCondLst>
                                        </p:cTn>
                                        <p:tgtEl>
                                          <p:spTgt spid="1564"/>
                                        </p:tgtEl>
                                        <p:attrNameLst>
                                          <p:attrName>style.visibility</p:attrName>
                                        </p:attrNameLst>
                                      </p:cBhvr>
                                      <p:to>
                                        <p:strVal val="hidden"/>
                                      </p:to>
                                    </p:set>
                                  </p:childTnLst>
                                </p:cTn>
                              </p:par>
                            </p:childTnLst>
                          </p:cTn>
                        </p:par>
                        <p:par>
                          <p:cTn id="3289" fill="hold">
                            <p:stCondLst>
                              <p:cond delay="3000"/>
                            </p:stCondLst>
                            <p:childTnLst>
                              <p:par>
                                <p:cTn id="3290" nodeType="afterEffect" fill="hold" presetClass="exit" presetID="1">
                                  <p:stCondLst>
                                    <p:cond delay="1000"/>
                                  </p:stCondLst>
                                  <p:childTnLst>
                                    <p:set>
                                      <p:cBhvr>
                                        <p:cTn id="3291" dur="1" fill="hold">
                                          <p:stCondLst>
                                            <p:cond delay="0"/>
                                          </p:stCondLst>
                                        </p:cTn>
                                        <p:tgtEl>
                                          <p:spTgt spid="1563"/>
                                        </p:tgtEl>
                                        <p:attrNameLst>
                                          <p:attrName>style.visibility</p:attrName>
                                        </p:attrNameLst>
                                      </p:cBhvr>
                                      <p:to>
                                        <p:strVal val="hidden"/>
                                      </p:to>
                                    </p:set>
                                  </p:childTnLst>
                                </p:cTn>
                              </p:par>
                            </p:childTnLst>
                          </p:cTn>
                        </p:par>
                        <p:par>
                          <p:cTn id="3292" fill="hold">
                            <p:stCondLst>
                              <p:cond delay="4000"/>
                            </p:stCondLst>
                            <p:childTnLst>
                              <p:par>
                                <p:cTn id="3293" nodeType="afterEffect" fill="hold" presetClass="exit" presetID="1">
                                  <p:stCondLst>
                                    <p:cond delay="1000"/>
                                  </p:stCondLst>
                                  <p:childTnLst>
                                    <p:set>
                                      <p:cBhvr>
                                        <p:cTn id="3294" dur="1" fill="hold">
                                          <p:stCondLst>
                                            <p:cond delay="0"/>
                                          </p:stCondLst>
                                        </p:cTn>
                                        <p:tgtEl>
                                          <p:spTgt spid="1562"/>
                                        </p:tgtEl>
                                        <p:attrNameLst>
                                          <p:attrName>style.visibility</p:attrName>
                                        </p:attrNameLst>
                                      </p:cBhvr>
                                      <p:to>
                                        <p:strVal val="hidden"/>
                                      </p:to>
                                    </p:set>
                                  </p:childTnLst>
                                </p:cTn>
                              </p:par>
                            </p:childTnLst>
                          </p:cTn>
                        </p:par>
                        <p:par>
                          <p:cTn id="3295" fill="hold">
                            <p:stCondLst>
                              <p:cond delay="5000"/>
                            </p:stCondLst>
                            <p:childTnLst>
                              <p:par>
                                <p:cTn id="3296" nodeType="afterEffect" fill="hold" presetClass="exit" presetID="1">
                                  <p:stCondLst>
                                    <p:cond delay="1000"/>
                                  </p:stCondLst>
                                  <p:childTnLst>
                                    <p:set>
                                      <p:cBhvr>
                                        <p:cTn id="3297" dur="1" fill="hold">
                                          <p:stCondLst>
                                            <p:cond delay="0"/>
                                          </p:stCondLst>
                                        </p:cTn>
                                        <p:tgtEl>
                                          <p:spTgt spid="1561"/>
                                        </p:tgtEl>
                                        <p:attrNameLst>
                                          <p:attrName>style.visibility</p:attrName>
                                        </p:attrNameLst>
                                      </p:cBhvr>
                                      <p:to>
                                        <p:strVal val="hidden"/>
                                      </p:to>
                                    </p:set>
                                  </p:childTnLst>
                                </p:cTn>
                              </p:par>
                            </p:childTnLst>
                          </p:cTn>
                        </p:par>
                        <p:par>
                          <p:cTn id="3298" fill="hold">
                            <p:stCondLst>
                              <p:cond delay="6000"/>
                            </p:stCondLst>
                            <p:childTnLst>
                              <p:par>
                                <p:cTn id="3299" nodeType="afterEffect" fill="hold" presetClass="exit" presetID="1">
                                  <p:stCondLst>
                                    <p:cond delay="1000"/>
                                  </p:stCondLst>
                                  <p:childTnLst>
                                    <p:set>
                                      <p:cBhvr>
                                        <p:cTn id="3300" dur="1" fill="hold">
                                          <p:stCondLst>
                                            <p:cond delay="0"/>
                                          </p:stCondLst>
                                        </p:cTn>
                                        <p:tgtEl>
                                          <p:spTgt spid="1560"/>
                                        </p:tgtEl>
                                        <p:attrNameLst>
                                          <p:attrName>style.visibility</p:attrName>
                                        </p:attrNameLst>
                                      </p:cBhvr>
                                      <p:to>
                                        <p:strVal val="hidden"/>
                                      </p:to>
                                    </p:set>
                                  </p:childTnLst>
                                </p:cTn>
                              </p:par>
                            </p:childTnLst>
                          </p:cTn>
                        </p:par>
                        <p:par>
                          <p:cTn id="3301" fill="hold">
                            <p:stCondLst>
                              <p:cond delay="7000"/>
                            </p:stCondLst>
                            <p:childTnLst>
                              <p:par>
                                <p:cTn id="3302" nodeType="afterEffect" fill="hold" presetClass="exit" presetID="1">
                                  <p:stCondLst>
                                    <p:cond delay="1000"/>
                                  </p:stCondLst>
                                  <p:childTnLst>
                                    <p:set>
                                      <p:cBhvr>
                                        <p:cTn id="3303" dur="1" fill="hold">
                                          <p:stCondLst>
                                            <p:cond delay="0"/>
                                          </p:stCondLst>
                                        </p:cTn>
                                        <p:tgtEl>
                                          <p:spTgt spid="1559"/>
                                        </p:tgtEl>
                                        <p:attrNameLst>
                                          <p:attrName>style.visibility</p:attrName>
                                        </p:attrNameLst>
                                      </p:cBhvr>
                                      <p:to>
                                        <p:strVal val="hidden"/>
                                      </p:to>
                                    </p:set>
                                  </p:childTnLst>
                                </p:cTn>
                              </p:par>
                            </p:childTnLst>
                          </p:cTn>
                        </p:par>
                        <p:par>
                          <p:cTn id="3304" fill="hold">
                            <p:stCondLst>
                              <p:cond delay="8000"/>
                            </p:stCondLst>
                            <p:childTnLst>
                              <p:par>
                                <p:cTn id="3305" nodeType="afterEffect" fill="hold" presetClass="exit" presetID="1">
                                  <p:stCondLst>
                                    <p:cond delay="1000"/>
                                  </p:stCondLst>
                                  <p:childTnLst>
                                    <p:set>
                                      <p:cBhvr>
                                        <p:cTn id="3306" dur="1" fill="hold">
                                          <p:stCondLst>
                                            <p:cond delay="0"/>
                                          </p:stCondLst>
                                        </p:cTn>
                                        <p:tgtEl>
                                          <p:spTgt spid="1558"/>
                                        </p:tgtEl>
                                        <p:attrNameLst>
                                          <p:attrName>style.visibility</p:attrName>
                                        </p:attrNameLst>
                                      </p:cBhvr>
                                      <p:to>
                                        <p:strVal val="hidden"/>
                                      </p:to>
                                    </p:set>
                                  </p:childTnLst>
                                </p:cTn>
                              </p:par>
                            </p:childTnLst>
                          </p:cTn>
                        </p:par>
                        <p:par>
                          <p:cTn id="3307" fill="hold">
                            <p:stCondLst>
                              <p:cond delay="9000"/>
                            </p:stCondLst>
                            <p:childTnLst>
                              <p:par>
                                <p:cTn id="3308" nodeType="afterEffect" fill="hold" presetClass="exit" presetID="1">
                                  <p:stCondLst>
                                    <p:cond delay="1000"/>
                                  </p:stCondLst>
                                  <p:childTnLst>
                                    <p:set>
                                      <p:cBhvr>
                                        <p:cTn id="3309" dur="1" fill="hold">
                                          <p:stCondLst>
                                            <p:cond delay="0"/>
                                          </p:stCondLst>
                                        </p:cTn>
                                        <p:tgtEl>
                                          <p:spTgt spid="1557"/>
                                        </p:tgtEl>
                                        <p:attrNameLst>
                                          <p:attrName>style.visibility</p:attrName>
                                        </p:attrNameLst>
                                      </p:cBhvr>
                                      <p:to>
                                        <p:strVal val="hidden"/>
                                      </p:to>
                                    </p:set>
                                  </p:childTnLst>
                                </p:cTn>
                              </p:par>
                            </p:childTnLst>
                          </p:cTn>
                        </p:par>
                        <p:par>
                          <p:cTn id="3310" fill="hold">
                            <p:stCondLst>
                              <p:cond delay="10000"/>
                            </p:stCondLst>
                            <p:childTnLst>
                              <p:par>
                                <p:cTn id="3311" nodeType="afterEffect" fill="hold" presetClass="exit" presetID="1">
                                  <p:stCondLst>
                                    <p:cond delay="1000"/>
                                  </p:stCondLst>
                                  <p:childTnLst>
                                    <p:set>
                                      <p:cBhvr>
                                        <p:cTn id="3312" dur="1" fill="hold">
                                          <p:stCondLst>
                                            <p:cond delay="0"/>
                                          </p:stCondLst>
                                        </p:cTn>
                                        <p:tgtEl>
                                          <p:spTgt spid="1556"/>
                                        </p:tgtEl>
                                        <p:attrNameLst>
                                          <p:attrName>style.visibility</p:attrName>
                                        </p:attrNameLst>
                                      </p:cBhvr>
                                      <p:to>
                                        <p:strVal val="hidden"/>
                                      </p:to>
                                    </p:set>
                                  </p:childTnLst>
                                </p:cTn>
                              </p:par>
                            </p:childTnLst>
                          </p:cTn>
                        </p:par>
                        <p:par>
                          <p:cTn id="3313" fill="hold">
                            <p:stCondLst>
                              <p:cond delay="11000"/>
                            </p:stCondLst>
                            <p:childTnLst>
                              <p:par>
                                <p:cTn id="3314" nodeType="afterEffect" fill="hold" presetClass="exit" presetID="1">
                                  <p:stCondLst>
                                    <p:cond delay="1000"/>
                                  </p:stCondLst>
                                  <p:childTnLst>
                                    <p:set>
                                      <p:cBhvr>
                                        <p:cTn id="3315" dur="1" fill="hold">
                                          <p:stCondLst>
                                            <p:cond delay="0"/>
                                          </p:stCondLst>
                                        </p:cTn>
                                        <p:tgtEl>
                                          <p:spTgt spid="1555"/>
                                        </p:tgtEl>
                                        <p:attrNameLst>
                                          <p:attrName>style.visibility</p:attrName>
                                        </p:attrNameLst>
                                      </p:cBhvr>
                                      <p:to>
                                        <p:strVal val="hidden"/>
                                      </p:to>
                                    </p:set>
                                  </p:childTnLst>
                                </p:cTn>
                              </p:par>
                            </p:childTnLst>
                          </p:cTn>
                        </p:par>
                        <p:par>
                          <p:cTn id="3316" fill="hold">
                            <p:stCondLst>
                              <p:cond delay="12000"/>
                            </p:stCondLst>
                            <p:childTnLst>
                              <p:par>
                                <p:cTn id="3317" nodeType="afterEffect" fill="hold" presetClass="exit" presetID="1">
                                  <p:stCondLst>
                                    <p:cond delay="1000"/>
                                  </p:stCondLst>
                                  <p:childTnLst>
                                    <p:set>
                                      <p:cBhvr>
                                        <p:cTn id="3318" dur="1" fill="hold">
                                          <p:stCondLst>
                                            <p:cond delay="0"/>
                                          </p:stCondLst>
                                        </p:cTn>
                                        <p:tgtEl>
                                          <p:spTgt spid="1554"/>
                                        </p:tgtEl>
                                        <p:attrNameLst>
                                          <p:attrName>style.visibility</p:attrName>
                                        </p:attrNameLst>
                                      </p:cBhvr>
                                      <p:to>
                                        <p:strVal val="hidden"/>
                                      </p:to>
                                    </p:set>
                                  </p:childTnLst>
                                </p:cTn>
                              </p:par>
                            </p:childTnLst>
                          </p:cTn>
                        </p:par>
                        <p:par>
                          <p:cTn id="3319" fill="hold">
                            <p:stCondLst>
                              <p:cond delay="13000"/>
                            </p:stCondLst>
                            <p:childTnLst>
                              <p:par>
                                <p:cTn id="3320" nodeType="afterEffect" fill="hold" presetClass="exit" presetID="1">
                                  <p:stCondLst>
                                    <p:cond delay="1000"/>
                                  </p:stCondLst>
                                  <p:childTnLst>
                                    <p:set>
                                      <p:cBhvr>
                                        <p:cTn id="3321" dur="1" fill="hold">
                                          <p:stCondLst>
                                            <p:cond delay="0"/>
                                          </p:stCondLst>
                                        </p:cTn>
                                        <p:tgtEl>
                                          <p:spTgt spid="1553"/>
                                        </p:tgtEl>
                                        <p:attrNameLst>
                                          <p:attrName>style.visibility</p:attrName>
                                        </p:attrNameLst>
                                      </p:cBhvr>
                                      <p:to>
                                        <p:strVal val="hidden"/>
                                      </p:to>
                                    </p:set>
                                  </p:childTnLst>
                                </p:cTn>
                              </p:par>
                            </p:childTnLst>
                          </p:cTn>
                        </p:par>
                        <p:par>
                          <p:cTn id="3322" fill="hold">
                            <p:stCondLst>
                              <p:cond delay="14000"/>
                            </p:stCondLst>
                            <p:childTnLst>
                              <p:par>
                                <p:cTn id="3323" nodeType="afterEffect" fill="hold" presetClass="exit" presetID="1">
                                  <p:stCondLst>
                                    <p:cond delay="1000"/>
                                  </p:stCondLst>
                                  <p:childTnLst>
                                    <p:set>
                                      <p:cBhvr>
                                        <p:cTn id="3324" dur="1" fill="hold">
                                          <p:stCondLst>
                                            <p:cond delay="0"/>
                                          </p:stCondLst>
                                        </p:cTn>
                                        <p:tgtEl>
                                          <p:spTgt spid="1552"/>
                                        </p:tgtEl>
                                        <p:attrNameLst>
                                          <p:attrName>style.visibility</p:attrName>
                                        </p:attrNameLst>
                                      </p:cBhvr>
                                      <p:to>
                                        <p:strVal val="hidden"/>
                                      </p:to>
                                    </p:set>
                                  </p:childTnLst>
                                </p:cTn>
                              </p:par>
                            </p:childTnLst>
                          </p:cTn>
                        </p:par>
                        <p:par>
                          <p:cTn id="3325" fill="hold">
                            <p:stCondLst>
                              <p:cond delay="15000"/>
                            </p:stCondLst>
                            <p:childTnLst>
                              <p:par>
                                <p:cTn id="3326" nodeType="afterEffect" fill="hold" presetClass="exit" presetID="1">
                                  <p:stCondLst>
                                    <p:cond delay="1000"/>
                                  </p:stCondLst>
                                  <p:childTnLst>
                                    <p:set>
                                      <p:cBhvr>
                                        <p:cTn id="3327" dur="1" fill="hold">
                                          <p:stCondLst>
                                            <p:cond delay="0"/>
                                          </p:stCondLst>
                                        </p:cTn>
                                        <p:tgtEl>
                                          <p:spTgt spid="1551"/>
                                        </p:tgtEl>
                                        <p:attrNameLst>
                                          <p:attrName>style.visibility</p:attrName>
                                        </p:attrNameLst>
                                      </p:cBhvr>
                                      <p:to>
                                        <p:strVal val="hidden"/>
                                      </p:to>
                                    </p:set>
                                  </p:childTnLst>
                                </p:cTn>
                              </p:par>
                            </p:childTnLst>
                          </p:cTn>
                        </p:par>
                        <p:par>
                          <p:cTn id="3328" fill="hold">
                            <p:stCondLst>
                              <p:cond delay="16000"/>
                            </p:stCondLst>
                            <p:childTnLst>
                              <p:par>
                                <p:cTn id="3329" nodeType="afterEffect" fill="hold" presetClass="exit" presetID="1">
                                  <p:stCondLst>
                                    <p:cond delay="1000"/>
                                  </p:stCondLst>
                                  <p:childTnLst>
                                    <p:set>
                                      <p:cBhvr>
                                        <p:cTn id="3330" dur="1" fill="hold">
                                          <p:stCondLst>
                                            <p:cond delay="0"/>
                                          </p:stCondLst>
                                        </p:cTn>
                                        <p:tgtEl>
                                          <p:spTgt spid="1550"/>
                                        </p:tgtEl>
                                        <p:attrNameLst>
                                          <p:attrName>style.visibility</p:attrName>
                                        </p:attrNameLst>
                                      </p:cBhvr>
                                      <p:to>
                                        <p:strVal val="hidden"/>
                                      </p:to>
                                    </p:set>
                                  </p:childTnLst>
                                </p:cTn>
                              </p:par>
                            </p:childTnLst>
                          </p:cTn>
                        </p:par>
                        <p:par>
                          <p:cTn id="3331" fill="hold">
                            <p:stCondLst>
                              <p:cond delay="17000"/>
                            </p:stCondLst>
                            <p:childTnLst>
                              <p:par>
                                <p:cTn id="3332" nodeType="afterEffect" fill="hold" presetClass="exit" presetID="1">
                                  <p:stCondLst>
                                    <p:cond delay="1000"/>
                                  </p:stCondLst>
                                  <p:childTnLst>
                                    <p:set>
                                      <p:cBhvr>
                                        <p:cTn id="3333" dur="1" fill="hold">
                                          <p:stCondLst>
                                            <p:cond delay="0"/>
                                          </p:stCondLst>
                                        </p:cTn>
                                        <p:tgtEl>
                                          <p:spTgt spid="1549"/>
                                        </p:tgtEl>
                                        <p:attrNameLst>
                                          <p:attrName>style.visibility</p:attrName>
                                        </p:attrNameLst>
                                      </p:cBhvr>
                                      <p:to>
                                        <p:strVal val="hidden"/>
                                      </p:to>
                                    </p:set>
                                  </p:childTnLst>
                                </p:cTn>
                              </p:par>
                            </p:childTnLst>
                          </p:cTn>
                        </p:par>
                        <p:par>
                          <p:cTn id="3334" fill="hold">
                            <p:stCondLst>
                              <p:cond delay="18000"/>
                            </p:stCondLst>
                            <p:childTnLst>
                              <p:par>
                                <p:cTn id="3335" nodeType="afterEffect" fill="hold" presetClass="exit" presetID="1">
                                  <p:stCondLst>
                                    <p:cond delay="1000"/>
                                  </p:stCondLst>
                                  <p:childTnLst>
                                    <p:set>
                                      <p:cBhvr>
                                        <p:cTn id="3336" dur="1" fill="hold">
                                          <p:stCondLst>
                                            <p:cond delay="0"/>
                                          </p:stCondLst>
                                        </p:cTn>
                                        <p:tgtEl>
                                          <p:spTgt spid="1548"/>
                                        </p:tgtEl>
                                        <p:attrNameLst>
                                          <p:attrName>style.visibility</p:attrName>
                                        </p:attrNameLst>
                                      </p:cBhvr>
                                      <p:to>
                                        <p:strVal val="hidden"/>
                                      </p:to>
                                    </p:set>
                                  </p:childTnLst>
                                </p:cTn>
                              </p:par>
                            </p:childTnLst>
                          </p:cTn>
                        </p:par>
                        <p:par>
                          <p:cTn id="3337" fill="hold">
                            <p:stCondLst>
                              <p:cond delay="19000"/>
                            </p:stCondLst>
                            <p:childTnLst>
                              <p:par>
                                <p:cTn id="3338" nodeType="afterEffect" fill="hold" presetClass="exit" presetID="1">
                                  <p:stCondLst>
                                    <p:cond delay="1000"/>
                                  </p:stCondLst>
                                  <p:childTnLst>
                                    <p:set>
                                      <p:cBhvr>
                                        <p:cTn id="3339" dur="1" fill="hold">
                                          <p:stCondLst>
                                            <p:cond delay="0"/>
                                          </p:stCondLst>
                                        </p:cTn>
                                        <p:tgtEl>
                                          <p:spTgt spid="1547"/>
                                        </p:tgtEl>
                                        <p:attrNameLst>
                                          <p:attrName>style.visibility</p:attrName>
                                        </p:attrNameLst>
                                      </p:cBhvr>
                                      <p:to>
                                        <p:strVal val="hidden"/>
                                      </p:to>
                                    </p:set>
                                  </p:childTnLst>
                                </p:cTn>
                              </p:par>
                            </p:childTnLst>
                          </p:cTn>
                        </p:par>
                        <p:par>
                          <p:cTn id="3340" fill="hold">
                            <p:stCondLst>
                              <p:cond delay="20000"/>
                            </p:stCondLst>
                            <p:childTnLst>
                              <p:par>
                                <p:cTn id="3341" nodeType="afterEffect" fill="hold" presetClass="exit" presetID="1">
                                  <p:stCondLst>
                                    <p:cond delay="1000"/>
                                  </p:stCondLst>
                                  <p:childTnLst>
                                    <p:set>
                                      <p:cBhvr>
                                        <p:cTn id="3342" dur="1" fill="hold">
                                          <p:stCondLst>
                                            <p:cond delay="0"/>
                                          </p:stCondLst>
                                        </p:cTn>
                                        <p:tgtEl>
                                          <p:spTgt spid="1546"/>
                                        </p:tgtEl>
                                        <p:attrNameLst>
                                          <p:attrName>style.visibility</p:attrName>
                                        </p:attrNameLst>
                                      </p:cBhvr>
                                      <p:to>
                                        <p:strVal val="hidden"/>
                                      </p:to>
                                    </p:set>
                                  </p:childTnLst>
                                </p:cTn>
                              </p:par>
                            </p:childTnLst>
                          </p:cTn>
                        </p:par>
                        <p:par>
                          <p:cTn id="3343" fill="hold">
                            <p:stCondLst>
                              <p:cond delay="21000"/>
                            </p:stCondLst>
                            <p:childTnLst>
                              <p:par>
                                <p:cTn id="3344" nodeType="afterEffect" fill="hold" presetClass="exit" presetID="1">
                                  <p:stCondLst>
                                    <p:cond delay="1000"/>
                                  </p:stCondLst>
                                  <p:childTnLst>
                                    <p:set>
                                      <p:cBhvr>
                                        <p:cTn id="3345" dur="1" fill="hold">
                                          <p:stCondLst>
                                            <p:cond delay="0"/>
                                          </p:stCondLst>
                                        </p:cTn>
                                        <p:tgtEl>
                                          <p:spTgt spid="1545"/>
                                        </p:tgtEl>
                                        <p:attrNameLst>
                                          <p:attrName>style.visibility</p:attrName>
                                        </p:attrNameLst>
                                      </p:cBhvr>
                                      <p:to>
                                        <p:strVal val="hidden"/>
                                      </p:to>
                                    </p:set>
                                  </p:childTnLst>
                                </p:cTn>
                              </p:par>
                            </p:childTnLst>
                          </p:cTn>
                        </p:par>
                        <p:par>
                          <p:cTn id="3346" fill="hold">
                            <p:stCondLst>
                              <p:cond delay="22000"/>
                            </p:stCondLst>
                            <p:childTnLst>
                              <p:par>
                                <p:cTn id="3347" nodeType="afterEffect" fill="hold" presetClass="exit" presetID="1">
                                  <p:stCondLst>
                                    <p:cond delay="1000"/>
                                  </p:stCondLst>
                                  <p:childTnLst>
                                    <p:set>
                                      <p:cBhvr>
                                        <p:cTn id="3348" dur="1" fill="hold">
                                          <p:stCondLst>
                                            <p:cond delay="0"/>
                                          </p:stCondLst>
                                        </p:cTn>
                                        <p:tgtEl>
                                          <p:spTgt spid="1544"/>
                                        </p:tgtEl>
                                        <p:attrNameLst>
                                          <p:attrName>style.visibility</p:attrName>
                                        </p:attrNameLst>
                                      </p:cBhvr>
                                      <p:to>
                                        <p:strVal val="hidden"/>
                                      </p:to>
                                    </p:set>
                                  </p:childTnLst>
                                </p:cTn>
                              </p:par>
                            </p:childTnLst>
                          </p:cTn>
                        </p:par>
                        <p:par>
                          <p:cTn id="3349" fill="hold">
                            <p:stCondLst>
                              <p:cond delay="23000"/>
                            </p:stCondLst>
                            <p:childTnLst>
                              <p:par>
                                <p:cTn id="3350" nodeType="afterEffect" fill="hold" presetClass="exit" presetID="1">
                                  <p:stCondLst>
                                    <p:cond delay="1000"/>
                                  </p:stCondLst>
                                  <p:childTnLst>
                                    <p:set>
                                      <p:cBhvr>
                                        <p:cTn id="3351" dur="1" fill="hold">
                                          <p:stCondLst>
                                            <p:cond delay="0"/>
                                          </p:stCondLst>
                                        </p:cTn>
                                        <p:tgtEl>
                                          <p:spTgt spid="1543"/>
                                        </p:tgtEl>
                                        <p:attrNameLst>
                                          <p:attrName>style.visibility</p:attrName>
                                        </p:attrNameLst>
                                      </p:cBhvr>
                                      <p:to>
                                        <p:strVal val="hidden"/>
                                      </p:to>
                                    </p:set>
                                  </p:childTnLst>
                                </p:cTn>
                              </p:par>
                            </p:childTnLst>
                          </p:cTn>
                        </p:par>
                        <p:par>
                          <p:cTn id="3352" fill="hold">
                            <p:stCondLst>
                              <p:cond delay="24000"/>
                            </p:stCondLst>
                            <p:childTnLst>
                              <p:par>
                                <p:cTn id="3353" nodeType="afterEffect" fill="hold" presetClass="exit" presetID="1">
                                  <p:stCondLst>
                                    <p:cond delay="1000"/>
                                  </p:stCondLst>
                                  <p:childTnLst>
                                    <p:set>
                                      <p:cBhvr>
                                        <p:cTn id="3354" dur="1" fill="hold">
                                          <p:stCondLst>
                                            <p:cond delay="9"/>
                                          </p:stCondLst>
                                        </p:cTn>
                                        <p:tgtEl>
                                          <p:spTgt spid="154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5"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#3</a:t>
            </a:r>
            <a:endParaRPr b="0" lang="en-US" sz="4400" strike="noStrike" u="none">
              <a:solidFill>
                <a:srgbClr val="ffffff"/>
              </a:solidFill>
              <a:uFillTx/>
              <a:latin typeface="Arial"/>
            </a:endParaRPr>
          </a:p>
        </p:txBody>
      </p:sp>
      <p:sp>
        <p:nvSpPr>
          <p:cNvPr id="166" name="PlaceHolder 2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Foolish one,  </a:t>
            </a:r>
            <a:endParaRPr b="0" lang="en-US" sz="3200" strike="noStrike" u="none">
              <a:solidFill>
                <a:srgbClr val="ffffff"/>
              </a:solidFill>
              <a:uFillTx/>
              <a:latin typeface="Arial"/>
            </a:endParaRPr>
          </a:p>
        </p:txBody>
      </p:sp>
      <p:sp>
        <p:nvSpPr>
          <p:cNvPr id="167" name="PlaceHolder 2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Necio, </a:t>
            </a:r>
            <a:endParaRPr b="0" lang="en-US" sz="3200" strike="noStrike" u="none">
              <a:solidFill>
                <a:srgbClr val="ffffff"/>
              </a:solidFill>
              <a:uFillTx/>
              <a:latin typeface="Arial"/>
            </a:endParaRPr>
          </a:p>
        </p:txBody>
      </p:sp>
      <p:sp>
        <p:nvSpPr>
          <p:cNvPr id="168" name="PlaceHolder 2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Insensé!</a:t>
            </a:r>
            <a:endParaRPr b="0" lang="en-US" sz="3200" strike="noStrike" u="none">
              <a:solidFill>
                <a:srgbClr val="ffffff"/>
              </a:solidFill>
              <a:uFillTx/>
              <a:latin typeface="Arial"/>
            </a:endParaRPr>
          </a:p>
        </p:txBody>
      </p:sp>
      <p:sp>
        <p:nvSpPr>
          <p:cNvPr id="169" name="PlaceHolder 2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ἄφρων,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0.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6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#43</a:t>
            </a:r>
            <a:endParaRPr b="0" lang="en-US" sz="4400" strike="noStrike" u="none">
              <a:solidFill>
                <a:srgbClr val="ffffff"/>
              </a:solidFill>
              <a:uFillTx/>
              <a:latin typeface="Arial"/>
            </a:endParaRPr>
          </a:p>
        </p:txBody>
      </p:sp>
      <p:sp>
        <p:nvSpPr>
          <p:cNvPr id="1568" name="PlaceHolder 365"/>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corrupts good habits.”  </a:t>
            </a:r>
            <a:endParaRPr b="0" lang="en-US" sz="3200" strike="noStrike" u="none">
              <a:solidFill>
                <a:srgbClr val="ffffff"/>
              </a:solidFill>
              <a:uFillTx/>
              <a:latin typeface="Arial"/>
            </a:endParaRPr>
          </a:p>
        </p:txBody>
      </p:sp>
      <p:sp>
        <p:nvSpPr>
          <p:cNvPr id="1569" name="PlaceHolder 366"/>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corrompen las buenas costumbres.» </a:t>
            </a:r>
            <a:endParaRPr b="0" lang="en-US" sz="3200" strike="noStrike" u="none">
              <a:solidFill>
                <a:srgbClr val="ffffff"/>
              </a:solidFill>
              <a:uFillTx/>
              <a:latin typeface="Arial"/>
            </a:endParaRPr>
          </a:p>
        </p:txBody>
      </p:sp>
      <p:sp>
        <p:nvSpPr>
          <p:cNvPr id="1570" name="PlaceHolder 367"/>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corrompent les bonnes moeurs.</a:t>
            </a:r>
            <a:endParaRPr b="0" lang="en-US" sz="3200" strike="noStrike" u="none">
              <a:solidFill>
                <a:srgbClr val="ffffff"/>
              </a:solidFill>
              <a:uFillTx/>
              <a:latin typeface="Arial"/>
            </a:endParaRPr>
          </a:p>
        </p:txBody>
      </p:sp>
      <p:sp>
        <p:nvSpPr>
          <p:cNvPr id="1571" name="PlaceHolder 368"/>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φθείρουσιν ἤθη χρηστὰ</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1.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57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#44</a:t>
            </a:r>
            <a:endParaRPr b="0" lang="en-US" sz="4400" strike="noStrike" u="none">
              <a:solidFill>
                <a:srgbClr val="ffffff"/>
              </a:solidFill>
              <a:uFillTx/>
              <a:latin typeface="Arial"/>
            </a:endParaRPr>
          </a:p>
        </p:txBody>
      </p:sp>
      <p:sp>
        <p:nvSpPr>
          <p:cNvPr id="1573"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15:50, what words have nearly the same meaning in this verse as saying that flesh and blood cannot?  </a:t>
            </a:r>
            <a:endParaRPr b="0" lang="en-US" sz="3200" strike="noStrike" u="none">
              <a:solidFill>
                <a:srgbClr val="ffffff"/>
              </a:solidFill>
              <a:uFillTx/>
              <a:latin typeface="Arial"/>
            </a:endParaRPr>
          </a:p>
        </p:txBody>
      </p:sp>
      <p:sp>
        <p:nvSpPr>
          <p:cNvPr id="1574" name="PlaceHolder 371"/>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15:50, ¿qué palabras tienen casi el mismo significado en este versículo que decir que la carne y la sangre no pueden? </a:t>
            </a:r>
            <a:endParaRPr b="0" lang="en-US" sz="3200" strike="noStrike" u="none">
              <a:solidFill>
                <a:srgbClr val="ffffff"/>
              </a:solidFill>
              <a:uFillTx/>
              <a:latin typeface="Arial"/>
            </a:endParaRPr>
          </a:p>
        </p:txBody>
      </p:sp>
      <p:sp>
        <p:nvSpPr>
          <p:cNvPr id="1575" name="PlaceHolder 372"/>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:50, quels mots ont à peu près la même signification dans ce verset que de dire que la chair et le sang ne le peuvent pas ?</a:t>
            </a:r>
            <a:endParaRPr b="0" lang="en-US" sz="3200" strike="noStrike" u="none">
              <a:solidFill>
                <a:srgbClr val="ffffff"/>
              </a:solidFill>
              <a:uFillTx/>
              <a:latin typeface="Arial"/>
            </a:endParaRPr>
          </a:p>
        </p:txBody>
      </p:sp>
      <p:sp>
        <p:nvSpPr>
          <p:cNvPr id="1576" name="TextBox 1094"/>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577" name="TextBox 109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578" name="TextBox 109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579" name="TextBox 109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580" name="TextBox 109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581" name="TextBox 109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582" name="TextBox 110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583" name="TextBox 110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584" name="TextBox 110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585" name="TextBox 110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586" name="TextBox 110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587" name="TextBox 110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588" name="TextBox 110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589" name="TextBox 110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590" name="TextBox 110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591" name="TextBox 110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592" name="TextBox 111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593" name="TextBox 111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594" name="TextBox 111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595" name="TextBox 111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596" name="TextBox 111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597" name="TextBox 111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598" name="TextBox 111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599" name="TextBox 111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00" name="TextBox 111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01" name="TextBox 111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355" dur="indefinite" restart="never" nodeType="tmRoot">
          <p:childTnLst>
            <p:seq>
              <p:cTn id="3356" dur="indefinite" nodeType="mainSeq">
                <p:childTnLst>
                  <p:par>
                    <p:cTn id="3357" fill="hold">
                      <p:stCondLst>
                        <p:cond delay="indefinite"/>
                      </p:stCondLst>
                      <p:childTnLst>
                        <p:par>
                          <p:cTn id="3358" fill="hold">
                            <p:stCondLst>
                              <p:cond delay="0"/>
                            </p:stCondLst>
                            <p:childTnLst>
                              <p:par>
                                <p:cTn id="3359" nodeType="clickEffect" fill="hold" presetClass="exit" presetID="1">
                                  <p:stCondLst>
                                    <p:cond delay="1000"/>
                                  </p:stCondLst>
                                  <p:childTnLst>
                                    <p:set>
                                      <p:cBhvr>
                                        <p:cTn id="3360" dur="1" fill="hold">
                                          <p:stCondLst>
                                            <p:cond delay="0"/>
                                          </p:stCondLst>
                                        </p:cTn>
                                        <p:tgtEl>
                                          <p:spTgt spid="1601"/>
                                        </p:tgtEl>
                                        <p:attrNameLst>
                                          <p:attrName>style.visibility</p:attrName>
                                        </p:attrNameLst>
                                      </p:cBhvr>
                                      <p:to>
                                        <p:strVal val="hidden"/>
                                      </p:to>
                                    </p:set>
                                  </p:childTnLst>
                                </p:cTn>
                              </p:par>
                            </p:childTnLst>
                          </p:cTn>
                        </p:par>
                        <p:par>
                          <p:cTn id="3361" fill="hold">
                            <p:stCondLst>
                              <p:cond delay="1000"/>
                            </p:stCondLst>
                            <p:childTnLst>
                              <p:par>
                                <p:cTn id="3362" nodeType="afterEffect" fill="hold" presetClass="exit" presetID="1">
                                  <p:stCondLst>
                                    <p:cond delay="1000"/>
                                  </p:stCondLst>
                                  <p:childTnLst>
                                    <p:set>
                                      <p:cBhvr>
                                        <p:cTn id="3363" dur="1" fill="hold">
                                          <p:stCondLst>
                                            <p:cond delay="0"/>
                                          </p:stCondLst>
                                        </p:cTn>
                                        <p:tgtEl>
                                          <p:spTgt spid="1600"/>
                                        </p:tgtEl>
                                        <p:attrNameLst>
                                          <p:attrName>style.visibility</p:attrName>
                                        </p:attrNameLst>
                                      </p:cBhvr>
                                      <p:to>
                                        <p:strVal val="hidden"/>
                                      </p:to>
                                    </p:set>
                                  </p:childTnLst>
                                </p:cTn>
                              </p:par>
                            </p:childTnLst>
                          </p:cTn>
                        </p:par>
                        <p:par>
                          <p:cTn id="3364" fill="hold">
                            <p:stCondLst>
                              <p:cond delay="2000"/>
                            </p:stCondLst>
                            <p:childTnLst>
                              <p:par>
                                <p:cTn id="3365" nodeType="afterEffect" fill="hold" presetClass="exit" presetID="1">
                                  <p:stCondLst>
                                    <p:cond delay="1000"/>
                                  </p:stCondLst>
                                  <p:childTnLst>
                                    <p:set>
                                      <p:cBhvr>
                                        <p:cTn id="3366" dur="1" fill="hold">
                                          <p:stCondLst>
                                            <p:cond delay="0"/>
                                          </p:stCondLst>
                                        </p:cTn>
                                        <p:tgtEl>
                                          <p:spTgt spid="1599"/>
                                        </p:tgtEl>
                                        <p:attrNameLst>
                                          <p:attrName>style.visibility</p:attrName>
                                        </p:attrNameLst>
                                      </p:cBhvr>
                                      <p:to>
                                        <p:strVal val="hidden"/>
                                      </p:to>
                                    </p:set>
                                  </p:childTnLst>
                                </p:cTn>
                              </p:par>
                            </p:childTnLst>
                          </p:cTn>
                        </p:par>
                        <p:par>
                          <p:cTn id="3367" fill="hold">
                            <p:stCondLst>
                              <p:cond delay="3000"/>
                            </p:stCondLst>
                            <p:childTnLst>
                              <p:par>
                                <p:cTn id="3368" nodeType="afterEffect" fill="hold" presetClass="exit" presetID="1">
                                  <p:stCondLst>
                                    <p:cond delay="1000"/>
                                  </p:stCondLst>
                                  <p:childTnLst>
                                    <p:set>
                                      <p:cBhvr>
                                        <p:cTn id="3369" dur="1" fill="hold">
                                          <p:stCondLst>
                                            <p:cond delay="0"/>
                                          </p:stCondLst>
                                        </p:cTn>
                                        <p:tgtEl>
                                          <p:spTgt spid="1598"/>
                                        </p:tgtEl>
                                        <p:attrNameLst>
                                          <p:attrName>style.visibility</p:attrName>
                                        </p:attrNameLst>
                                      </p:cBhvr>
                                      <p:to>
                                        <p:strVal val="hidden"/>
                                      </p:to>
                                    </p:set>
                                  </p:childTnLst>
                                </p:cTn>
                              </p:par>
                            </p:childTnLst>
                          </p:cTn>
                        </p:par>
                        <p:par>
                          <p:cTn id="3370" fill="hold">
                            <p:stCondLst>
                              <p:cond delay="4000"/>
                            </p:stCondLst>
                            <p:childTnLst>
                              <p:par>
                                <p:cTn id="3371" nodeType="afterEffect" fill="hold" presetClass="exit" presetID="1">
                                  <p:stCondLst>
                                    <p:cond delay="1000"/>
                                  </p:stCondLst>
                                  <p:childTnLst>
                                    <p:set>
                                      <p:cBhvr>
                                        <p:cTn id="3372" dur="1" fill="hold">
                                          <p:stCondLst>
                                            <p:cond delay="0"/>
                                          </p:stCondLst>
                                        </p:cTn>
                                        <p:tgtEl>
                                          <p:spTgt spid="1597"/>
                                        </p:tgtEl>
                                        <p:attrNameLst>
                                          <p:attrName>style.visibility</p:attrName>
                                        </p:attrNameLst>
                                      </p:cBhvr>
                                      <p:to>
                                        <p:strVal val="hidden"/>
                                      </p:to>
                                    </p:set>
                                  </p:childTnLst>
                                </p:cTn>
                              </p:par>
                            </p:childTnLst>
                          </p:cTn>
                        </p:par>
                        <p:par>
                          <p:cTn id="3373" fill="hold">
                            <p:stCondLst>
                              <p:cond delay="5000"/>
                            </p:stCondLst>
                            <p:childTnLst>
                              <p:par>
                                <p:cTn id="3374" nodeType="afterEffect" fill="hold" presetClass="exit" presetID="1">
                                  <p:stCondLst>
                                    <p:cond delay="1000"/>
                                  </p:stCondLst>
                                  <p:childTnLst>
                                    <p:set>
                                      <p:cBhvr>
                                        <p:cTn id="3375" dur="1" fill="hold">
                                          <p:stCondLst>
                                            <p:cond delay="0"/>
                                          </p:stCondLst>
                                        </p:cTn>
                                        <p:tgtEl>
                                          <p:spTgt spid="1596"/>
                                        </p:tgtEl>
                                        <p:attrNameLst>
                                          <p:attrName>style.visibility</p:attrName>
                                        </p:attrNameLst>
                                      </p:cBhvr>
                                      <p:to>
                                        <p:strVal val="hidden"/>
                                      </p:to>
                                    </p:set>
                                  </p:childTnLst>
                                </p:cTn>
                              </p:par>
                            </p:childTnLst>
                          </p:cTn>
                        </p:par>
                        <p:par>
                          <p:cTn id="3376" fill="hold">
                            <p:stCondLst>
                              <p:cond delay="6000"/>
                            </p:stCondLst>
                            <p:childTnLst>
                              <p:par>
                                <p:cTn id="3377" nodeType="afterEffect" fill="hold" presetClass="exit" presetID="1">
                                  <p:stCondLst>
                                    <p:cond delay="1000"/>
                                  </p:stCondLst>
                                  <p:childTnLst>
                                    <p:set>
                                      <p:cBhvr>
                                        <p:cTn id="3378" dur="1" fill="hold">
                                          <p:stCondLst>
                                            <p:cond delay="0"/>
                                          </p:stCondLst>
                                        </p:cTn>
                                        <p:tgtEl>
                                          <p:spTgt spid="1595"/>
                                        </p:tgtEl>
                                        <p:attrNameLst>
                                          <p:attrName>style.visibility</p:attrName>
                                        </p:attrNameLst>
                                      </p:cBhvr>
                                      <p:to>
                                        <p:strVal val="hidden"/>
                                      </p:to>
                                    </p:set>
                                  </p:childTnLst>
                                </p:cTn>
                              </p:par>
                            </p:childTnLst>
                          </p:cTn>
                        </p:par>
                        <p:par>
                          <p:cTn id="3379" fill="hold">
                            <p:stCondLst>
                              <p:cond delay="7000"/>
                            </p:stCondLst>
                            <p:childTnLst>
                              <p:par>
                                <p:cTn id="3380" nodeType="afterEffect" fill="hold" presetClass="exit" presetID="1">
                                  <p:stCondLst>
                                    <p:cond delay="1000"/>
                                  </p:stCondLst>
                                  <p:childTnLst>
                                    <p:set>
                                      <p:cBhvr>
                                        <p:cTn id="3381" dur="1" fill="hold">
                                          <p:stCondLst>
                                            <p:cond delay="0"/>
                                          </p:stCondLst>
                                        </p:cTn>
                                        <p:tgtEl>
                                          <p:spTgt spid="1594"/>
                                        </p:tgtEl>
                                        <p:attrNameLst>
                                          <p:attrName>style.visibility</p:attrName>
                                        </p:attrNameLst>
                                      </p:cBhvr>
                                      <p:to>
                                        <p:strVal val="hidden"/>
                                      </p:to>
                                    </p:set>
                                  </p:childTnLst>
                                </p:cTn>
                              </p:par>
                            </p:childTnLst>
                          </p:cTn>
                        </p:par>
                        <p:par>
                          <p:cTn id="3382" fill="hold">
                            <p:stCondLst>
                              <p:cond delay="8000"/>
                            </p:stCondLst>
                            <p:childTnLst>
                              <p:par>
                                <p:cTn id="3383" nodeType="afterEffect" fill="hold" presetClass="exit" presetID="1">
                                  <p:stCondLst>
                                    <p:cond delay="1000"/>
                                  </p:stCondLst>
                                  <p:childTnLst>
                                    <p:set>
                                      <p:cBhvr>
                                        <p:cTn id="3384" dur="1" fill="hold">
                                          <p:stCondLst>
                                            <p:cond delay="0"/>
                                          </p:stCondLst>
                                        </p:cTn>
                                        <p:tgtEl>
                                          <p:spTgt spid="1593"/>
                                        </p:tgtEl>
                                        <p:attrNameLst>
                                          <p:attrName>style.visibility</p:attrName>
                                        </p:attrNameLst>
                                      </p:cBhvr>
                                      <p:to>
                                        <p:strVal val="hidden"/>
                                      </p:to>
                                    </p:set>
                                  </p:childTnLst>
                                </p:cTn>
                              </p:par>
                            </p:childTnLst>
                          </p:cTn>
                        </p:par>
                        <p:par>
                          <p:cTn id="3385" fill="hold">
                            <p:stCondLst>
                              <p:cond delay="9000"/>
                            </p:stCondLst>
                            <p:childTnLst>
                              <p:par>
                                <p:cTn id="3386" nodeType="afterEffect" fill="hold" presetClass="exit" presetID="1">
                                  <p:stCondLst>
                                    <p:cond delay="1000"/>
                                  </p:stCondLst>
                                  <p:childTnLst>
                                    <p:set>
                                      <p:cBhvr>
                                        <p:cTn id="3387" dur="1" fill="hold">
                                          <p:stCondLst>
                                            <p:cond delay="0"/>
                                          </p:stCondLst>
                                        </p:cTn>
                                        <p:tgtEl>
                                          <p:spTgt spid="1592"/>
                                        </p:tgtEl>
                                        <p:attrNameLst>
                                          <p:attrName>style.visibility</p:attrName>
                                        </p:attrNameLst>
                                      </p:cBhvr>
                                      <p:to>
                                        <p:strVal val="hidden"/>
                                      </p:to>
                                    </p:set>
                                  </p:childTnLst>
                                </p:cTn>
                              </p:par>
                            </p:childTnLst>
                          </p:cTn>
                        </p:par>
                        <p:par>
                          <p:cTn id="3388" fill="hold">
                            <p:stCondLst>
                              <p:cond delay="10000"/>
                            </p:stCondLst>
                            <p:childTnLst>
                              <p:par>
                                <p:cTn id="3389" nodeType="afterEffect" fill="hold" presetClass="exit" presetID="1">
                                  <p:stCondLst>
                                    <p:cond delay="1000"/>
                                  </p:stCondLst>
                                  <p:childTnLst>
                                    <p:set>
                                      <p:cBhvr>
                                        <p:cTn id="3390" dur="1" fill="hold">
                                          <p:stCondLst>
                                            <p:cond delay="0"/>
                                          </p:stCondLst>
                                        </p:cTn>
                                        <p:tgtEl>
                                          <p:spTgt spid="1591"/>
                                        </p:tgtEl>
                                        <p:attrNameLst>
                                          <p:attrName>style.visibility</p:attrName>
                                        </p:attrNameLst>
                                      </p:cBhvr>
                                      <p:to>
                                        <p:strVal val="hidden"/>
                                      </p:to>
                                    </p:set>
                                  </p:childTnLst>
                                </p:cTn>
                              </p:par>
                            </p:childTnLst>
                          </p:cTn>
                        </p:par>
                        <p:par>
                          <p:cTn id="3391" fill="hold">
                            <p:stCondLst>
                              <p:cond delay="11000"/>
                            </p:stCondLst>
                            <p:childTnLst>
                              <p:par>
                                <p:cTn id="3392" nodeType="afterEffect" fill="hold" presetClass="exit" presetID="1">
                                  <p:stCondLst>
                                    <p:cond delay="1000"/>
                                  </p:stCondLst>
                                  <p:childTnLst>
                                    <p:set>
                                      <p:cBhvr>
                                        <p:cTn id="3393" dur="1" fill="hold">
                                          <p:stCondLst>
                                            <p:cond delay="0"/>
                                          </p:stCondLst>
                                        </p:cTn>
                                        <p:tgtEl>
                                          <p:spTgt spid="1590"/>
                                        </p:tgtEl>
                                        <p:attrNameLst>
                                          <p:attrName>style.visibility</p:attrName>
                                        </p:attrNameLst>
                                      </p:cBhvr>
                                      <p:to>
                                        <p:strVal val="hidden"/>
                                      </p:to>
                                    </p:set>
                                  </p:childTnLst>
                                </p:cTn>
                              </p:par>
                            </p:childTnLst>
                          </p:cTn>
                        </p:par>
                        <p:par>
                          <p:cTn id="3394" fill="hold">
                            <p:stCondLst>
                              <p:cond delay="12000"/>
                            </p:stCondLst>
                            <p:childTnLst>
                              <p:par>
                                <p:cTn id="3395" nodeType="afterEffect" fill="hold" presetClass="exit" presetID="1">
                                  <p:stCondLst>
                                    <p:cond delay="1000"/>
                                  </p:stCondLst>
                                  <p:childTnLst>
                                    <p:set>
                                      <p:cBhvr>
                                        <p:cTn id="3396" dur="1" fill="hold">
                                          <p:stCondLst>
                                            <p:cond delay="0"/>
                                          </p:stCondLst>
                                        </p:cTn>
                                        <p:tgtEl>
                                          <p:spTgt spid="1589"/>
                                        </p:tgtEl>
                                        <p:attrNameLst>
                                          <p:attrName>style.visibility</p:attrName>
                                        </p:attrNameLst>
                                      </p:cBhvr>
                                      <p:to>
                                        <p:strVal val="hidden"/>
                                      </p:to>
                                    </p:set>
                                  </p:childTnLst>
                                </p:cTn>
                              </p:par>
                            </p:childTnLst>
                          </p:cTn>
                        </p:par>
                        <p:par>
                          <p:cTn id="3397" fill="hold">
                            <p:stCondLst>
                              <p:cond delay="13000"/>
                            </p:stCondLst>
                            <p:childTnLst>
                              <p:par>
                                <p:cTn id="3398" nodeType="afterEffect" fill="hold" presetClass="exit" presetID="1">
                                  <p:stCondLst>
                                    <p:cond delay="1000"/>
                                  </p:stCondLst>
                                  <p:childTnLst>
                                    <p:set>
                                      <p:cBhvr>
                                        <p:cTn id="3399" dur="1" fill="hold">
                                          <p:stCondLst>
                                            <p:cond delay="0"/>
                                          </p:stCondLst>
                                        </p:cTn>
                                        <p:tgtEl>
                                          <p:spTgt spid="1588"/>
                                        </p:tgtEl>
                                        <p:attrNameLst>
                                          <p:attrName>style.visibility</p:attrName>
                                        </p:attrNameLst>
                                      </p:cBhvr>
                                      <p:to>
                                        <p:strVal val="hidden"/>
                                      </p:to>
                                    </p:set>
                                  </p:childTnLst>
                                </p:cTn>
                              </p:par>
                            </p:childTnLst>
                          </p:cTn>
                        </p:par>
                        <p:par>
                          <p:cTn id="3400" fill="hold">
                            <p:stCondLst>
                              <p:cond delay="14000"/>
                            </p:stCondLst>
                            <p:childTnLst>
                              <p:par>
                                <p:cTn id="3401" nodeType="afterEffect" fill="hold" presetClass="exit" presetID="1">
                                  <p:stCondLst>
                                    <p:cond delay="1000"/>
                                  </p:stCondLst>
                                  <p:childTnLst>
                                    <p:set>
                                      <p:cBhvr>
                                        <p:cTn id="3402" dur="1" fill="hold">
                                          <p:stCondLst>
                                            <p:cond delay="0"/>
                                          </p:stCondLst>
                                        </p:cTn>
                                        <p:tgtEl>
                                          <p:spTgt spid="1587"/>
                                        </p:tgtEl>
                                        <p:attrNameLst>
                                          <p:attrName>style.visibility</p:attrName>
                                        </p:attrNameLst>
                                      </p:cBhvr>
                                      <p:to>
                                        <p:strVal val="hidden"/>
                                      </p:to>
                                    </p:set>
                                  </p:childTnLst>
                                </p:cTn>
                              </p:par>
                            </p:childTnLst>
                          </p:cTn>
                        </p:par>
                        <p:par>
                          <p:cTn id="3403" fill="hold">
                            <p:stCondLst>
                              <p:cond delay="15000"/>
                            </p:stCondLst>
                            <p:childTnLst>
                              <p:par>
                                <p:cTn id="3404" nodeType="afterEffect" fill="hold" presetClass="exit" presetID="1">
                                  <p:stCondLst>
                                    <p:cond delay="1000"/>
                                  </p:stCondLst>
                                  <p:childTnLst>
                                    <p:set>
                                      <p:cBhvr>
                                        <p:cTn id="3405" dur="1" fill="hold">
                                          <p:stCondLst>
                                            <p:cond delay="0"/>
                                          </p:stCondLst>
                                        </p:cTn>
                                        <p:tgtEl>
                                          <p:spTgt spid="1586"/>
                                        </p:tgtEl>
                                        <p:attrNameLst>
                                          <p:attrName>style.visibility</p:attrName>
                                        </p:attrNameLst>
                                      </p:cBhvr>
                                      <p:to>
                                        <p:strVal val="hidden"/>
                                      </p:to>
                                    </p:set>
                                  </p:childTnLst>
                                </p:cTn>
                              </p:par>
                            </p:childTnLst>
                          </p:cTn>
                        </p:par>
                        <p:par>
                          <p:cTn id="3406" fill="hold">
                            <p:stCondLst>
                              <p:cond delay="16000"/>
                            </p:stCondLst>
                            <p:childTnLst>
                              <p:par>
                                <p:cTn id="3407" nodeType="afterEffect" fill="hold" presetClass="exit" presetID="1">
                                  <p:stCondLst>
                                    <p:cond delay="1000"/>
                                  </p:stCondLst>
                                  <p:childTnLst>
                                    <p:set>
                                      <p:cBhvr>
                                        <p:cTn id="3408" dur="1" fill="hold">
                                          <p:stCondLst>
                                            <p:cond delay="0"/>
                                          </p:stCondLst>
                                        </p:cTn>
                                        <p:tgtEl>
                                          <p:spTgt spid="1585"/>
                                        </p:tgtEl>
                                        <p:attrNameLst>
                                          <p:attrName>style.visibility</p:attrName>
                                        </p:attrNameLst>
                                      </p:cBhvr>
                                      <p:to>
                                        <p:strVal val="hidden"/>
                                      </p:to>
                                    </p:set>
                                  </p:childTnLst>
                                </p:cTn>
                              </p:par>
                            </p:childTnLst>
                          </p:cTn>
                        </p:par>
                        <p:par>
                          <p:cTn id="3409" fill="hold">
                            <p:stCondLst>
                              <p:cond delay="17000"/>
                            </p:stCondLst>
                            <p:childTnLst>
                              <p:par>
                                <p:cTn id="3410" nodeType="afterEffect" fill="hold" presetClass="exit" presetID="1">
                                  <p:stCondLst>
                                    <p:cond delay="1000"/>
                                  </p:stCondLst>
                                  <p:childTnLst>
                                    <p:set>
                                      <p:cBhvr>
                                        <p:cTn id="3411" dur="1" fill="hold">
                                          <p:stCondLst>
                                            <p:cond delay="0"/>
                                          </p:stCondLst>
                                        </p:cTn>
                                        <p:tgtEl>
                                          <p:spTgt spid="1584"/>
                                        </p:tgtEl>
                                        <p:attrNameLst>
                                          <p:attrName>style.visibility</p:attrName>
                                        </p:attrNameLst>
                                      </p:cBhvr>
                                      <p:to>
                                        <p:strVal val="hidden"/>
                                      </p:to>
                                    </p:set>
                                  </p:childTnLst>
                                </p:cTn>
                              </p:par>
                            </p:childTnLst>
                          </p:cTn>
                        </p:par>
                        <p:par>
                          <p:cTn id="3412" fill="hold">
                            <p:stCondLst>
                              <p:cond delay="18000"/>
                            </p:stCondLst>
                            <p:childTnLst>
                              <p:par>
                                <p:cTn id="3413" nodeType="afterEffect" fill="hold" presetClass="exit" presetID="1">
                                  <p:stCondLst>
                                    <p:cond delay="1000"/>
                                  </p:stCondLst>
                                  <p:childTnLst>
                                    <p:set>
                                      <p:cBhvr>
                                        <p:cTn id="3414" dur="1" fill="hold">
                                          <p:stCondLst>
                                            <p:cond delay="0"/>
                                          </p:stCondLst>
                                        </p:cTn>
                                        <p:tgtEl>
                                          <p:spTgt spid="1583"/>
                                        </p:tgtEl>
                                        <p:attrNameLst>
                                          <p:attrName>style.visibility</p:attrName>
                                        </p:attrNameLst>
                                      </p:cBhvr>
                                      <p:to>
                                        <p:strVal val="hidden"/>
                                      </p:to>
                                    </p:set>
                                  </p:childTnLst>
                                </p:cTn>
                              </p:par>
                            </p:childTnLst>
                          </p:cTn>
                        </p:par>
                        <p:par>
                          <p:cTn id="3415" fill="hold">
                            <p:stCondLst>
                              <p:cond delay="19000"/>
                            </p:stCondLst>
                            <p:childTnLst>
                              <p:par>
                                <p:cTn id="3416" nodeType="afterEffect" fill="hold" presetClass="exit" presetID="1">
                                  <p:stCondLst>
                                    <p:cond delay="1000"/>
                                  </p:stCondLst>
                                  <p:childTnLst>
                                    <p:set>
                                      <p:cBhvr>
                                        <p:cTn id="3417" dur="1" fill="hold">
                                          <p:stCondLst>
                                            <p:cond delay="0"/>
                                          </p:stCondLst>
                                        </p:cTn>
                                        <p:tgtEl>
                                          <p:spTgt spid="1582"/>
                                        </p:tgtEl>
                                        <p:attrNameLst>
                                          <p:attrName>style.visibility</p:attrName>
                                        </p:attrNameLst>
                                      </p:cBhvr>
                                      <p:to>
                                        <p:strVal val="hidden"/>
                                      </p:to>
                                    </p:set>
                                  </p:childTnLst>
                                </p:cTn>
                              </p:par>
                            </p:childTnLst>
                          </p:cTn>
                        </p:par>
                        <p:par>
                          <p:cTn id="3418" fill="hold">
                            <p:stCondLst>
                              <p:cond delay="20000"/>
                            </p:stCondLst>
                            <p:childTnLst>
                              <p:par>
                                <p:cTn id="3419" nodeType="afterEffect" fill="hold" presetClass="exit" presetID="1">
                                  <p:stCondLst>
                                    <p:cond delay="1000"/>
                                  </p:stCondLst>
                                  <p:childTnLst>
                                    <p:set>
                                      <p:cBhvr>
                                        <p:cTn id="3420" dur="1" fill="hold">
                                          <p:stCondLst>
                                            <p:cond delay="0"/>
                                          </p:stCondLst>
                                        </p:cTn>
                                        <p:tgtEl>
                                          <p:spTgt spid="1581"/>
                                        </p:tgtEl>
                                        <p:attrNameLst>
                                          <p:attrName>style.visibility</p:attrName>
                                        </p:attrNameLst>
                                      </p:cBhvr>
                                      <p:to>
                                        <p:strVal val="hidden"/>
                                      </p:to>
                                    </p:set>
                                  </p:childTnLst>
                                </p:cTn>
                              </p:par>
                            </p:childTnLst>
                          </p:cTn>
                        </p:par>
                        <p:par>
                          <p:cTn id="3421" fill="hold">
                            <p:stCondLst>
                              <p:cond delay="21000"/>
                            </p:stCondLst>
                            <p:childTnLst>
                              <p:par>
                                <p:cTn id="3422" nodeType="afterEffect" fill="hold" presetClass="exit" presetID="1">
                                  <p:stCondLst>
                                    <p:cond delay="1000"/>
                                  </p:stCondLst>
                                  <p:childTnLst>
                                    <p:set>
                                      <p:cBhvr>
                                        <p:cTn id="3423" dur="1" fill="hold">
                                          <p:stCondLst>
                                            <p:cond delay="0"/>
                                          </p:stCondLst>
                                        </p:cTn>
                                        <p:tgtEl>
                                          <p:spTgt spid="1580"/>
                                        </p:tgtEl>
                                        <p:attrNameLst>
                                          <p:attrName>style.visibility</p:attrName>
                                        </p:attrNameLst>
                                      </p:cBhvr>
                                      <p:to>
                                        <p:strVal val="hidden"/>
                                      </p:to>
                                    </p:set>
                                  </p:childTnLst>
                                </p:cTn>
                              </p:par>
                            </p:childTnLst>
                          </p:cTn>
                        </p:par>
                        <p:par>
                          <p:cTn id="3424" fill="hold">
                            <p:stCondLst>
                              <p:cond delay="22000"/>
                            </p:stCondLst>
                            <p:childTnLst>
                              <p:par>
                                <p:cTn id="3425" nodeType="afterEffect" fill="hold" presetClass="exit" presetID="1">
                                  <p:stCondLst>
                                    <p:cond delay="1000"/>
                                  </p:stCondLst>
                                  <p:childTnLst>
                                    <p:set>
                                      <p:cBhvr>
                                        <p:cTn id="3426" dur="1" fill="hold">
                                          <p:stCondLst>
                                            <p:cond delay="0"/>
                                          </p:stCondLst>
                                        </p:cTn>
                                        <p:tgtEl>
                                          <p:spTgt spid="1579"/>
                                        </p:tgtEl>
                                        <p:attrNameLst>
                                          <p:attrName>style.visibility</p:attrName>
                                        </p:attrNameLst>
                                      </p:cBhvr>
                                      <p:to>
                                        <p:strVal val="hidden"/>
                                      </p:to>
                                    </p:set>
                                  </p:childTnLst>
                                </p:cTn>
                              </p:par>
                            </p:childTnLst>
                          </p:cTn>
                        </p:par>
                        <p:par>
                          <p:cTn id="3427" fill="hold">
                            <p:stCondLst>
                              <p:cond delay="23000"/>
                            </p:stCondLst>
                            <p:childTnLst>
                              <p:par>
                                <p:cTn id="3428" nodeType="afterEffect" fill="hold" presetClass="exit" presetID="1">
                                  <p:stCondLst>
                                    <p:cond delay="1000"/>
                                  </p:stCondLst>
                                  <p:childTnLst>
                                    <p:set>
                                      <p:cBhvr>
                                        <p:cTn id="3429" dur="1" fill="hold">
                                          <p:stCondLst>
                                            <p:cond delay="0"/>
                                          </p:stCondLst>
                                        </p:cTn>
                                        <p:tgtEl>
                                          <p:spTgt spid="1578"/>
                                        </p:tgtEl>
                                        <p:attrNameLst>
                                          <p:attrName>style.visibility</p:attrName>
                                        </p:attrNameLst>
                                      </p:cBhvr>
                                      <p:to>
                                        <p:strVal val="hidden"/>
                                      </p:to>
                                    </p:set>
                                  </p:childTnLst>
                                </p:cTn>
                              </p:par>
                            </p:childTnLst>
                          </p:cTn>
                        </p:par>
                        <p:par>
                          <p:cTn id="3430" fill="hold">
                            <p:stCondLst>
                              <p:cond delay="24000"/>
                            </p:stCondLst>
                            <p:childTnLst>
                              <p:par>
                                <p:cTn id="3431" nodeType="afterEffect" fill="hold" presetClass="exit" presetID="1">
                                  <p:stCondLst>
                                    <p:cond delay="1000"/>
                                  </p:stCondLst>
                                  <p:childTnLst>
                                    <p:set>
                                      <p:cBhvr>
                                        <p:cTn id="3432" dur="1" fill="hold">
                                          <p:stCondLst>
                                            <p:cond delay="9"/>
                                          </p:stCondLst>
                                        </p:cTn>
                                        <p:tgtEl>
                                          <p:spTgt spid="1577"/>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2.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2"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#44</a:t>
            </a:r>
            <a:endParaRPr b="0" lang="en-US" sz="4400" strike="noStrike" u="none">
              <a:solidFill>
                <a:srgbClr val="ffffff"/>
              </a:solidFill>
              <a:uFillTx/>
              <a:latin typeface="Arial"/>
            </a:endParaRPr>
          </a:p>
        </p:txBody>
      </p:sp>
      <p:sp>
        <p:nvSpPr>
          <p:cNvPr id="1603" name="PlaceHolder 374"/>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nor does corruption  </a:t>
            </a:r>
            <a:endParaRPr b="0" lang="en-US" sz="3200" strike="noStrike" u="none">
              <a:solidFill>
                <a:srgbClr val="ffffff"/>
              </a:solidFill>
              <a:uFillTx/>
              <a:latin typeface="Arial"/>
            </a:endParaRPr>
          </a:p>
        </p:txBody>
      </p:sp>
      <p:sp>
        <p:nvSpPr>
          <p:cNvPr id="1604" name="PlaceHolder 375"/>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ni la corrupción </a:t>
            </a:r>
            <a:endParaRPr b="0" lang="en-US" sz="3200" strike="noStrike" u="none">
              <a:solidFill>
                <a:srgbClr val="ffffff"/>
              </a:solidFill>
              <a:uFillTx/>
              <a:latin typeface="Arial"/>
            </a:endParaRPr>
          </a:p>
        </p:txBody>
      </p:sp>
      <p:sp>
        <p:nvSpPr>
          <p:cNvPr id="1605" name="PlaceHolder 376"/>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et que la corruption</a:t>
            </a:r>
            <a:endParaRPr b="0" lang="en-US" sz="3200" strike="noStrike" u="none">
              <a:solidFill>
                <a:srgbClr val="ffffff"/>
              </a:solidFill>
              <a:uFillTx/>
              <a:latin typeface="Arial"/>
            </a:endParaRPr>
          </a:p>
        </p:txBody>
      </p:sp>
      <p:sp>
        <p:nvSpPr>
          <p:cNvPr id="1606" name="PlaceHolder 377"/>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οὐδὲ ἡ φθορὰ τὴν</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3.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0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chemeClr val="dk1"/>
                </a:solidFill>
                <a:uFillTx/>
                <a:latin typeface="Georgia"/>
                <a:ea typeface="DejaVu Sans"/>
              </a:rPr>
              <a:t>QUESTION #45</a:t>
            </a:r>
            <a:endParaRPr b="0" lang="en-US" sz="4400" strike="noStrike" u="none">
              <a:solidFill>
                <a:srgbClr val="ffffff"/>
              </a:solidFill>
              <a:uFillTx/>
              <a:latin typeface="Arial"/>
            </a:endParaRPr>
          </a:p>
        </p:txBody>
      </p:sp>
      <p:sp>
        <p:nvSpPr>
          <p:cNvPr id="1608" name="PlaceHolder 2"/>
          <p:cNvSpPr>
            <a:spLocks noGrp="1"/>
          </p:cNvSpPr>
          <p:nvPr>
            <p:ph/>
          </p:nvPr>
        </p:nvSpPr>
        <p:spPr>
          <a:xfrm>
            <a:off x="460080" y="1994400"/>
            <a:ext cx="8224920" cy="1515600"/>
          </a:xfrm>
          <a:prstGeom prst="rect">
            <a:avLst/>
          </a:prstGeom>
          <a:noFill/>
          <a:ln w="0">
            <a:noFill/>
          </a:ln>
        </p:spPr>
        <p:txBody>
          <a:bodyPr lIns="91440" rIns="91440" tIns="45720" bIns="45720" anchor="t">
            <a:normAutofit lnSpcReduction="9999"/>
          </a:bodyPr>
          <a:p>
            <a:pPr indent="0" defTabSz="457200">
              <a:lnSpc>
                <a:spcPct val="100000"/>
              </a:lnSpc>
              <a:spcBef>
                <a:spcPts val="641"/>
              </a:spcBef>
              <a:buNone/>
              <a:tabLst>
                <a:tab algn="l" pos="0"/>
              </a:tabLst>
            </a:pPr>
            <a:r>
              <a:rPr b="0" lang="en-US" sz="3200" strike="noStrike" u="none">
                <a:solidFill>
                  <a:schemeClr val="dk1"/>
                </a:solidFill>
                <a:uFillTx/>
                <a:latin typeface="Georgia"/>
                <a:ea typeface="Microsoft YaHei"/>
              </a:rPr>
              <a:t>(en) According to 1 Corinthians 15:50, what statement has nearly the same meaning in this verse as saying that corruption does not  </a:t>
            </a:r>
            <a:endParaRPr b="0" lang="en-US" sz="3200" strike="noStrike" u="none">
              <a:solidFill>
                <a:srgbClr val="ffffff"/>
              </a:solidFill>
              <a:uFillTx/>
              <a:latin typeface="Arial"/>
            </a:endParaRPr>
          </a:p>
        </p:txBody>
      </p:sp>
      <p:sp>
        <p:nvSpPr>
          <p:cNvPr id="1609" name="PlaceHolder 380"/>
          <p:cNvSpPr/>
          <p:nvPr/>
        </p:nvSpPr>
        <p:spPr>
          <a:xfrm>
            <a:off x="457200" y="3512160"/>
            <a:ext cx="8224920" cy="1515600"/>
          </a:xfrm>
          <a:prstGeom prst="rect">
            <a:avLst/>
          </a:prstGeom>
          <a:noFill/>
          <a:ln w="0">
            <a:noFill/>
          </a:ln>
        </p:spPr>
        <p:style>
          <a:lnRef idx="0"/>
          <a:fillRef idx="0"/>
          <a:effectRef idx="0"/>
          <a:fontRef idx="minor"/>
        </p:style>
        <p:txBody>
          <a:bodyPr lIns="90000" rIns="90000" tIns="45000" bIns="45000" anchor="t">
            <a:normAutofit fontScale="92500" lnSpcReduction="9999"/>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Según 1 Corintios 15:50, ¿qué declaración tiene casi el mismo significado en este versículo que decir que la corrupción no </a:t>
            </a:r>
            <a:endParaRPr b="0" lang="en-US" sz="3200" strike="noStrike" u="none">
              <a:solidFill>
                <a:srgbClr val="ffffff"/>
              </a:solidFill>
              <a:uFillTx/>
              <a:latin typeface="Arial"/>
            </a:endParaRPr>
          </a:p>
        </p:txBody>
      </p:sp>
      <p:sp>
        <p:nvSpPr>
          <p:cNvPr id="1610" name="PlaceHolder 381"/>
          <p:cNvSpPr/>
          <p:nvPr/>
        </p:nvSpPr>
        <p:spPr>
          <a:xfrm>
            <a:off x="457200" y="5029200"/>
            <a:ext cx="8224920" cy="1515600"/>
          </a:xfrm>
          <a:prstGeom prst="rect">
            <a:avLst/>
          </a:prstGeom>
          <a:noFill/>
          <a:ln w="0">
            <a:noFill/>
          </a:ln>
        </p:spPr>
        <p:style>
          <a:lnRef idx="0"/>
          <a:fillRef idx="0"/>
          <a:effectRef idx="0"/>
          <a:fontRef idx="minor"/>
        </p:style>
        <p:txBody>
          <a:bodyPr lIns="90000" rIns="90000" tIns="45000" bIns="45000" anchor="t">
            <a:normAutofit fontScale="85000" lnSpcReduction="9999"/>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D’après 1 Corinthiens 15 :50, quelle déclaration a à peu près le même sens dans ce verset que de dire que la corruption n’existe pas ?</a:t>
            </a:r>
            <a:endParaRPr b="0" lang="en-US" sz="3200" strike="noStrike" u="none">
              <a:solidFill>
                <a:srgbClr val="ffffff"/>
              </a:solidFill>
              <a:uFillTx/>
              <a:latin typeface="Arial"/>
            </a:endParaRPr>
          </a:p>
        </p:txBody>
      </p:sp>
      <p:sp>
        <p:nvSpPr>
          <p:cNvPr id="1611" name="TextBox 1120"/>
          <p:cNvSpPr/>
          <p:nvPr/>
        </p:nvSpPr>
        <p:spPr>
          <a:xfrm>
            <a:off x="7980120" y="91440"/>
            <a:ext cx="1027080" cy="1004040"/>
          </a:xfrm>
          <a:prstGeom prst="rect">
            <a:avLst/>
          </a:prstGeom>
          <a:solidFill>
            <a:srgbClr val="4f5581"/>
          </a:solidFill>
          <a:ln w="0">
            <a:noFill/>
          </a:ln>
        </p:spPr>
        <p:style>
          <a:lnRef idx="0"/>
          <a:fillRef idx="0"/>
          <a:effectRef idx="0"/>
          <a:fontRef idx="minor"/>
        </p:style>
        <p:txBody>
          <a:bodyPr wrap="none"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00</a:t>
            </a:r>
            <a:endParaRPr b="0" lang="en-US" sz="6000" strike="noStrike" u="none">
              <a:solidFill>
                <a:srgbClr val="ffffff"/>
              </a:solidFill>
              <a:uFillTx/>
              <a:latin typeface="Arial"/>
            </a:endParaRPr>
          </a:p>
        </p:txBody>
      </p:sp>
      <p:sp>
        <p:nvSpPr>
          <p:cNvPr id="1612" name="TextBox 112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01</a:t>
            </a:r>
            <a:endParaRPr b="0" lang="en-US" sz="6000" strike="noStrike" u="none">
              <a:solidFill>
                <a:srgbClr val="ffffff"/>
              </a:solidFill>
              <a:uFillTx/>
              <a:latin typeface="Arial"/>
            </a:endParaRPr>
          </a:p>
        </p:txBody>
      </p:sp>
      <p:sp>
        <p:nvSpPr>
          <p:cNvPr id="1613" name="TextBox 112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02</a:t>
            </a:r>
            <a:endParaRPr b="0" lang="en-US" sz="6000" strike="noStrike" u="none">
              <a:solidFill>
                <a:srgbClr val="ffffff"/>
              </a:solidFill>
              <a:uFillTx/>
              <a:latin typeface="Arial"/>
            </a:endParaRPr>
          </a:p>
        </p:txBody>
      </p:sp>
      <p:sp>
        <p:nvSpPr>
          <p:cNvPr id="1614" name="TextBox 112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03</a:t>
            </a:r>
            <a:endParaRPr b="0" lang="en-US" sz="6000" strike="noStrike" u="none">
              <a:solidFill>
                <a:srgbClr val="ffffff"/>
              </a:solidFill>
              <a:uFillTx/>
              <a:latin typeface="Arial"/>
            </a:endParaRPr>
          </a:p>
        </p:txBody>
      </p:sp>
      <p:sp>
        <p:nvSpPr>
          <p:cNvPr id="1615" name="TextBox 112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04</a:t>
            </a:r>
            <a:endParaRPr b="0" lang="en-US" sz="6000" strike="noStrike" u="none">
              <a:solidFill>
                <a:srgbClr val="ffffff"/>
              </a:solidFill>
              <a:uFillTx/>
              <a:latin typeface="Arial"/>
            </a:endParaRPr>
          </a:p>
        </p:txBody>
      </p:sp>
      <p:sp>
        <p:nvSpPr>
          <p:cNvPr id="1616" name="TextBox 112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05</a:t>
            </a:r>
            <a:endParaRPr b="0" lang="en-US" sz="6000" strike="noStrike" u="none">
              <a:solidFill>
                <a:srgbClr val="ffffff"/>
              </a:solidFill>
              <a:uFillTx/>
              <a:latin typeface="Arial"/>
            </a:endParaRPr>
          </a:p>
        </p:txBody>
      </p:sp>
      <p:sp>
        <p:nvSpPr>
          <p:cNvPr id="1617" name="TextBox 112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06</a:t>
            </a:r>
            <a:endParaRPr b="0" lang="en-US" sz="6000" strike="noStrike" u="none">
              <a:solidFill>
                <a:srgbClr val="ffffff"/>
              </a:solidFill>
              <a:uFillTx/>
              <a:latin typeface="Arial"/>
            </a:endParaRPr>
          </a:p>
        </p:txBody>
      </p:sp>
      <p:sp>
        <p:nvSpPr>
          <p:cNvPr id="1618" name="TextBox 112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07</a:t>
            </a:r>
            <a:endParaRPr b="0" lang="en-US" sz="6000" strike="noStrike" u="none">
              <a:solidFill>
                <a:srgbClr val="ffffff"/>
              </a:solidFill>
              <a:uFillTx/>
              <a:latin typeface="Arial"/>
            </a:endParaRPr>
          </a:p>
        </p:txBody>
      </p:sp>
      <p:sp>
        <p:nvSpPr>
          <p:cNvPr id="1619" name="TextBox 112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08</a:t>
            </a:r>
            <a:endParaRPr b="0" lang="en-US" sz="6000" strike="noStrike" u="none">
              <a:solidFill>
                <a:srgbClr val="ffffff"/>
              </a:solidFill>
              <a:uFillTx/>
              <a:latin typeface="Arial"/>
            </a:endParaRPr>
          </a:p>
        </p:txBody>
      </p:sp>
      <p:sp>
        <p:nvSpPr>
          <p:cNvPr id="1620" name="TextBox 112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09</a:t>
            </a:r>
            <a:endParaRPr b="0" lang="en-US" sz="6000" strike="noStrike" u="none">
              <a:solidFill>
                <a:srgbClr val="ffffff"/>
              </a:solidFill>
              <a:uFillTx/>
              <a:latin typeface="Arial"/>
            </a:endParaRPr>
          </a:p>
        </p:txBody>
      </p:sp>
      <p:sp>
        <p:nvSpPr>
          <p:cNvPr id="1621" name="TextBox 113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rgbClr val="ffff00"/>
                </a:solidFill>
                <a:uFillTx/>
                <a:latin typeface="Arial"/>
                <a:ea typeface="DejaVu Sans"/>
              </a:rPr>
              <a:t>10</a:t>
            </a:r>
            <a:endParaRPr b="0" lang="en-US" sz="6000" strike="noStrike" u="none">
              <a:solidFill>
                <a:srgbClr val="ffffff"/>
              </a:solidFill>
              <a:uFillTx/>
              <a:latin typeface="Arial"/>
            </a:endParaRPr>
          </a:p>
        </p:txBody>
      </p:sp>
      <p:sp>
        <p:nvSpPr>
          <p:cNvPr id="1622" name="TextBox 113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11</a:t>
            </a:r>
            <a:endParaRPr b="0" lang="en-US" sz="6000" strike="noStrike" u="none">
              <a:solidFill>
                <a:srgbClr val="ffffff"/>
              </a:solidFill>
              <a:uFillTx/>
              <a:latin typeface="Arial"/>
            </a:endParaRPr>
          </a:p>
        </p:txBody>
      </p:sp>
      <p:sp>
        <p:nvSpPr>
          <p:cNvPr id="1623" name="TextBox 113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12</a:t>
            </a:r>
            <a:endParaRPr b="0" lang="en-US" sz="6000" strike="noStrike" u="none">
              <a:solidFill>
                <a:srgbClr val="ffffff"/>
              </a:solidFill>
              <a:uFillTx/>
              <a:latin typeface="Arial"/>
            </a:endParaRPr>
          </a:p>
        </p:txBody>
      </p:sp>
      <p:sp>
        <p:nvSpPr>
          <p:cNvPr id="1624" name="TextBox 113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13</a:t>
            </a:r>
            <a:endParaRPr b="0" lang="en-US" sz="6000" strike="noStrike" u="none">
              <a:solidFill>
                <a:srgbClr val="ffffff"/>
              </a:solidFill>
              <a:uFillTx/>
              <a:latin typeface="Arial"/>
            </a:endParaRPr>
          </a:p>
        </p:txBody>
      </p:sp>
      <p:sp>
        <p:nvSpPr>
          <p:cNvPr id="1625" name="TextBox 113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14</a:t>
            </a:r>
            <a:endParaRPr b="0" lang="en-US" sz="6000" strike="noStrike" u="none">
              <a:solidFill>
                <a:srgbClr val="ffffff"/>
              </a:solidFill>
              <a:uFillTx/>
              <a:latin typeface="Arial"/>
            </a:endParaRPr>
          </a:p>
        </p:txBody>
      </p:sp>
      <p:sp>
        <p:nvSpPr>
          <p:cNvPr id="1626" name="TextBox 113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15</a:t>
            </a:r>
            <a:endParaRPr b="0" lang="en-US" sz="6000" strike="noStrike" u="none">
              <a:solidFill>
                <a:srgbClr val="ffffff"/>
              </a:solidFill>
              <a:uFillTx/>
              <a:latin typeface="Arial"/>
            </a:endParaRPr>
          </a:p>
        </p:txBody>
      </p:sp>
      <p:sp>
        <p:nvSpPr>
          <p:cNvPr id="1627" name="TextBox 1136"/>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16</a:t>
            </a:r>
            <a:endParaRPr b="0" lang="en-US" sz="6000" strike="noStrike" u="none">
              <a:solidFill>
                <a:srgbClr val="ffffff"/>
              </a:solidFill>
              <a:uFillTx/>
              <a:latin typeface="Arial"/>
            </a:endParaRPr>
          </a:p>
        </p:txBody>
      </p:sp>
      <p:sp>
        <p:nvSpPr>
          <p:cNvPr id="1628" name="TextBox 1137"/>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17</a:t>
            </a:r>
            <a:endParaRPr b="0" lang="en-US" sz="6000" strike="noStrike" u="none">
              <a:solidFill>
                <a:srgbClr val="ffffff"/>
              </a:solidFill>
              <a:uFillTx/>
              <a:latin typeface="Arial"/>
            </a:endParaRPr>
          </a:p>
        </p:txBody>
      </p:sp>
      <p:sp>
        <p:nvSpPr>
          <p:cNvPr id="1629" name="TextBox 1138"/>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18</a:t>
            </a:r>
            <a:endParaRPr b="0" lang="en-US" sz="6000" strike="noStrike" u="none">
              <a:solidFill>
                <a:srgbClr val="ffffff"/>
              </a:solidFill>
              <a:uFillTx/>
              <a:latin typeface="Arial"/>
            </a:endParaRPr>
          </a:p>
        </p:txBody>
      </p:sp>
      <p:sp>
        <p:nvSpPr>
          <p:cNvPr id="1630" name="TextBox 1139"/>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19</a:t>
            </a:r>
            <a:endParaRPr b="0" lang="en-US" sz="6000" strike="noStrike" u="none">
              <a:solidFill>
                <a:srgbClr val="ffffff"/>
              </a:solidFill>
              <a:uFillTx/>
              <a:latin typeface="Arial"/>
            </a:endParaRPr>
          </a:p>
        </p:txBody>
      </p:sp>
      <p:sp>
        <p:nvSpPr>
          <p:cNvPr id="1631" name="TextBox 1140"/>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20</a:t>
            </a:r>
            <a:endParaRPr b="0" lang="en-US" sz="6000" strike="noStrike" u="none">
              <a:solidFill>
                <a:srgbClr val="ffffff"/>
              </a:solidFill>
              <a:uFillTx/>
              <a:latin typeface="Arial"/>
            </a:endParaRPr>
          </a:p>
        </p:txBody>
      </p:sp>
      <p:sp>
        <p:nvSpPr>
          <p:cNvPr id="1632" name="TextBox 1141"/>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21</a:t>
            </a:r>
            <a:endParaRPr b="0" lang="en-US" sz="6000" strike="noStrike" u="none">
              <a:solidFill>
                <a:srgbClr val="ffffff"/>
              </a:solidFill>
              <a:uFillTx/>
              <a:latin typeface="Arial"/>
            </a:endParaRPr>
          </a:p>
        </p:txBody>
      </p:sp>
      <p:sp>
        <p:nvSpPr>
          <p:cNvPr id="1633" name="TextBox 1142"/>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22</a:t>
            </a:r>
            <a:endParaRPr b="0" lang="en-US" sz="6000" strike="noStrike" u="none">
              <a:solidFill>
                <a:srgbClr val="ffffff"/>
              </a:solidFill>
              <a:uFillTx/>
              <a:latin typeface="Arial"/>
            </a:endParaRPr>
          </a:p>
        </p:txBody>
      </p:sp>
      <p:sp>
        <p:nvSpPr>
          <p:cNvPr id="1634" name="TextBox 1143"/>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23</a:t>
            </a:r>
            <a:endParaRPr b="0" lang="en-US" sz="6000" strike="noStrike" u="none">
              <a:solidFill>
                <a:srgbClr val="ffffff"/>
              </a:solidFill>
              <a:uFillTx/>
              <a:latin typeface="Arial"/>
            </a:endParaRPr>
          </a:p>
        </p:txBody>
      </p:sp>
      <p:sp>
        <p:nvSpPr>
          <p:cNvPr id="1635" name="TextBox 1144"/>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24</a:t>
            </a:r>
            <a:endParaRPr b="0" lang="en-US" sz="6000" strike="noStrike" u="none">
              <a:solidFill>
                <a:srgbClr val="ffffff"/>
              </a:solidFill>
              <a:uFillTx/>
              <a:latin typeface="Arial"/>
            </a:endParaRPr>
          </a:p>
        </p:txBody>
      </p:sp>
      <p:sp>
        <p:nvSpPr>
          <p:cNvPr id="1636" name="TextBox 1145"/>
          <p:cNvSpPr/>
          <p:nvPr/>
        </p:nvSpPr>
        <p:spPr>
          <a:xfrm>
            <a:off x="7955280" y="91440"/>
            <a:ext cx="1072080" cy="1004040"/>
          </a:xfrm>
          <a:prstGeom prst="rect">
            <a:avLst/>
          </a:prstGeom>
          <a:solidFill>
            <a:srgbClr val="4f5581"/>
          </a:solidFill>
          <a:ln w="0">
            <a:noFill/>
          </a:ln>
        </p:spPr>
        <p:style>
          <a:lnRef idx="0"/>
          <a:fillRef idx="0"/>
          <a:effectRef idx="0"/>
          <a:fontRef idx="minor"/>
        </p:style>
        <p:txBody>
          <a:bodyPr lIns="90000" rIns="90000" tIns="45000" bIns="45000" anchor="t">
            <a:spAutoFit/>
          </a:bodyPr>
          <a:p>
            <a:pPr algn="ctr" defTabSz="457200">
              <a:lnSpc>
                <a:spcPct val="100000"/>
              </a:lnSpc>
            </a:pPr>
            <a:r>
              <a:rPr b="1" lang="en-US" sz="6000" strike="noStrike" u="none">
                <a:solidFill>
                  <a:schemeClr val="dk1"/>
                </a:solidFill>
                <a:uFillTx/>
                <a:latin typeface="Arial"/>
                <a:ea typeface="DejaVu Sans"/>
              </a:rPr>
              <a:t>25</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timing>
    <p:tnLst>
      <p:par>
        <p:cTn id="3433" dur="indefinite" restart="never" nodeType="tmRoot">
          <p:childTnLst>
            <p:seq>
              <p:cTn id="3434" dur="indefinite" nodeType="mainSeq">
                <p:childTnLst>
                  <p:par>
                    <p:cTn id="3435" fill="hold">
                      <p:stCondLst>
                        <p:cond delay="indefinite"/>
                      </p:stCondLst>
                      <p:childTnLst>
                        <p:par>
                          <p:cTn id="3436" fill="hold">
                            <p:stCondLst>
                              <p:cond delay="0"/>
                            </p:stCondLst>
                            <p:childTnLst>
                              <p:par>
                                <p:cTn id="3437" nodeType="clickEffect" fill="hold" presetClass="exit" presetID="1">
                                  <p:stCondLst>
                                    <p:cond delay="1000"/>
                                  </p:stCondLst>
                                  <p:childTnLst>
                                    <p:set>
                                      <p:cBhvr>
                                        <p:cTn id="3438" dur="1" fill="hold">
                                          <p:stCondLst>
                                            <p:cond delay="0"/>
                                          </p:stCondLst>
                                        </p:cTn>
                                        <p:tgtEl>
                                          <p:spTgt spid="1636"/>
                                        </p:tgtEl>
                                        <p:attrNameLst>
                                          <p:attrName>style.visibility</p:attrName>
                                        </p:attrNameLst>
                                      </p:cBhvr>
                                      <p:to>
                                        <p:strVal val="hidden"/>
                                      </p:to>
                                    </p:set>
                                  </p:childTnLst>
                                </p:cTn>
                              </p:par>
                            </p:childTnLst>
                          </p:cTn>
                        </p:par>
                        <p:par>
                          <p:cTn id="3439" fill="hold">
                            <p:stCondLst>
                              <p:cond delay="1000"/>
                            </p:stCondLst>
                            <p:childTnLst>
                              <p:par>
                                <p:cTn id="3440" nodeType="afterEffect" fill="hold" presetClass="exit" presetID="1">
                                  <p:stCondLst>
                                    <p:cond delay="1000"/>
                                  </p:stCondLst>
                                  <p:childTnLst>
                                    <p:set>
                                      <p:cBhvr>
                                        <p:cTn id="3441" dur="1" fill="hold">
                                          <p:stCondLst>
                                            <p:cond delay="0"/>
                                          </p:stCondLst>
                                        </p:cTn>
                                        <p:tgtEl>
                                          <p:spTgt spid="1635"/>
                                        </p:tgtEl>
                                        <p:attrNameLst>
                                          <p:attrName>style.visibility</p:attrName>
                                        </p:attrNameLst>
                                      </p:cBhvr>
                                      <p:to>
                                        <p:strVal val="hidden"/>
                                      </p:to>
                                    </p:set>
                                  </p:childTnLst>
                                </p:cTn>
                              </p:par>
                            </p:childTnLst>
                          </p:cTn>
                        </p:par>
                        <p:par>
                          <p:cTn id="3442" fill="hold">
                            <p:stCondLst>
                              <p:cond delay="2000"/>
                            </p:stCondLst>
                            <p:childTnLst>
                              <p:par>
                                <p:cTn id="3443" nodeType="afterEffect" fill="hold" presetClass="exit" presetID="1">
                                  <p:stCondLst>
                                    <p:cond delay="1000"/>
                                  </p:stCondLst>
                                  <p:childTnLst>
                                    <p:set>
                                      <p:cBhvr>
                                        <p:cTn id="3444" dur="1" fill="hold">
                                          <p:stCondLst>
                                            <p:cond delay="0"/>
                                          </p:stCondLst>
                                        </p:cTn>
                                        <p:tgtEl>
                                          <p:spTgt spid="1634"/>
                                        </p:tgtEl>
                                        <p:attrNameLst>
                                          <p:attrName>style.visibility</p:attrName>
                                        </p:attrNameLst>
                                      </p:cBhvr>
                                      <p:to>
                                        <p:strVal val="hidden"/>
                                      </p:to>
                                    </p:set>
                                  </p:childTnLst>
                                </p:cTn>
                              </p:par>
                            </p:childTnLst>
                          </p:cTn>
                        </p:par>
                        <p:par>
                          <p:cTn id="3445" fill="hold">
                            <p:stCondLst>
                              <p:cond delay="3000"/>
                            </p:stCondLst>
                            <p:childTnLst>
                              <p:par>
                                <p:cTn id="3446" nodeType="afterEffect" fill="hold" presetClass="exit" presetID="1">
                                  <p:stCondLst>
                                    <p:cond delay="1000"/>
                                  </p:stCondLst>
                                  <p:childTnLst>
                                    <p:set>
                                      <p:cBhvr>
                                        <p:cTn id="3447" dur="1" fill="hold">
                                          <p:stCondLst>
                                            <p:cond delay="0"/>
                                          </p:stCondLst>
                                        </p:cTn>
                                        <p:tgtEl>
                                          <p:spTgt spid="1633"/>
                                        </p:tgtEl>
                                        <p:attrNameLst>
                                          <p:attrName>style.visibility</p:attrName>
                                        </p:attrNameLst>
                                      </p:cBhvr>
                                      <p:to>
                                        <p:strVal val="hidden"/>
                                      </p:to>
                                    </p:set>
                                  </p:childTnLst>
                                </p:cTn>
                              </p:par>
                            </p:childTnLst>
                          </p:cTn>
                        </p:par>
                        <p:par>
                          <p:cTn id="3448" fill="hold">
                            <p:stCondLst>
                              <p:cond delay="4000"/>
                            </p:stCondLst>
                            <p:childTnLst>
                              <p:par>
                                <p:cTn id="3449" nodeType="afterEffect" fill="hold" presetClass="exit" presetID="1">
                                  <p:stCondLst>
                                    <p:cond delay="1000"/>
                                  </p:stCondLst>
                                  <p:childTnLst>
                                    <p:set>
                                      <p:cBhvr>
                                        <p:cTn id="3450" dur="1" fill="hold">
                                          <p:stCondLst>
                                            <p:cond delay="0"/>
                                          </p:stCondLst>
                                        </p:cTn>
                                        <p:tgtEl>
                                          <p:spTgt spid="1632"/>
                                        </p:tgtEl>
                                        <p:attrNameLst>
                                          <p:attrName>style.visibility</p:attrName>
                                        </p:attrNameLst>
                                      </p:cBhvr>
                                      <p:to>
                                        <p:strVal val="hidden"/>
                                      </p:to>
                                    </p:set>
                                  </p:childTnLst>
                                </p:cTn>
                              </p:par>
                            </p:childTnLst>
                          </p:cTn>
                        </p:par>
                        <p:par>
                          <p:cTn id="3451" fill="hold">
                            <p:stCondLst>
                              <p:cond delay="5000"/>
                            </p:stCondLst>
                            <p:childTnLst>
                              <p:par>
                                <p:cTn id="3452" nodeType="afterEffect" fill="hold" presetClass="exit" presetID="1">
                                  <p:stCondLst>
                                    <p:cond delay="1000"/>
                                  </p:stCondLst>
                                  <p:childTnLst>
                                    <p:set>
                                      <p:cBhvr>
                                        <p:cTn id="3453" dur="1" fill="hold">
                                          <p:stCondLst>
                                            <p:cond delay="0"/>
                                          </p:stCondLst>
                                        </p:cTn>
                                        <p:tgtEl>
                                          <p:spTgt spid="1631"/>
                                        </p:tgtEl>
                                        <p:attrNameLst>
                                          <p:attrName>style.visibility</p:attrName>
                                        </p:attrNameLst>
                                      </p:cBhvr>
                                      <p:to>
                                        <p:strVal val="hidden"/>
                                      </p:to>
                                    </p:set>
                                  </p:childTnLst>
                                </p:cTn>
                              </p:par>
                            </p:childTnLst>
                          </p:cTn>
                        </p:par>
                        <p:par>
                          <p:cTn id="3454" fill="hold">
                            <p:stCondLst>
                              <p:cond delay="6000"/>
                            </p:stCondLst>
                            <p:childTnLst>
                              <p:par>
                                <p:cTn id="3455" nodeType="afterEffect" fill="hold" presetClass="exit" presetID="1">
                                  <p:stCondLst>
                                    <p:cond delay="1000"/>
                                  </p:stCondLst>
                                  <p:childTnLst>
                                    <p:set>
                                      <p:cBhvr>
                                        <p:cTn id="3456" dur="1" fill="hold">
                                          <p:stCondLst>
                                            <p:cond delay="0"/>
                                          </p:stCondLst>
                                        </p:cTn>
                                        <p:tgtEl>
                                          <p:spTgt spid="1630"/>
                                        </p:tgtEl>
                                        <p:attrNameLst>
                                          <p:attrName>style.visibility</p:attrName>
                                        </p:attrNameLst>
                                      </p:cBhvr>
                                      <p:to>
                                        <p:strVal val="hidden"/>
                                      </p:to>
                                    </p:set>
                                  </p:childTnLst>
                                </p:cTn>
                              </p:par>
                            </p:childTnLst>
                          </p:cTn>
                        </p:par>
                        <p:par>
                          <p:cTn id="3457" fill="hold">
                            <p:stCondLst>
                              <p:cond delay="7000"/>
                            </p:stCondLst>
                            <p:childTnLst>
                              <p:par>
                                <p:cTn id="3458" nodeType="afterEffect" fill="hold" presetClass="exit" presetID="1">
                                  <p:stCondLst>
                                    <p:cond delay="1000"/>
                                  </p:stCondLst>
                                  <p:childTnLst>
                                    <p:set>
                                      <p:cBhvr>
                                        <p:cTn id="3459" dur="1" fill="hold">
                                          <p:stCondLst>
                                            <p:cond delay="0"/>
                                          </p:stCondLst>
                                        </p:cTn>
                                        <p:tgtEl>
                                          <p:spTgt spid="1629"/>
                                        </p:tgtEl>
                                        <p:attrNameLst>
                                          <p:attrName>style.visibility</p:attrName>
                                        </p:attrNameLst>
                                      </p:cBhvr>
                                      <p:to>
                                        <p:strVal val="hidden"/>
                                      </p:to>
                                    </p:set>
                                  </p:childTnLst>
                                </p:cTn>
                              </p:par>
                            </p:childTnLst>
                          </p:cTn>
                        </p:par>
                        <p:par>
                          <p:cTn id="3460" fill="hold">
                            <p:stCondLst>
                              <p:cond delay="8000"/>
                            </p:stCondLst>
                            <p:childTnLst>
                              <p:par>
                                <p:cTn id="3461" nodeType="afterEffect" fill="hold" presetClass="exit" presetID="1">
                                  <p:stCondLst>
                                    <p:cond delay="1000"/>
                                  </p:stCondLst>
                                  <p:childTnLst>
                                    <p:set>
                                      <p:cBhvr>
                                        <p:cTn id="3462" dur="1" fill="hold">
                                          <p:stCondLst>
                                            <p:cond delay="0"/>
                                          </p:stCondLst>
                                        </p:cTn>
                                        <p:tgtEl>
                                          <p:spTgt spid="1628"/>
                                        </p:tgtEl>
                                        <p:attrNameLst>
                                          <p:attrName>style.visibility</p:attrName>
                                        </p:attrNameLst>
                                      </p:cBhvr>
                                      <p:to>
                                        <p:strVal val="hidden"/>
                                      </p:to>
                                    </p:set>
                                  </p:childTnLst>
                                </p:cTn>
                              </p:par>
                            </p:childTnLst>
                          </p:cTn>
                        </p:par>
                        <p:par>
                          <p:cTn id="3463" fill="hold">
                            <p:stCondLst>
                              <p:cond delay="9000"/>
                            </p:stCondLst>
                            <p:childTnLst>
                              <p:par>
                                <p:cTn id="3464" nodeType="afterEffect" fill="hold" presetClass="exit" presetID="1">
                                  <p:stCondLst>
                                    <p:cond delay="1000"/>
                                  </p:stCondLst>
                                  <p:childTnLst>
                                    <p:set>
                                      <p:cBhvr>
                                        <p:cTn id="3465" dur="1" fill="hold">
                                          <p:stCondLst>
                                            <p:cond delay="0"/>
                                          </p:stCondLst>
                                        </p:cTn>
                                        <p:tgtEl>
                                          <p:spTgt spid="1627"/>
                                        </p:tgtEl>
                                        <p:attrNameLst>
                                          <p:attrName>style.visibility</p:attrName>
                                        </p:attrNameLst>
                                      </p:cBhvr>
                                      <p:to>
                                        <p:strVal val="hidden"/>
                                      </p:to>
                                    </p:set>
                                  </p:childTnLst>
                                </p:cTn>
                              </p:par>
                            </p:childTnLst>
                          </p:cTn>
                        </p:par>
                        <p:par>
                          <p:cTn id="3466" fill="hold">
                            <p:stCondLst>
                              <p:cond delay="10000"/>
                            </p:stCondLst>
                            <p:childTnLst>
                              <p:par>
                                <p:cTn id="3467" nodeType="afterEffect" fill="hold" presetClass="exit" presetID="1">
                                  <p:stCondLst>
                                    <p:cond delay="1000"/>
                                  </p:stCondLst>
                                  <p:childTnLst>
                                    <p:set>
                                      <p:cBhvr>
                                        <p:cTn id="3468" dur="1" fill="hold">
                                          <p:stCondLst>
                                            <p:cond delay="0"/>
                                          </p:stCondLst>
                                        </p:cTn>
                                        <p:tgtEl>
                                          <p:spTgt spid="1626"/>
                                        </p:tgtEl>
                                        <p:attrNameLst>
                                          <p:attrName>style.visibility</p:attrName>
                                        </p:attrNameLst>
                                      </p:cBhvr>
                                      <p:to>
                                        <p:strVal val="hidden"/>
                                      </p:to>
                                    </p:set>
                                  </p:childTnLst>
                                </p:cTn>
                              </p:par>
                            </p:childTnLst>
                          </p:cTn>
                        </p:par>
                        <p:par>
                          <p:cTn id="3469" fill="hold">
                            <p:stCondLst>
                              <p:cond delay="11000"/>
                            </p:stCondLst>
                            <p:childTnLst>
                              <p:par>
                                <p:cTn id="3470" nodeType="afterEffect" fill="hold" presetClass="exit" presetID="1">
                                  <p:stCondLst>
                                    <p:cond delay="1000"/>
                                  </p:stCondLst>
                                  <p:childTnLst>
                                    <p:set>
                                      <p:cBhvr>
                                        <p:cTn id="3471" dur="1" fill="hold">
                                          <p:stCondLst>
                                            <p:cond delay="0"/>
                                          </p:stCondLst>
                                        </p:cTn>
                                        <p:tgtEl>
                                          <p:spTgt spid="1625"/>
                                        </p:tgtEl>
                                        <p:attrNameLst>
                                          <p:attrName>style.visibility</p:attrName>
                                        </p:attrNameLst>
                                      </p:cBhvr>
                                      <p:to>
                                        <p:strVal val="hidden"/>
                                      </p:to>
                                    </p:set>
                                  </p:childTnLst>
                                </p:cTn>
                              </p:par>
                            </p:childTnLst>
                          </p:cTn>
                        </p:par>
                        <p:par>
                          <p:cTn id="3472" fill="hold">
                            <p:stCondLst>
                              <p:cond delay="12000"/>
                            </p:stCondLst>
                            <p:childTnLst>
                              <p:par>
                                <p:cTn id="3473" nodeType="afterEffect" fill="hold" presetClass="exit" presetID="1">
                                  <p:stCondLst>
                                    <p:cond delay="1000"/>
                                  </p:stCondLst>
                                  <p:childTnLst>
                                    <p:set>
                                      <p:cBhvr>
                                        <p:cTn id="3474" dur="1" fill="hold">
                                          <p:stCondLst>
                                            <p:cond delay="0"/>
                                          </p:stCondLst>
                                        </p:cTn>
                                        <p:tgtEl>
                                          <p:spTgt spid="1624"/>
                                        </p:tgtEl>
                                        <p:attrNameLst>
                                          <p:attrName>style.visibility</p:attrName>
                                        </p:attrNameLst>
                                      </p:cBhvr>
                                      <p:to>
                                        <p:strVal val="hidden"/>
                                      </p:to>
                                    </p:set>
                                  </p:childTnLst>
                                </p:cTn>
                              </p:par>
                            </p:childTnLst>
                          </p:cTn>
                        </p:par>
                        <p:par>
                          <p:cTn id="3475" fill="hold">
                            <p:stCondLst>
                              <p:cond delay="13000"/>
                            </p:stCondLst>
                            <p:childTnLst>
                              <p:par>
                                <p:cTn id="3476" nodeType="afterEffect" fill="hold" presetClass="exit" presetID="1">
                                  <p:stCondLst>
                                    <p:cond delay="1000"/>
                                  </p:stCondLst>
                                  <p:childTnLst>
                                    <p:set>
                                      <p:cBhvr>
                                        <p:cTn id="3477" dur="1" fill="hold">
                                          <p:stCondLst>
                                            <p:cond delay="0"/>
                                          </p:stCondLst>
                                        </p:cTn>
                                        <p:tgtEl>
                                          <p:spTgt spid="1623"/>
                                        </p:tgtEl>
                                        <p:attrNameLst>
                                          <p:attrName>style.visibility</p:attrName>
                                        </p:attrNameLst>
                                      </p:cBhvr>
                                      <p:to>
                                        <p:strVal val="hidden"/>
                                      </p:to>
                                    </p:set>
                                  </p:childTnLst>
                                </p:cTn>
                              </p:par>
                            </p:childTnLst>
                          </p:cTn>
                        </p:par>
                        <p:par>
                          <p:cTn id="3478" fill="hold">
                            <p:stCondLst>
                              <p:cond delay="14000"/>
                            </p:stCondLst>
                            <p:childTnLst>
                              <p:par>
                                <p:cTn id="3479" nodeType="afterEffect" fill="hold" presetClass="exit" presetID="1">
                                  <p:stCondLst>
                                    <p:cond delay="1000"/>
                                  </p:stCondLst>
                                  <p:childTnLst>
                                    <p:set>
                                      <p:cBhvr>
                                        <p:cTn id="3480" dur="1" fill="hold">
                                          <p:stCondLst>
                                            <p:cond delay="0"/>
                                          </p:stCondLst>
                                        </p:cTn>
                                        <p:tgtEl>
                                          <p:spTgt spid="1622"/>
                                        </p:tgtEl>
                                        <p:attrNameLst>
                                          <p:attrName>style.visibility</p:attrName>
                                        </p:attrNameLst>
                                      </p:cBhvr>
                                      <p:to>
                                        <p:strVal val="hidden"/>
                                      </p:to>
                                    </p:set>
                                  </p:childTnLst>
                                </p:cTn>
                              </p:par>
                            </p:childTnLst>
                          </p:cTn>
                        </p:par>
                        <p:par>
                          <p:cTn id="3481" fill="hold">
                            <p:stCondLst>
                              <p:cond delay="15000"/>
                            </p:stCondLst>
                            <p:childTnLst>
                              <p:par>
                                <p:cTn id="3482" nodeType="afterEffect" fill="hold" presetClass="exit" presetID="1">
                                  <p:stCondLst>
                                    <p:cond delay="1000"/>
                                  </p:stCondLst>
                                  <p:childTnLst>
                                    <p:set>
                                      <p:cBhvr>
                                        <p:cTn id="3483" dur="1" fill="hold">
                                          <p:stCondLst>
                                            <p:cond delay="0"/>
                                          </p:stCondLst>
                                        </p:cTn>
                                        <p:tgtEl>
                                          <p:spTgt spid="1621"/>
                                        </p:tgtEl>
                                        <p:attrNameLst>
                                          <p:attrName>style.visibility</p:attrName>
                                        </p:attrNameLst>
                                      </p:cBhvr>
                                      <p:to>
                                        <p:strVal val="hidden"/>
                                      </p:to>
                                    </p:set>
                                  </p:childTnLst>
                                </p:cTn>
                              </p:par>
                            </p:childTnLst>
                          </p:cTn>
                        </p:par>
                        <p:par>
                          <p:cTn id="3484" fill="hold">
                            <p:stCondLst>
                              <p:cond delay="16000"/>
                            </p:stCondLst>
                            <p:childTnLst>
                              <p:par>
                                <p:cTn id="3485" nodeType="afterEffect" fill="hold" presetClass="exit" presetID="1">
                                  <p:stCondLst>
                                    <p:cond delay="1000"/>
                                  </p:stCondLst>
                                  <p:childTnLst>
                                    <p:set>
                                      <p:cBhvr>
                                        <p:cTn id="3486" dur="1" fill="hold">
                                          <p:stCondLst>
                                            <p:cond delay="0"/>
                                          </p:stCondLst>
                                        </p:cTn>
                                        <p:tgtEl>
                                          <p:spTgt spid="1620"/>
                                        </p:tgtEl>
                                        <p:attrNameLst>
                                          <p:attrName>style.visibility</p:attrName>
                                        </p:attrNameLst>
                                      </p:cBhvr>
                                      <p:to>
                                        <p:strVal val="hidden"/>
                                      </p:to>
                                    </p:set>
                                  </p:childTnLst>
                                </p:cTn>
                              </p:par>
                            </p:childTnLst>
                          </p:cTn>
                        </p:par>
                        <p:par>
                          <p:cTn id="3487" fill="hold">
                            <p:stCondLst>
                              <p:cond delay="17000"/>
                            </p:stCondLst>
                            <p:childTnLst>
                              <p:par>
                                <p:cTn id="3488" nodeType="afterEffect" fill="hold" presetClass="exit" presetID="1">
                                  <p:stCondLst>
                                    <p:cond delay="1000"/>
                                  </p:stCondLst>
                                  <p:childTnLst>
                                    <p:set>
                                      <p:cBhvr>
                                        <p:cTn id="3489" dur="1" fill="hold">
                                          <p:stCondLst>
                                            <p:cond delay="0"/>
                                          </p:stCondLst>
                                        </p:cTn>
                                        <p:tgtEl>
                                          <p:spTgt spid="1619"/>
                                        </p:tgtEl>
                                        <p:attrNameLst>
                                          <p:attrName>style.visibility</p:attrName>
                                        </p:attrNameLst>
                                      </p:cBhvr>
                                      <p:to>
                                        <p:strVal val="hidden"/>
                                      </p:to>
                                    </p:set>
                                  </p:childTnLst>
                                </p:cTn>
                              </p:par>
                            </p:childTnLst>
                          </p:cTn>
                        </p:par>
                        <p:par>
                          <p:cTn id="3490" fill="hold">
                            <p:stCondLst>
                              <p:cond delay="18000"/>
                            </p:stCondLst>
                            <p:childTnLst>
                              <p:par>
                                <p:cTn id="3491" nodeType="afterEffect" fill="hold" presetClass="exit" presetID="1">
                                  <p:stCondLst>
                                    <p:cond delay="1000"/>
                                  </p:stCondLst>
                                  <p:childTnLst>
                                    <p:set>
                                      <p:cBhvr>
                                        <p:cTn id="3492" dur="1" fill="hold">
                                          <p:stCondLst>
                                            <p:cond delay="0"/>
                                          </p:stCondLst>
                                        </p:cTn>
                                        <p:tgtEl>
                                          <p:spTgt spid="1618"/>
                                        </p:tgtEl>
                                        <p:attrNameLst>
                                          <p:attrName>style.visibility</p:attrName>
                                        </p:attrNameLst>
                                      </p:cBhvr>
                                      <p:to>
                                        <p:strVal val="hidden"/>
                                      </p:to>
                                    </p:set>
                                  </p:childTnLst>
                                </p:cTn>
                              </p:par>
                            </p:childTnLst>
                          </p:cTn>
                        </p:par>
                        <p:par>
                          <p:cTn id="3493" fill="hold">
                            <p:stCondLst>
                              <p:cond delay="19000"/>
                            </p:stCondLst>
                            <p:childTnLst>
                              <p:par>
                                <p:cTn id="3494" nodeType="afterEffect" fill="hold" presetClass="exit" presetID="1">
                                  <p:stCondLst>
                                    <p:cond delay="1000"/>
                                  </p:stCondLst>
                                  <p:childTnLst>
                                    <p:set>
                                      <p:cBhvr>
                                        <p:cTn id="3495" dur="1" fill="hold">
                                          <p:stCondLst>
                                            <p:cond delay="0"/>
                                          </p:stCondLst>
                                        </p:cTn>
                                        <p:tgtEl>
                                          <p:spTgt spid="1617"/>
                                        </p:tgtEl>
                                        <p:attrNameLst>
                                          <p:attrName>style.visibility</p:attrName>
                                        </p:attrNameLst>
                                      </p:cBhvr>
                                      <p:to>
                                        <p:strVal val="hidden"/>
                                      </p:to>
                                    </p:set>
                                  </p:childTnLst>
                                </p:cTn>
                              </p:par>
                            </p:childTnLst>
                          </p:cTn>
                        </p:par>
                        <p:par>
                          <p:cTn id="3496" fill="hold">
                            <p:stCondLst>
                              <p:cond delay="20000"/>
                            </p:stCondLst>
                            <p:childTnLst>
                              <p:par>
                                <p:cTn id="3497" nodeType="afterEffect" fill="hold" presetClass="exit" presetID="1">
                                  <p:stCondLst>
                                    <p:cond delay="1000"/>
                                  </p:stCondLst>
                                  <p:childTnLst>
                                    <p:set>
                                      <p:cBhvr>
                                        <p:cTn id="3498" dur="1" fill="hold">
                                          <p:stCondLst>
                                            <p:cond delay="0"/>
                                          </p:stCondLst>
                                        </p:cTn>
                                        <p:tgtEl>
                                          <p:spTgt spid="1616"/>
                                        </p:tgtEl>
                                        <p:attrNameLst>
                                          <p:attrName>style.visibility</p:attrName>
                                        </p:attrNameLst>
                                      </p:cBhvr>
                                      <p:to>
                                        <p:strVal val="hidden"/>
                                      </p:to>
                                    </p:set>
                                  </p:childTnLst>
                                </p:cTn>
                              </p:par>
                            </p:childTnLst>
                          </p:cTn>
                        </p:par>
                        <p:par>
                          <p:cTn id="3499" fill="hold">
                            <p:stCondLst>
                              <p:cond delay="21000"/>
                            </p:stCondLst>
                            <p:childTnLst>
                              <p:par>
                                <p:cTn id="3500" nodeType="afterEffect" fill="hold" presetClass="exit" presetID="1">
                                  <p:stCondLst>
                                    <p:cond delay="1000"/>
                                  </p:stCondLst>
                                  <p:childTnLst>
                                    <p:set>
                                      <p:cBhvr>
                                        <p:cTn id="3501" dur="1" fill="hold">
                                          <p:stCondLst>
                                            <p:cond delay="0"/>
                                          </p:stCondLst>
                                        </p:cTn>
                                        <p:tgtEl>
                                          <p:spTgt spid="1615"/>
                                        </p:tgtEl>
                                        <p:attrNameLst>
                                          <p:attrName>style.visibility</p:attrName>
                                        </p:attrNameLst>
                                      </p:cBhvr>
                                      <p:to>
                                        <p:strVal val="hidden"/>
                                      </p:to>
                                    </p:set>
                                  </p:childTnLst>
                                </p:cTn>
                              </p:par>
                            </p:childTnLst>
                          </p:cTn>
                        </p:par>
                        <p:par>
                          <p:cTn id="3502" fill="hold">
                            <p:stCondLst>
                              <p:cond delay="22000"/>
                            </p:stCondLst>
                            <p:childTnLst>
                              <p:par>
                                <p:cTn id="3503" nodeType="afterEffect" fill="hold" presetClass="exit" presetID="1">
                                  <p:stCondLst>
                                    <p:cond delay="1000"/>
                                  </p:stCondLst>
                                  <p:childTnLst>
                                    <p:set>
                                      <p:cBhvr>
                                        <p:cTn id="3504" dur="1" fill="hold">
                                          <p:stCondLst>
                                            <p:cond delay="0"/>
                                          </p:stCondLst>
                                        </p:cTn>
                                        <p:tgtEl>
                                          <p:spTgt spid="1614"/>
                                        </p:tgtEl>
                                        <p:attrNameLst>
                                          <p:attrName>style.visibility</p:attrName>
                                        </p:attrNameLst>
                                      </p:cBhvr>
                                      <p:to>
                                        <p:strVal val="hidden"/>
                                      </p:to>
                                    </p:set>
                                  </p:childTnLst>
                                </p:cTn>
                              </p:par>
                            </p:childTnLst>
                          </p:cTn>
                        </p:par>
                        <p:par>
                          <p:cTn id="3505" fill="hold">
                            <p:stCondLst>
                              <p:cond delay="23000"/>
                            </p:stCondLst>
                            <p:childTnLst>
                              <p:par>
                                <p:cTn id="3506" nodeType="afterEffect" fill="hold" presetClass="exit" presetID="1">
                                  <p:stCondLst>
                                    <p:cond delay="1000"/>
                                  </p:stCondLst>
                                  <p:childTnLst>
                                    <p:set>
                                      <p:cBhvr>
                                        <p:cTn id="3507" dur="1" fill="hold">
                                          <p:stCondLst>
                                            <p:cond delay="0"/>
                                          </p:stCondLst>
                                        </p:cTn>
                                        <p:tgtEl>
                                          <p:spTgt spid="1613"/>
                                        </p:tgtEl>
                                        <p:attrNameLst>
                                          <p:attrName>style.visibility</p:attrName>
                                        </p:attrNameLst>
                                      </p:cBhvr>
                                      <p:to>
                                        <p:strVal val="hidden"/>
                                      </p:to>
                                    </p:set>
                                  </p:childTnLst>
                                </p:cTn>
                              </p:par>
                            </p:childTnLst>
                          </p:cTn>
                        </p:par>
                        <p:par>
                          <p:cTn id="3508" fill="hold">
                            <p:stCondLst>
                              <p:cond delay="24000"/>
                            </p:stCondLst>
                            <p:childTnLst>
                              <p:par>
                                <p:cTn id="3509" nodeType="afterEffect" fill="hold" presetClass="exit" presetID="1">
                                  <p:stCondLst>
                                    <p:cond delay="1000"/>
                                  </p:stCondLst>
                                  <p:childTnLst>
                                    <p:set>
                                      <p:cBhvr>
                                        <p:cTn id="3510" dur="1" fill="hold">
                                          <p:stCondLst>
                                            <p:cond delay="9"/>
                                          </p:stCondLst>
                                        </p:cTn>
                                        <p:tgtEl>
                                          <p:spTgt spid="1612"/>
                                        </p:tgtEl>
                                        <p:attrNameLst>
                                          <p:attrName>style.visibility</p:attrName>
                                        </p:attrNameLst>
                                      </p:cBhvr>
                                      <p:to>
                                        <p:strVal val="hidden"/>
                                      </p:to>
                                    </p:set>
                                  </p:childTnLst>
                                </p:cTn>
                              </p:par>
                            </p:childTnLst>
                          </p:cTn>
                        </p:par>
                      </p:childTnLst>
                    </p:cTn>
                  </p:par>
                </p:childTnLst>
              </p:cTn>
              <p:prevCondLst>
                <p:cond evt="onPrev">
                  <p:tgtEl>
                    <p:sldTgt/>
                  </p:tgtEl>
                </p:cond>
              </p:prevCondLst>
              <p:nextCondLst>
                <p:cond evt="onNext">
                  <p:tgtEl>
                    <p:sldTgt/>
                  </p:tgtEl>
                </p:cond>
              </p:nextCondLst>
            </p:seq>
          </p:childTnLst>
        </p:cTn>
      </p:par>
    </p:tnLst>
  </p:timing>
</p:sld>
</file>

<file path=ppt/slides/slide94.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37" name="PlaceHolder 1"/>
          <p:cNvSpPr>
            <a:spLocks noGrp="1"/>
          </p:cNvSpPr>
          <p:nvPr>
            <p:ph type="title"/>
          </p:nvPr>
        </p:nvSpPr>
        <p:spPr>
          <a:xfrm>
            <a:off x="2590920" y="520560"/>
            <a:ext cx="6091200" cy="1138320"/>
          </a:xfrm>
          <a:prstGeom prst="rect">
            <a:avLst/>
          </a:prstGeom>
          <a:noFill/>
          <a:ln w="0">
            <a:noFill/>
          </a:ln>
        </p:spPr>
        <p:txBody>
          <a:bodyPr lIns="91440" rIns="91440" tIns="45720" bIns="45720" anchor="ctr">
            <a:noAutofit/>
          </a:bodyPr>
          <a:p>
            <a:pPr indent="0" defTabSz="457200">
              <a:lnSpc>
                <a:spcPct val="100000"/>
              </a:lnSpc>
              <a:buNone/>
              <a:tabLst>
                <a:tab algn="l" pos="0"/>
              </a:tabLst>
            </a:pPr>
            <a:r>
              <a:rPr b="0" lang="en-US" sz="4400" strike="noStrike" u="none">
                <a:solidFill>
                  <a:srgbClr val="ff0000"/>
                </a:solidFill>
                <a:uFillTx/>
                <a:latin typeface="Georgia"/>
                <a:ea typeface="DejaVu Sans"/>
              </a:rPr>
              <a:t>ANSWER #45</a:t>
            </a:r>
            <a:endParaRPr b="0" lang="en-US" sz="4400" strike="noStrike" u="none">
              <a:solidFill>
                <a:srgbClr val="ffffff"/>
              </a:solidFill>
              <a:uFillTx/>
              <a:latin typeface="Arial"/>
            </a:endParaRPr>
          </a:p>
        </p:txBody>
      </p:sp>
      <p:sp>
        <p:nvSpPr>
          <p:cNvPr id="1638" name="PlaceHolder 383"/>
          <p:cNvSpPr/>
          <p:nvPr/>
        </p:nvSpPr>
        <p:spPr>
          <a:xfrm>
            <a:off x="460080" y="1504080"/>
            <a:ext cx="8224920" cy="132444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(en) that flesh and blood cannot  </a:t>
            </a:r>
            <a:endParaRPr b="0" lang="en-US" sz="3200" strike="noStrike" u="none">
              <a:solidFill>
                <a:srgbClr val="ffffff"/>
              </a:solidFill>
              <a:uFillTx/>
              <a:latin typeface="Arial"/>
            </a:endParaRPr>
          </a:p>
        </p:txBody>
      </p:sp>
      <p:sp>
        <p:nvSpPr>
          <p:cNvPr id="1639" name="PlaceHolder 384"/>
          <p:cNvSpPr/>
          <p:nvPr/>
        </p:nvSpPr>
        <p:spPr>
          <a:xfrm>
            <a:off x="460800" y="2829600"/>
            <a:ext cx="8224920" cy="140796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(es) que la carne y la sangre </a:t>
            </a:r>
            <a:endParaRPr b="0" lang="en-US" sz="3200" strike="noStrike" u="none">
              <a:solidFill>
                <a:srgbClr val="ffffff"/>
              </a:solidFill>
              <a:uFillTx/>
              <a:latin typeface="Arial"/>
            </a:endParaRPr>
          </a:p>
        </p:txBody>
      </p:sp>
      <p:sp>
        <p:nvSpPr>
          <p:cNvPr id="1640" name="PlaceHolder 385"/>
          <p:cNvSpPr/>
          <p:nvPr/>
        </p:nvSpPr>
        <p:spPr>
          <a:xfrm>
            <a:off x="460800" y="423864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chemeClr val="dk1"/>
                </a:solidFill>
                <a:uFillTx/>
                <a:latin typeface="Georgia"/>
                <a:ea typeface="Microsoft YaHei"/>
              </a:rPr>
              <a:t>(fr) c'est que la chair et le sang</a:t>
            </a:r>
            <a:endParaRPr b="0" lang="en-US" sz="3200" strike="noStrike" u="none">
              <a:solidFill>
                <a:srgbClr val="ffffff"/>
              </a:solidFill>
              <a:uFillTx/>
              <a:latin typeface="Arial"/>
            </a:endParaRPr>
          </a:p>
        </p:txBody>
      </p:sp>
      <p:sp>
        <p:nvSpPr>
          <p:cNvPr id="1641" name="PlaceHolder 386"/>
          <p:cNvSpPr/>
          <p:nvPr/>
        </p:nvSpPr>
        <p:spPr>
          <a:xfrm>
            <a:off x="460800" y="5598720"/>
            <a:ext cx="8224920" cy="1287000"/>
          </a:xfrm>
          <a:prstGeom prst="rect">
            <a:avLst/>
          </a:prstGeom>
          <a:noFill/>
          <a:ln w="0">
            <a:noFill/>
          </a:ln>
        </p:spPr>
        <p:style>
          <a:lnRef idx="0"/>
          <a:fillRef idx="0"/>
          <a:effectRef idx="0"/>
          <a:fontRef idx="minor"/>
        </p:style>
        <p:txBody>
          <a:bodyPr lIns="90000" rIns="90000" tIns="45000" bIns="45000" anchor="t">
            <a:normAutofit/>
          </a:bodyPr>
          <a:p>
            <a:pPr defTabSz="457200">
              <a:lnSpc>
                <a:spcPct val="100000"/>
              </a:lnSpc>
              <a:spcBef>
                <a:spcPts val="641"/>
              </a:spcBef>
              <a:tabLst>
                <a:tab algn="l" pos="0"/>
              </a:tabLst>
            </a:pPr>
            <a:r>
              <a:rPr b="0" lang="en-US" sz="3200" strike="noStrike" u="none">
                <a:solidFill>
                  <a:srgbClr val="ffff00"/>
                </a:solidFill>
                <a:uFillTx/>
                <a:latin typeface="Georgia"/>
                <a:ea typeface="Microsoft YaHei"/>
              </a:rPr>
              <a:t>(el) ὅτι σὰρξ καὶ αἷμα</a:t>
            </a:r>
            <a:endParaRPr b="0" lang="en-US" sz="32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slides/slide95.xml><?xml version="1.0" encoding="utf-8"?>
<p:sld xmlns:a="http://schemas.openxmlformats.org/drawingml/2006/main" xmlns:p="http://schemas.openxmlformats.org/presentationml/2006/main" xmlns:r="http://schemas.openxmlformats.org/officeDocument/2006/relationships" xmlns:p14="http://schemas.microsoft.com/office/powerpoint/2010/main" xmlns:p15="http://schemas.microsoft.com/office/powerpoint/2012/main" xmlns:mc="http://schemas.openxmlformats.org/markup-compatibility/2006">
  <p:cSld>
    <p:spTree>
      <p:nvGrpSpPr>
        <p:cNvPr id="1" name=""/>
        <p:cNvGrpSpPr/>
        <p:nvPr/>
      </p:nvGrpSpPr>
      <p:grpSpPr>
        <a:xfrm>
          <a:off x="0" y="0"/>
          <a:ext cx="0" cy="0"/>
          <a:chOff x="0" y="0"/>
          <a:chExt cx="0" cy="0"/>
        </a:xfrm>
      </p:grpSpPr>
      <p:sp>
        <p:nvSpPr>
          <p:cNvPr id="1642" name="PlaceHolder 1"/>
          <p:cNvSpPr>
            <a:spLocks noGrp="1"/>
          </p:cNvSpPr>
          <p:nvPr>
            <p:ph type="title"/>
          </p:nvPr>
        </p:nvSpPr>
        <p:spPr>
          <a:xfrm>
            <a:off x="158760" y="2408400"/>
            <a:ext cx="8811360" cy="2493000"/>
          </a:xfrm>
          <a:prstGeom prst="rect">
            <a:avLst/>
          </a:prstGeom>
          <a:noFill/>
          <a:ln w="0">
            <a:noFill/>
          </a:ln>
        </p:spPr>
        <p:txBody>
          <a:bodyPr lIns="91440" rIns="91440" tIns="45720" bIns="45720" anchor="b">
            <a:noAutofit/>
          </a:bodyPr>
          <a:p>
            <a:pPr indent="0" algn="ctr" defTabSz="457200">
              <a:lnSpc>
                <a:spcPct val="100000"/>
              </a:lnSpc>
              <a:buNone/>
              <a:tabLst>
                <a:tab algn="l" pos="0"/>
              </a:tabLst>
            </a:pPr>
            <a:br>
              <a:rPr sz="6000"/>
            </a:br>
            <a:r>
              <a:rPr b="0" lang="en-US" sz="6000" strike="noStrike" u="none">
                <a:solidFill>
                  <a:schemeClr val="dk1"/>
                </a:solidFill>
                <a:uFillTx/>
                <a:latin typeface="Georgia"/>
                <a:ea typeface="DejaVu Sans"/>
              </a:rPr>
              <a:t>This Concludes the Practice Test</a:t>
            </a:r>
            <a:r>
              <a:rPr b="0" lang="en-US" sz="6000" strike="noStrike" u="none">
                <a:solidFill>
                  <a:schemeClr val="dk1"/>
                </a:solidFill>
                <a:uFillTx/>
                <a:latin typeface="Georgia"/>
                <a:ea typeface="DejaVu Sans"/>
              </a:rPr>
              <a:t>	</a:t>
            </a:r>
            <a:endParaRPr b="0" lang="en-US" sz="6000" strike="noStrike" u="none">
              <a:solidFill>
                <a:srgbClr val="ffffff"/>
              </a:solidFill>
              <a:uFillTx/>
              <a:latin typeface="Arial"/>
            </a:endParaRPr>
          </a:p>
        </p:txBody>
      </p:sp>
    </p:spTree>
  </p:cSld>
  <mc:AlternateContent>
    <mc:Choice Requires="p14">
      <p:transition spd="slow" p14:dur="2000"/>
    </mc:Choice>
    <mc:Fallback>
      <p:transition spd="slow"/>
    </mc:Fallback>
  </mc:AlternateContent>
</p:sld>
</file>

<file path=ppt/theme/theme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0.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1.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1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2.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3.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4.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5.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6.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7.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8.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ppt/theme/theme9.xml><?xml version="1.0" encoding="utf-8"?>
<a:theme xmlns:a="http://schemas.openxmlformats.org/drawingml/2006/main" xmlns:r="http://schemas.openxmlformats.org/officeDocument/2006/relationships" name="PBE">
  <a:themeElements>
    <a:clrScheme name="Custom 3">
      <a:dk1>
        <a:srgbClr val="ffffff"/>
      </a:dk1>
      <a:lt1>
        <a:srgbClr val="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Arial" pitchFamily="0" charset="1"/>
        <a:ea typeface="DejaVu Sans" pitchFamily="0" charset="1"/>
        <a:cs typeface="DejaVu Sans" pitchFamily="0" charset="1"/>
      </a:majorFont>
      <a:minorFont>
        <a:latin typeface="Arial" pitchFamily="0" charset="1"/>
        <a:ea typeface="DejaVu Sans" pitchFamily="0" charset="1"/>
        <a:cs typeface="DejaVu Sans" pitchFamily="0" charset="1"/>
      </a:minorFont>
    </a:fontScheme>
    <a:fmtScheme>
      <a:fillStyleLst>
        <a:solidFill>
          <a:schemeClr val="phClr"/>
        </a:solidFill>
        <a:solidFill>
          <a:schemeClr val="phClr"/>
        </a:solidFill>
        <a:solidFill>
          <a:schemeClr val="phClr"/>
        </a:solidFill>
      </a:fillStyleLst>
      <a:lnStyleLst>
        <a:ln w="6350" cap="flat" cmpd="sng" algn="ctr">
          <a:prstDash val="solid"/>
          <a:miter/>
        </a:ln>
        <a:ln w="6350" cap="flat" cmpd="sng" algn="ctr">
          <a:prstDash val="solid"/>
          <a:miter/>
        </a:ln>
        <a:ln w="6350" cap="flat" cmpd="sng" algn="ctr">
          <a:prstDash val="solid"/>
          <a:miter/>
        </a:ln>
      </a:lnStyleLst>
      <a:effectStyleLst>
        <a:effectStyle>
          <a:effectLst/>
        </a:effectStyle>
        <a:effectStyle>
          <a:effectLst/>
        </a:effectStyle>
        <a:effectStyle>
          <a:effectLst/>
        </a:effectStyle>
      </a:effectStyleLst>
      <a:bgFillStyleLst>
        <a:solidFill>
          <a:schemeClr val="phClr"/>
        </a:solidFill>
        <a:solidFill>
          <a:schemeClr val="phClr"/>
        </a:solidFill>
        <a:solidFill>
          <a:schemeClr val="phClr"/>
        </a:solidFill>
      </a:bgFillStyleLst>
    </a:fmtScheme>
  </a:themeElements>
</a:theme>
</file>

<file path=docProps/app.xml><?xml version="1.0" encoding="utf-8"?>
<Properties xmlns="http://schemas.openxmlformats.org/officeDocument/2006/extended-properties" xmlns:vt="http://schemas.openxmlformats.org/officeDocument/2006/docPropsVTypes">
  <Template>PBE.thmx</Template>
  <TotalTime>3211</TotalTime>
  <Application>LibreOffice/24.8.2.1$Windows_X86_64 LibreOffice_project/0f794b6e29741098670a3b95d60478a65d05ef13</Application>
  <AppVersion>15.0000</AppVersion>
  <Words>9610</Words>
  <Paragraphs>3685</Paragraphs>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erms:created xsi:type="dcterms:W3CDTF">2011-12-14T01:14:02Z</dcterms:created>
  <dc:creator>W Gene Clapp</dc:creator>
  <dc:description/>
  <dc:language>en-US</dc:language>
  <cp:lastModifiedBy/>
  <dcterms:modified xsi:type="dcterms:W3CDTF">2024-11-29T21:15:21Z</dcterms:modified>
  <cp:revision>206</cp:revision>
  <dc:subject/>
  <dc:title>PowerPoint Presentation</dc:title>
</cp:coreProperties>
</file>

<file path=docProps/custom.xml><?xml version="1.0" encoding="utf-8"?>
<Properties xmlns="http://schemas.openxmlformats.org/officeDocument/2006/custom-properties" xmlns:vt="http://schemas.openxmlformats.org/officeDocument/2006/docPropsVTypes">
  <property fmtid="{D5CDD505-2E9C-101B-9397-08002B2CF9AE}" pid="2" name="Notes">
    <vt:r8>1</vt:r8>
  </property>
  <property fmtid="{D5CDD505-2E9C-101B-9397-08002B2CF9AE}" pid="3" name="PresentationFormat">
    <vt:lpwstr>On-screen Show (4:3)</vt:lpwstr>
  </property>
  <property fmtid="{D5CDD505-2E9C-101B-9397-08002B2CF9AE}" pid="4" name="Slides">
    <vt:r8>186</vt:r8>
  </property>
</Properties>
</file>