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37.xml.rels" ContentType="application/vnd.openxmlformats-package.relationships+xml"/>
  <Override PartName="/ppt/slides/_rels/slide3.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US" sz="3200" strike="noStrike" u="none">
              <a:solidFill>
                <a:srgbClr val="ffffff"/>
              </a:solidFill>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uFillTx/>
                <a:latin typeface="Arial"/>
              </a:rPr>
              <a:t>Click to edit the outline text format</a:t>
            </a:r>
            <a:endParaRPr b="0" lang="en-US" sz="32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uFillTx/>
                <a:latin typeface="Arial"/>
              </a:rPr>
              <a:t>Second Outline Level</a:t>
            </a:r>
            <a:endParaRPr b="0" lang="en-US" sz="2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uFillTx/>
                <a:latin typeface="Arial"/>
              </a:rPr>
              <a:t>Third Outline Level</a:t>
            </a:r>
            <a:endParaRPr b="0" lang="en-US" sz="24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uFillTx/>
                <a:latin typeface="Arial"/>
              </a:rPr>
              <a:t>Fourth Outline Level</a:t>
            </a:r>
            <a:endParaRPr b="0" lang="en-US" sz="20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uFillTx/>
                <a:latin typeface="Arial"/>
              </a:rPr>
              <a:t>Fifth Outline Level</a:t>
            </a:r>
            <a:endParaRPr b="0" lang="en-US" sz="20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uFillTx/>
                <a:latin typeface="Arial"/>
              </a:rPr>
              <a:t>Sixth Outline Level</a:t>
            </a:r>
            <a:endParaRPr b="0" lang="en-US" sz="20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uFillTx/>
                <a:latin typeface="Arial"/>
              </a:rPr>
              <a:t>Seventh Outline Level</a:t>
            </a:r>
            <a:endParaRPr b="0" lang="en-US" sz="20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PATHFINDER BIBLE EXPERIENCE</a:t>
            </a:r>
            <a:r>
              <a:rPr b="0" lang="en-US" sz="6600" strike="noStrike" u="none">
                <a:solidFill>
                  <a:schemeClr val="dk1"/>
                </a:solidFill>
                <a:uFillTx/>
                <a:latin typeface="Georgia"/>
                <a:ea typeface="DejaVu Sans"/>
              </a:rPr>
              <a:t>	</a:t>
            </a:r>
            <a:r>
              <a:rPr b="0" lang="en-US" sz="6600" strike="noStrike" u="none">
                <a:solidFill>
                  <a:schemeClr val="dk1"/>
                </a:solidFill>
                <a:uFillTx/>
                <a:latin typeface="Georgia"/>
                <a:ea typeface="DejaVu Sans"/>
              </a:rPr>
              <a:t>	</a:t>
            </a:r>
            <a:endParaRPr b="0" lang="en-US" sz="6600" strike="noStrike" u="none">
              <a:solidFill>
                <a:srgbClr val="ffffff"/>
              </a:solidFill>
              <a:uFillTx/>
              <a:latin typeface="Arial"/>
            </a:endParaRPr>
          </a:p>
        </p:txBody>
      </p:sp>
      <p:sp>
        <p:nvSpPr>
          <p:cNvPr id="61" name="PlaceHolder 2"/>
          <p:cNvSpPr>
            <a:spLocks noGrp="1"/>
          </p:cNvSpPr>
          <p:nvPr>
            <p:ph type="subTitle"/>
          </p:nvPr>
        </p:nvSpPr>
        <p:spPr>
          <a:xfrm>
            <a:off x="158760" y="4614480"/>
            <a:ext cx="8811360" cy="174780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2025</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Unofficial Practice Test</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ROMANS, I CORINTHIANS</a:t>
            </a:r>
            <a:endParaRPr b="0" lang="en-US" sz="2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a:t>
            </a:r>
            <a:endParaRPr b="0" lang="en-US" sz="4400" strike="noStrike" u="none">
              <a:solidFill>
                <a:srgbClr val="ffffff"/>
              </a:solidFill>
              <a:uFillTx/>
              <a:latin typeface="Arial"/>
            </a:endParaRPr>
          </a:p>
        </p:txBody>
      </p:sp>
      <p:sp>
        <p:nvSpPr>
          <p:cNvPr id="17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12:11, who determines which gifts the Spirit distributes to each one individually?  </a:t>
            </a:r>
            <a:endParaRPr b="0" lang="en-US" sz="3200" strike="noStrike" u="none">
              <a:solidFill>
                <a:srgbClr val="ffffff"/>
              </a:solidFill>
              <a:uFillTx/>
              <a:latin typeface="Arial"/>
            </a:endParaRPr>
          </a:p>
        </p:txBody>
      </p:sp>
      <p:sp>
        <p:nvSpPr>
          <p:cNvPr id="172" name="PlaceHolder 2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12:11, ¿quién determina qué dones distribuye el Espíritu a cada uno individualmente? </a:t>
            </a:r>
            <a:endParaRPr b="0" lang="en-US" sz="3200" strike="noStrike" u="none">
              <a:solidFill>
                <a:srgbClr val="ffffff"/>
              </a:solidFill>
              <a:uFillTx/>
              <a:latin typeface="Arial"/>
            </a:endParaRPr>
          </a:p>
        </p:txBody>
      </p:sp>
      <p:sp>
        <p:nvSpPr>
          <p:cNvPr id="173" name="PlaceHolder 3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12:11, qui détermine quels dons l’Esprit distribue à chacun individuellement?</a:t>
            </a:r>
            <a:endParaRPr b="0" lang="en-US" sz="3200" strike="noStrike" u="none">
              <a:solidFill>
                <a:srgbClr val="ffffff"/>
              </a:solidFill>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 name="TextBox 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6" name="TextBox 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7" name="TextBox 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8" name="TextBox 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 name="TextBox 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0" name="TextBox 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1" name="TextBox 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 name="TextBox 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 name="TextBox 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4" name="TextBox 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5" name="TextBox 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 name="TextBox 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7" name="TextBox 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8" name="TextBox 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9" name="TextBox 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 name="TextBox 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1" name="TextBox 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2" name="TextBox 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3" name="TextBox 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 name="TextBox 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5" name="TextBox 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6" name="TextBox 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7" name="TextBox 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 name="TextBox 1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9" name="TextBox 1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a:t>
            </a:r>
            <a:endParaRPr b="0" lang="en-US" sz="4400" strike="noStrike" u="none">
              <a:solidFill>
                <a:srgbClr val="ffffff"/>
              </a:solidFill>
              <a:uFillTx/>
              <a:latin typeface="Arial"/>
            </a:endParaRPr>
          </a:p>
        </p:txBody>
      </p:sp>
      <p:sp>
        <p:nvSpPr>
          <p:cNvPr id="201" name="PlaceHolder 3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He wills.  </a:t>
            </a:r>
            <a:endParaRPr b="0" lang="en-US" sz="3200" strike="noStrike" u="none">
              <a:solidFill>
                <a:srgbClr val="ffffff"/>
              </a:solidFill>
              <a:uFillTx/>
              <a:latin typeface="Arial"/>
            </a:endParaRPr>
          </a:p>
        </p:txBody>
      </p:sp>
      <p:sp>
        <p:nvSpPr>
          <p:cNvPr id="202" name="PlaceHolder 3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él quiere. </a:t>
            </a:r>
            <a:endParaRPr b="0" lang="en-US" sz="3200" strike="noStrike" u="none">
              <a:solidFill>
                <a:srgbClr val="ffffff"/>
              </a:solidFill>
              <a:uFillTx/>
              <a:latin typeface="Arial"/>
            </a:endParaRPr>
          </a:p>
        </p:txBody>
      </p:sp>
      <p:sp>
        <p:nvSpPr>
          <p:cNvPr id="203" name="PlaceHolder 3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 il veut.</a:t>
            </a:r>
            <a:endParaRPr b="0" lang="en-US" sz="3200" strike="noStrike" u="none">
              <a:solidFill>
                <a:srgbClr val="ffffff"/>
              </a:solidFill>
              <a:uFillTx/>
              <a:latin typeface="Arial"/>
            </a:endParaRPr>
          </a:p>
        </p:txBody>
      </p:sp>
      <p:sp>
        <p:nvSpPr>
          <p:cNvPr id="204" name="PlaceHolder 3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καθὼς βούλεται.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a:t>
            </a:r>
            <a:endParaRPr b="0" lang="en-US" sz="4400" strike="noStrike" u="none">
              <a:solidFill>
                <a:srgbClr val="ffffff"/>
              </a:solidFill>
              <a:uFillTx/>
              <a:latin typeface="Arial"/>
            </a:endParaRPr>
          </a:p>
        </p:txBody>
      </p:sp>
      <p:sp>
        <p:nvSpPr>
          <p:cNvPr id="20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12:3, what does the Holy Spirit enable people to say?  </a:t>
            </a:r>
            <a:endParaRPr b="0" lang="en-US" sz="3200" strike="noStrike" u="none">
              <a:solidFill>
                <a:srgbClr val="ffffff"/>
              </a:solidFill>
              <a:uFillTx/>
              <a:latin typeface="Arial"/>
            </a:endParaRPr>
          </a:p>
        </p:txBody>
      </p:sp>
      <p:sp>
        <p:nvSpPr>
          <p:cNvPr id="207" name="PlaceHolder 1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12:3, ¿qué permite el Espíritu Santo que la gente diga? </a:t>
            </a:r>
            <a:endParaRPr b="0" lang="en-US" sz="3200" strike="noStrike" u="none">
              <a:solidFill>
                <a:srgbClr val="ffffff"/>
              </a:solidFill>
              <a:uFillTx/>
              <a:latin typeface="Arial"/>
            </a:endParaRPr>
          </a:p>
        </p:txBody>
      </p:sp>
      <p:sp>
        <p:nvSpPr>
          <p:cNvPr id="208" name="PlaceHolder 1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12:3, qu’est-ce que le Saint-Esprit permet aux gens de dire?</a:t>
            </a:r>
            <a:endParaRPr b="0" lang="en-US" sz="3200" strike="noStrike" u="none">
              <a:solidFill>
                <a:srgbClr val="ffffff"/>
              </a:solidFill>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 name="TextBox 1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1" name="TextBox 1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2" name="TextBox 1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3" name="TextBox 1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 name="TextBox 1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5" name="TextBox 1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6" name="TextBox 1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 name="TextBox 1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 name="TextBox 1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9" name="TextBox 1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0" name="TextBox 1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 name="TextBox 1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2" name="TextBox 1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3" name="TextBox 1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4" name="TextBox 1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 name="TextBox 1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6" name="TextBox 1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7" name="TextBox 1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8" name="TextBox 1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 name="TextBox 1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0" name="TextBox 1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1" name="TextBox 1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2" name="TextBox 1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 name="TextBox 1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4" name="TextBox 1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a:t>
            </a:r>
            <a:endParaRPr b="0" lang="en-US" sz="4400" strike="noStrike" u="none">
              <a:solidFill>
                <a:srgbClr val="ffffff"/>
              </a:solidFill>
              <a:uFillTx/>
              <a:latin typeface="Arial"/>
            </a:endParaRPr>
          </a:p>
        </p:txBody>
      </p:sp>
      <p:sp>
        <p:nvSpPr>
          <p:cNvPr id="236" name="PlaceHolder 2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Jesus is Lord  </a:t>
            </a:r>
            <a:endParaRPr b="0" lang="en-US" sz="3200" strike="noStrike" u="none">
              <a:solidFill>
                <a:srgbClr val="ffffff"/>
              </a:solidFill>
              <a:uFillTx/>
              <a:latin typeface="Arial"/>
            </a:endParaRPr>
          </a:p>
        </p:txBody>
      </p:sp>
      <p:sp>
        <p:nvSpPr>
          <p:cNvPr id="237" name="PlaceHolder 2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«¡Jesús es el Señor!», </a:t>
            </a:r>
            <a:endParaRPr b="0" lang="en-US" sz="3200" strike="noStrike" u="none">
              <a:solidFill>
                <a:srgbClr val="ffffff"/>
              </a:solidFill>
              <a:uFillTx/>
              <a:latin typeface="Arial"/>
            </a:endParaRPr>
          </a:p>
        </p:txBody>
      </p:sp>
      <p:sp>
        <p:nvSpPr>
          <p:cNvPr id="238" name="PlaceHolder 2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Jésus est le Seigneur!</a:t>
            </a:r>
            <a:endParaRPr b="0" lang="en-US" sz="3200" strike="noStrike" u="none">
              <a:solidFill>
                <a:srgbClr val="ffffff"/>
              </a:solidFill>
              <a:uFillTx/>
              <a:latin typeface="Arial"/>
            </a:endParaRPr>
          </a:p>
        </p:txBody>
      </p:sp>
      <p:sp>
        <p:nvSpPr>
          <p:cNvPr id="239" name="PlaceHolder 3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Κύριος Ἰησοῦς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a:t>
            </a:r>
            <a:endParaRPr b="0" lang="en-US" sz="4400" strike="noStrike" u="none">
              <a:solidFill>
                <a:srgbClr val="ffffff"/>
              </a:solidFill>
              <a:uFillTx/>
              <a:latin typeface="Arial"/>
            </a:endParaRPr>
          </a:p>
        </p:txBody>
      </p:sp>
      <p:sp>
        <p:nvSpPr>
          <p:cNvPr id="24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11:25, what are we supposed to think about when we drink the cup at the Lord's Supper?  </a:t>
            </a:r>
            <a:endParaRPr b="0" lang="en-US" sz="3200" strike="noStrike" u="none">
              <a:solidFill>
                <a:srgbClr val="ffffff"/>
              </a:solidFill>
              <a:uFillTx/>
              <a:latin typeface="Arial"/>
            </a:endParaRPr>
          </a:p>
        </p:txBody>
      </p:sp>
      <p:sp>
        <p:nvSpPr>
          <p:cNvPr id="242" name="PlaceHolder 3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11:25, ¿en qué se supone que debemos pensar cuando bebemos la copa en la Cena del Señor? </a:t>
            </a:r>
            <a:endParaRPr b="0" lang="en-US" sz="3200" strike="noStrike" u="none">
              <a:solidFill>
                <a:srgbClr val="ffffff"/>
              </a:solidFill>
              <a:uFillTx/>
              <a:latin typeface="Arial"/>
            </a:endParaRPr>
          </a:p>
        </p:txBody>
      </p:sp>
      <p:sp>
        <p:nvSpPr>
          <p:cNvPr id="243" name="PlaceHolder 3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11:25, à quoi sommes-nous censés penser lorsque nous buvons la coupe lors de la Cène du Seigneur?</a:t>
            </a:r>
            <a:endParaRPr b="0" lang="en-US" sz="3200" strike="noStrike" u="none">
              <a:solidFill>
                <a:srgbClr val="ffffff"/>
              </a:solidFill>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 name="TextBox 1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6" name="TextBox 1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7" name="TextBox 1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8" name="TextBox 1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 name="TextBox 1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0" name="TextBox 1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1" name="TextBox 1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 name="TextBox 1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 name="TextBox 1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4" name="TextBox 1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5" name="TextBox 1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 name="TextBox 1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7" name="TextBox 1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8" name="TextBox 1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9" name="TextBox 1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 name="TextBox 1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1" name="TextBox 1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2" name="TextBox 1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3" name="TextBox 1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 name="TextBox 1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5" name="TextBox 1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6" name="TextBox 1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7" name="TextBox 1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 name="TextBox 1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9" name="TextBox 1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a:t>
            </a:r>
            <a:endParaRPr b="0" lang="en-US" sz="4400" strike="noStrike" u="none">
              <a:solidFill>
                <a:srgbClr val="ffffff"/>
              </a:solidFill>
              <a:uFillTx/>
              <a:latin typeface="Arial"/>
            </a:endParaRPr>
          </a:p>
        </p:txBody>
      </p:sp>
      <p:sp>
        <p:nvSpPr>
          <p:cNvPr id="271" name="PlaceHolder 4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remembrance of Me.”  </a:t>
            </a:r>
            <a:endParaRPr b="0" lang="en-US" sz="3200" strike="noStrike" u="none">
              <a:solidFill>
                <a:srgbClr val="ffffff"/>
              </a:solidFill>
              <a:uFillTx/>
              <a:latin typeface="Arial"/>
            </a:endParaRPr>
          </a:p>
        </p:txBody>
      </p:sp>
      <p:sp>
        <p:nvSpPr>
          <p:cNvPr id="272" name="PlaceHolder 4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memoria de mí.» </a:t>
            </a:r>
            <a:endParaRPr b="0" lang="en-US" sz="3200" strike="noStrike" u="none">
              <a:solidFill>
                <a:srgbClr val="ffffff"/>
              </a:solidFill>
              <a:uFillTx/>
              <a:latin typeface="Arial"/>
            </a:endParaRPr>
          </a:p>
        </p:txBody>
      </p:sp>
      <p:sp>
        <p:nvSpPr>
          <p:cNvPr id="273" name="PlaceHolder 4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faites ceci en mémoire de moi</a:t>
            </a:r>
            <a:endParaRPr b="0" lang="en-US" sz="3200" strike="noStrike" u="none">
              <a:solidFill>
                <a:srgbClr val="ffffff"/>
              </a:solidFill>
              <a:uFillTx/>
              <a:latin typeface="Arial"/>
            </a:endParaRPr>
          </a:p>
        </p:txBody>
      </p:sp>
      <p:sp>
        <p:nvSpPr>
          <p:cNvPr id="274" name="PlaceHolder 4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τὴν ἐμὴν ἀνάμνησιν.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a:t>
            </a:r>
            <a:endParaRPr b="0" lang="en-US" sz="4400" strike="noStrike" u="none">
              <a:solidFill>
                <a:srgbClr val="ffffff"/>
              </a:solidFill>
              <a:uFillTx/>
              <a:latin typeface="Arial"/>
            </a:endParaRPr>
          </a:p>
        </p:txBody>
      </p:sp>
      <p:sp>
        <p:nvSpPr>
          <p:cNvPr id="27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11:32, when we are judged, what happens?  </a:t>
            </a:r>
            <a:endParaRPr b="0" lang="en-US" sz="3200" strike="noStrike" u="none">
              <a:solidFill>
                <a:srgbClr val="ffffff"/>
              </a:solidFill>
              <a:uFillTx/>
              <a:latin typeface="Arial"/>
            </a:endParaRPr>
          </a:p>
        </p:txBody>
      </p:sp>
      <p:sp>
        <p:nvSpPr>
          <p:cNvPr id="277" name="PlaceHolder 4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11:32, cuando somos juzgados, ¿qué sucede? </a:t>
            </a:r>
            <a:endParaRPr b="0" lang="en-US" sz="3200" strike="noStrike" u="none">
              <a:solidFill>
                <a:srgbClr val="ffffff"/>
              </a:solidFill>
              <a:uFillTx/>
              <a:latin typeface="Arial"/>
            </a:endParaRPr>
          </a:p>
        </p:txBody>
      </p:sp>
      <p:sp>
        <p:nvSpPr>
          <p:cNvPr id="278" name="PlaceHolder 4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11:32, lorsque nous sommes jugés, que se passe-t-il?</a:t>
            </a:r>
            <a:endParaRPr b="0" lang="en-US" sz="3200" strike="noStrike" u="none">
              <a:solidFill>
                <a:srgbClr val="ffffff"/>
              </a:solidFill>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 name="TextBox 1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1" name="TextBox 1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2" name="TextBox 1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3" name="TextBox 1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 name="TextBox 1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5" name="TextBox 1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6" name="TextBox 1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 name="TextBox 1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 name="TextBox 1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9" name="TextBox 1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0" name="TextBox 1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 name="TextBox 1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2" name="TextBox 1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3" name="TextBox 1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4" name="TextBox 1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 name="TextBox 1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6" name="TextBox 1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7" name="TextBox 1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8" name="TextBox 1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 name="TextBox 1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0" name="TextBox 1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1" name="TextBox 1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2" name="TextBox 1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 name="TextBox 1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4" name="TextBox 1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a:t>
            </a:r>
            <a:endParaRPr b="0" lang="en-US" sz="4400" strike="noStrike" u="none">
              <a:solidFill>
                <a:srgbClr val="ffffff"/>
              </a:solidFill>
              <a:uFillTx/>
              <a:latin typeface="Arial"/>
            </a:endParaRPr>
          </a:p>
        </p:txBody>
      </p:sp>
      <p:sp>
        <p:nvSpPr>
          <p:cNvPr id="306" name="PlaceHolder 5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we are chastened by the Lord,  </a:t>
            </a:r>
            <a:endParaRPr b="0" lang="en-US" sz="3200" strike="noStrike" u="none">
              <a:solidFill>
                <a:srgbClr val="ffffff"/>
              </a:solidFill>
              <a:uFillTx/>
              <a:latin typeface="Arial"/>
            </a:endParaRPr>
          </a:p>
        </p:txBody>
      </p:sp>
      <p:sp>
        <p:nvSpPr>
          <p:cNvPr id="307" name="PlaceHolder 5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somos castigados por el Señor </a:t>
            </a:r>
            <a:endParaRPr b="0" lang="en-US" sz="3200" strike="noStrike" u="none">
              <a:solidFill>
                <a:srgbClr val="ffffff"/>
              </a:solidFill>
              <a:uFillTx/>
              <a:latin typeface="Arial"/>
            </a:endParaRPr>
          </a:p>
        </p:txBody>
      </p:sp>
      <p:sp>
        <p:nvSpPr>
          <p:cNvPr id="308" name="PlaceHolder 5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nous sommes châtiés par le Seigneur,</a:t>
            </a:r>
            <a:endParaRPr b="0" lang="en-US" sz="3200" strike="noStrike" u="none">
              <a:solidFill>
                <a:srgbClr val="ffffff"/>
              </a:solidFill>
              <a:uFillTx/>
              <a:latin typeface="Arial"/>
            </a:endParaRPr>
          </a:p>
        </p:txBody>
      </p:sp>
      <p:sp>
        <p:nvSpPr>
          <p:cNvPr id="309" name="PlaceHolder 5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ὑπὸ κυρίου παιδευόμεθα,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a:t>
            </a:r>
            <a:endParaRPr b="0" lang="en-US" sz="4400" strike="noStrike" u="none">
              <a:solidFill>
                <a:srgbClr val="ffffff"/>
              </a:solidFill>
              <a:uFillTx/>
              <a:latin typeface="Arial"/>
            </a:endParaRPr>
          </a:p>
        </p:txBody>
      </p:sp>
      <p:sp>
        <p:nvSpPr>
          <p:cNvPr id="31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11:29, what does a person do to himself if he eats and drinks in an unworthy manner the Lord's Supper?  </a:t>
            </a:r>
            <a:endParaRPr b="0" lang="en-US" sz="3200" strike="noStrike" u="none">
              <a:solidFill>
                <a:srgbClr val="ffffff"/>
              </a:solidFill>
              <a:uFillTx/>
              <a:latin typeface="Arial"/>
            </a:endParaRPr>
          </a:p>
        </p:txBody>
      </p:sp>
      <p:sp>
        <p:nvSpPr>
          <p:cNvPr id="312" name="PlaceHolder 5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11:29, ¿qué se hace una persona a sí misma si come y bebe de manera indigna la Cena del Señor? </a:t>
            </a:r>
            <a:endParaRPr b="0" lang="en-US" sz="3200" strike="noStrike" u="none">
              <a:solidFill>
                <a:srgbClr val="ffffff"/>
              </a:solidFill>
              <a:uFillTx/>
              <a:latin typeface="Arial"/>
            </a:endParaRPr>
          </a:p>
        </p:txBody>
      </p:sp>
      <p:sp>
        <p:nvSpPr>
          <p:cNvPr id="313" name="PlaceHolder 5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11:29, Que se fait-il à lui-même s'il mange et boit la Sainte Cène sans discerner le corps du Seigneur?</a:t>
            </a:r>
            <a:endParaRPr b="0" lang="en-US" sz="3200" strike="noStrike" u="none">
              <a:solidFill>
                <a:srgbClr val="ffffff"/>
              </a:solidFill>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 name="TextBox 1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6" name="TextBox 1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7" name="TextBox 1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8" name="TextBox 1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 name="TextBox 1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20" name="TextBox 1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21" name="TextBox 1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22" name="TextBox 1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23" name="TextBox 1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24" name="TextBox 1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25" name="TextBox 1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26" name="TextBox 1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27" name="TextBox 1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8" name="TextBox 1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9" name="TextBox 1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30" name="TextBox 2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31" name="TextBox 2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32" name="TextBox 2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33" name="TextBox 2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34" name="TextBox 2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35" name="TextBox 2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36" name="TextBox 2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37" name="TextBox 2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38" name="TextBox 2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39" name="TextBox 2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a:t>
            </a:r>
            <a:endParaRPr b="0" lang="en-US" sz="4400" strike="noStrike" u="none">
              <a:solidFill>
                <a:srgbClr val="ffffff"/>
              </a:solidFill>
              <a:uFillTx/>
              <a:latin typeface="Arial"/>
            </a:endParaRPr>
          </a:p>
        </p:txBody>
      </p:sp>
      <p:sp>
        <p:nvSpPr>
          <p:cNvPr id="341" name="PlaceHolder 5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eats and drinks judgment to himself,  </a:t>
            </a:r>
            <a:endParaRPr b="0" lang="en-US" sz="3200" strike="noStrike" u="none">
              <a:solidFill>
                <a:srgbClr val="ffffff"/>
              </a:solidFill>
              <a:uFillTx/>
              <a:latin typeface="Arial"/>
            </a:endParaRPr>
          </a:p>
        </p:txBody>
      </p:sp>
      <p:sp>
        <p:nvSpPr>
          <p:cNvPr id="342" name="PlaceHolder 6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juicio come y bebe para sí. </a:t>
            </a:r>
            <a:endParaRPr b="0" lang="en-US" sz="3200" strike="noStrike" u="none">
              <a:solidFill>
                <a:srgbClr val="ffffff"/>
              </a:solidFill>
              <a:uFillTx/>
              <a:latin typeface="Arial"/>
            </a:endParaRPr>
          </a:p>
        </p:txBody>
      </p:sp>
      <p:sp>
        <p:nvSpPr>
          <p:cNvPr id="343" name="PlaceHolder 6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mange et boit un jugement contre lui-même.</a:t>
            </a:r>
            <a:endParaRPr b="0" lang="en-US" sz="3200" strike="noStrike" u="none">
              <a:solidFill>
                <a:srgbClr val="ffffff"/>
              </a:solidFill>
              <a:uFillTx/>
              <a:latin typeface="Arial"/>
            </a:endParaRPr>
          </a:p>
        </p:txBody>
      </p:sp>
      <p:sp>
        <p:nvSpPr>
          <p:cNvPr id="344" name="PlaceHolder 6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κρίμα ἑαυτῷ ἐσθίει καὶ πίνει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3560" cy="493308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are some differences due to the difference in Bible translations.</a:t>
            </a:r>
            <a:endParaRPr b="0" lang="en-US" sz="2100" strike="noStrike" u="none">
              <a:solidFill>
                <a:srgbClr val="ffffff"/>
              </a:solidFill>
              <a:uFillTx/>
              <a:latin typeface="Arial"/>
            </a:endParaRPr>
          </a:p>
          <a:p>
            <a:pPr defTabSz="457200">
              <a:lnSpc>
                <a:spcPct val="100000"/>
              </a:lnSpc>
              <a:spcBef>
                <a:spcPts val="210"/>
              </a:spcBef>
              <a:tabLst>
                <a:tab algn="l" pos="0"/>
              </a:tabLst>
            </a:pPr>
            <a:endParaRPr b="0" lang="en-US" sz="105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Aviso</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uFillTx/>
              <a:latin typeface="Arial"/>
            </a:endParaRPr>
          </a:p>
          <a:p>
            <a:pPr defTabSz="457200">
              <a:lnSpc>
                <a:spcPct val="100000"/>
              </a:lnSpc>
              <a:spcBef>
                <a:spcPts val="479"/>
              </a:spcBef>
              <a:tabLst>
                <a:tab algn="l" pos="0"/>
              </a:tabLst>
            </a:pP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 de non-responsabilité :</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uFillTx/>
              <a:latin typeface="Arial"/>
            </a:endParaRPr>
          </a:p>
        </p:txBody>
      </p:sp>
      <p:sp>
        <p:nvSpPr>
          <p:cNvPr id="63" name="TextBox 42"/>
          <p:cNvSpPr/>
          <p:nvPr/>
        </p:nvSpPr>
        <p:spPr>
          <a:xfrm>
            <a:off x="2514600" y="228600"/>
            <a:ext cx="6396840" cy="195732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Disclaimer:</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uFillTx/>
                <a:latin typeface="Georgia"/>
                <a:ea typeface="DejaVu Sans"/>
              </a:rPr>
              <a:t> There </a:t>
            </a:r>
            <a:endParaRPr b="0" lang="en-US" sz="21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a:t>
            </a:r>
            <a:endParaRPr b="0" lang="en-US" sz="4400" strike="noStrike" u="none">
              <a:solidFill>
                <a:srgbClr val="ffffff"/>
              </a:solidFill>
              <a:uFillTx/>
              <a:latin typeface="Arial"/>
            </a:endParaRPr>
          </a:p>
        </p:txBody>
      </p:sp>
      <p:sp>
        <p:nvSpPr>
          <p:cNvPr id="34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N/A  </a:t>
            </a:r>
            <a:endParaRPr b="0" lang="en-US" sz="3200" strike="noStrike" u="none">
              <a:solidFill>
                <a:srgbClr val="ffffff"/>
              </a:solidFill>
              <a:uFillTx/>
              <a:latin typeface="Arial"/>
            </a:endParaRPr>
          </a:p>
        </p:txBody>
      </p:sp>
      <p:sp>
        <p:nvSpPr>
          <p:cNvPr id="347" name="PlaceHolder 6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12:6, Aunque hay muchas actividades diferentes, ¿cuántos dioses hay? </a:t>
            </a:r>
            <a:endParaRPr b="0" lang="en-US" sz="3200" strike="noStrike" u="none">
              <a:solidFill>
                <a:srgbClr val="ffffff"/>
              </a:solidFill>
              <a:uFillTx/>
              <a:latin typeface="Arial"/>
            </a:endParaRPr>
          </a:p>
        </p:txBody>
      </p:sp>
      <p:sp>
        <p:nvSpPr>
          <p:cNvPr id="348" name="PlaceHolder 6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a:t>
            </a:r>
            <a:endParaRPr b="0" lang="en-US" sz="3200" strike="noStrike" u="none">
              <a:solidFill>
                <a:srgbClr val="ffffff"/>
              </a:solidFill>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50" name="TextBox 2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51" name="TextBox 2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52" name="TextBox 2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53" name="TextBox 2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54" name="TextBox 2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55" name="TextBox 2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56" name="TextBox 2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57" name="TextBox 2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58" name="TextBox 2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59" name="TextBox 2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60" name="TextBox 2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61" name="TextBox 2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62" name="TextBox 2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63" name="TextBox 2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64" name="TextBox 2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65" name="TextBox 2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66" name="TextBox 2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67" name="TextBox 2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68" name="TextBox 2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69" name="TextBox 2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70" name="TextBox 2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71" name="TextBox 2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72" name="TextBox 2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73" name="TextBox 2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74" name="TextBox 2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a:t>
            </a:r>
            <a:endParaRPr b="0" lang="en-US" sz="4400" strike="noStrike" u="none">
              <a:solidFill>
                <a:srgbClr val="ffffff"/>
              </a:solidFill>
              <a:uFillTx/>
              <a:latin typeface="Arial"/>
            </a:endParaRPr>
          </a:p>
        </p:txBody>
      </p:sp>
      <p:sp>
        <p:nvSpPr>
          <p:cNvPr id="376" name="PlaceHolder 6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N/A  </a:t>
            </a:r>
            <a:endParaRPr b="0" lang="en-US" sz="3200" strike="noStrike" u="none">
              <a:solidFill>
                <a:srgbClr val="ffffff"/>
              </a:solidFill>
              <a:uFillTx/>
              <a:latin typeface="Arial"/>
            </a:endParaRPr>
          </a:p>
        </p:txBody>
      </p:sp>
      <p:sp>
        <p:nvSpPr>
          <p:cNvPr id="377" name="PlaceHolder 6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 el mismo. </a:t>
            </a:r>
            <a:endParaRPr b="0" lang="en-US" sz="3200" strike="noStrike" u="none">
              <a:solidFill>
                <a:srgbClr val="ffffff"/>
              </a:solidFill>
              <a:uFillTx/>
              <a:latin typeface="Arial"/>
            </a:endParaRPr>
          </a:p>
        </p:txBody>
      </p:sp>
      <p:sp>
        <p:nvSpPr>
          <p:cNvPr id="378" name="PlaceHolder 7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a:t>
            </a:r>
            <a:endParaRPr b="0" lang="en-US" sz="3200" strike="noStrike" u="none">
              <a:solidFill>
                <a:srgbClr val="ffffff"/>
              </a:solidFill>
              <a:uFillTx/>
              <a:latin typeface="Arial"/>
            </a:endParaRPr>
          </a:p>
        </p:txBody>
      </p:sp>
      <p:sp>
        <p:nvSpPr>
          <p:cNvPr id="379" name="PlaceHolder 7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N/A</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#10</a:t>
            </a:r>
            <a:endParaRPr b="0" lang="en-US" sz="4400" strike="noStrike" u="none">
              <a:solidFill>
                <a:srgbClr val="ffffff"/>
              </a:solidFill>
              <a:uFillTx/>
              <a:latin typeface="Arial"/>
            </a:endParaRPr>
          </a:p>
        </p:txBody>
      </p:sp>
      <p:sp>
        <p:nvSpPr>
          <p:cNvPr id="38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12:9, by whom is the gift of faith given?  </a:t>
            </a:r>
            <a:endParaRPr b="0" lang="en-US" sz="3200" strike="noStrike" u="none">
              <a:solidFill>
                <a:srgbClr val="ffffff"/>
              </a:solidFill>
              <a:uFillTx/>
              <a:latin typeface="Arial"/>
            </a:endParaRPr>
          </a:p>
        </p:txBody>
      </p:sp>
      <p:sp>
        <p:nvSpPr>
          <p:cNvPr id="382" name="PlaceHolder 7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12:9, ¿quién da el don de la fe? </a:t>
            </a:r>
            <a:endParaRPr b="0" lang="en-US" sz="3200" strike="noStrike" u="none">
              <a:solidFill>
                <a:srgbClr val="ffffff"/>
              </a:solidFill>
              <a:uFillTx/>
              <a:latin typeface="Arial"/>
            </a:endParaRPr>
          </a:p>
        </p:txBody>
      </p:sp>
      <p:sp>
        <p:nvSpPr>
          <p:cNvPr id="383" name="PlaceHolder 7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12:9, par qui le don de la foi est-il donné?</a:t>
            </a:r>
            <a:endParaRPr b="0" lang="en-US" sz="3200" strike="noStrike" u="none">
              <a:solidFill>
                <a:srgbClr val="ffffff"/>
              </a:solidFill>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85" name="TextBox 2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86" name="TextBox 2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87" name="TextBox 2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88" name="TextBox 2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89" name="TextBox 2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90" name="TextBox 2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91" name="TextBox 2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92" name="TextBox 2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93" name="TextBox 2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94" name="TextBox 2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95" name="TextBox 2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96" name="TextBox 2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97" name="TextBox 2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98" name="TextBox 2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99" name="TextBox 2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00" name="TextBox 2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01" name="TextBox 2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02" name="TextBox 2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03" name="TextBox 2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04" name="TextBox 2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05" name="TextBox 2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06" name="TextBox 2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07" name="TextBox 2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08" name="TextBox 2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09" name="TextBox 2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#10</a:t>
            </a:r>
            <a:endParaRPr b="0" lang="en-US" sz="4400" strike="noStrike" u="none">
              <a:solidFill>
                <a:srgbClr val="ffffff"/>
              </a:solidFill>
              <a:uFillTx/>
              <a:latin typeface="Arial"/>
            </a:endParaRPr>
          </a:p>
        </p:txBody>
      </p:sp>
      <p:sp>
        <p:nvSpPr>
          <p:cNvPr id="411" name="PlaceHolder 7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by the same Spirit,  </a:t>
            </a:r>
            <a:endParaRPr b="0" lang="en-US" sz="3200" strike="noStrike" u="none">
              <a:solidFill>
                <a:srgbClr val="ffffff"/>
              </a:solidFill>
              <a:uFillTx/>
              <a:latin typeface="Arial"/>
            </a:endParaRPr>
          </a:p>
        </p:txBody>
      </p:sp>
      <p:sp>
        <p:nvSpPr>
          <p:cNvPr id="412" name="PlaceHolder 7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el mismo Espíritu; </a:t>
            </a:r>
            <a:endParaRPr b="0" lang="en-US" sz="3200" strike="noStrike" u="none">
              <a:solidFill>
                <a:srgbClr val="ffffff"/>
              </a:solidFill>
              <a:uFillTx/>
              <a:latin typeface="Arial"/>
            </a:endParaRPr>
          </a:p>
        </p:txBody>
      </p:sp>
      <p:sp>
        <p:nvSpPr>
          <p:cNvPr id="413" name="PlaceHolder 7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le même Esprit;</a:t>
            </a:r>
            <a:endParaRPr b="0" lang="en-US" sz="3200" strike="noStrike" u="none">
              <a:solidFill>
                <a:srgbClr val="ffffff"/>
              </a:solidFill>
              <a:uFillTx/>
              <a:latin typeface="Arial"/>
            </a:endParaRPr>
          </a:p>
        </p:txBody>
      </p:sp>
      <p:sp>
        <p:nvSpPr>
          <p:cNvPr id="414" name="PlaceHolder 8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τῷ αὐτῷ πνεύματι,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#11</a:t>
            </a:r>
            <a:endParaRPr b="0" lang="en-US" sz="4400" strike="noStrike" u="none">
              <a:solidFill>
                <a:srgbClr val="ffffff"/>
              </a:solidFill>
              <a:uFillTx/>
              <a:latin typeface="Arial"/>
            </a:endParaRPr>
          </a:p>
        </p:txBody>
      </p:sp>
      <p:sp>
        <p:nvSpPr>
          <p:cNvPr id="41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11:25, when Jesus took the cup after supper in the same manner as he had taken bread, with what words did he describe the cup?  </a:t>
            </a:r>
            <a:endParaRPr b="0" lang="en-US" sz="3200" strike="noStrike" u="none">
              <a:solidFill>
                <a:srgbClr val="ffffff"/>
              </a:solidFill>
              <a:uFillTx/>
              <a:latin typeface="Arial"/>
            </a:endParaRPr>
          </a:p>
        </p:txBody>
      </p:sp>
      <p:sp>
        <p:nvSpPr>
          <p:cNvPr id="417" name="PlaceHolder 8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11:25, cuando Jesús tomó la copa después de cenar de la misma manera que había tomado el pan, ¿con qué palabras describió la copa? </a:t>
            </a:r>
            <a:endParaRPr b="0" lang="en-US" sz="3200" strike="noStrike" u="none">
              <a:solidFill>
                <a:srgbClr val="ffffff"/>
              </a:solidFill>
              <a:uFillTx/>
              <a:latin typeface="Arial"/>
            </a:endParaRPr>
          </a:p>
        </p:txBody>
      </p:sp>
      <p:sp>
        <p:nvSpPr>
          <p:cNvPr id="418" name="PlaceHolder 8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11:25, lorsque Jésus a pris la coupe après le souper de la même manière qu’il avait pris du pain, avec quels mots a-t-il décrit la coupe?</a:t>
            </a:r>
            <a:endParaRPr b="0" lang="en-US" sz="3200" strike="noStrike" u="none">
              <a:solidFill>
                <a:srgbClr val="ffffff"/>
              </a:solidFill>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20" name="TextBox 2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21" name="TextBox 2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22" name="TextBox 2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23" name="TextBox 2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24" name="TextBox 2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25" name="TextBox 2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26" name="TextBox 2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27" name="TextBox 2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28" name="TextBox 2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29" name="TextBox 2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30" name="TextBox 2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31" name="TextBox 2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32" name="TextBox 2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33" name="TextBox 2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34" name="TextBox 2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35" name="TextBox 2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36" name="TextBox 2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37" name="TextBox 2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38" name="TextBox 2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39" name="TextBox 2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40" name="TextBox 2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41" name="TextBox 2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42" name="TextBox 2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43" name="TextBox 2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44" name="TextBox 2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#11</a:t>
            </a:r>
            <a:endParaRPr b="0" lang="en-US" sz="4400" strike="noStrike" u="none">
              <a:solidFill>
                <a:srgbClr val="ffffff"/>
              </a:solidFill>
              <a:uFillTx/>
              <a:latin typeface="Arial"/>
            </a:endParaRPr>
          </a:p>
        </p:txBody>
      </p:sp>
      <p:sp>
        <p:nvSpPr>
          <p:cNvPr id="446" name="PlaceHolder 8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saying, “This cup is the new covenant in My blood.  </a:t>
            </a:r>
            <a:endParaRPr b="0" lang="en-US" sz="3200" strike="noStrike" u="none">
              <a:solidFill>
                <a:srgbClr val="ffffff"/>
              </a:solidFill>
              <a:uFillTx/>
              <a:latin typeface="Arial"/>
            </a:endParaRPr>
          </a:p>
        </p:txBody>
      </p:sp>
      <p:sp>
        <p:nvSpPr>
          <p:cNvPr id="447" name="PlaceHolder 8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diciendo: «Esta copa es el nuevo pacto en mi sangre; </a:t>
            </a:r>
            <a:endParaRPr b="0" lang="en-US" sz="3200" strike="noStrike" u="none">
              <a:solidFill>
                <a:srgbClr val="ffffff"/>
              </a:solidFill>
              <a:uFillTx/>
              <a:latin typeface="Arial"/>
            </a:endParaRPr>
          </a:p>
        </p:txBody>
      </p:sp>
      <p:sp>
        <p:nvSpPr>
          <p:cNvPr id="448" name="PlaceHolder 8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dit: Cette coupe est la nouvelle alliance en mon sang;</a:t>
            </a:r>
            <a:endParaRPr b="0" lang="en-US" sz="3200" strike="noStrike" u="none">
              <a:solidFill>
                <a:srgbClr val="ffffff"/>
              </a:solidFill>
              <a:uFillTx/>
              <a:latin typeface="Arial"/>
            </a:endParaRPr>
          </a:p>
        </p:txBody>
      </p:sp>
      <p:sp>
        <p:nvSpPr>
          <p:cNvPr id="449" name="PlaceHolder 8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λέγων· Τοῦτο τὸ ποτήριον ἡ καινὴ διαθήκη ἐστὶν ἐν τῷ ἐμῷ αἵματι·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#12</a:t>
            </a:r>
            <a:endParaRPr b="0" lang="en-US" sz="4400" strike="noStrike" u="none">
              <a:solidFill>
                <a:srgbClr val="ffffff"/>
              </a:solidFill>
              <a:uFillTx/>
              <a:latin typeface="Arial"/>
            </a:endParaRPr>
          </a:p>
        </p:txBody>
      </p:sp>
      <p:sp>
        <p:nvSpPr>
          <p:cNvPr id="45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11:31, we would not be judged if we would do what?  </a:t>
            </a:r>
            <a:endParaRPr b="0" lang="en-US" sz="3200" strike="noStrike" u="none">
              <a:solidFill>
                <a:srgbClr val="ffffff"/>
              </a:solidFill>
              <a:uFillTx/>
              <a:latin typeface="Arial"/>
            </a:endParaRPr>
          </a:p>
        </p:txBody>
      </p:sp>
      <p:sp>
        <p:nvSpPr>
          <p:cNvPr id="452" name="PlaceHolder 9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11:31, ¿no seríamos juzgados si hiciéramos qué? </a:t>
            </a:r>
            <a:endParaRPr b="0" lang="en-US" sz="3200" strike="noStrike" u="none">
              <a:solidFill>
                <a:srgbClr val="ffffff"/>
              </a:solidFill>
              <a:uFillTx/>
              <a:latin typeface="Arial"/>
            </a:endParaRPr>
          </a:p>
        </p:txBody>
      </p:sp>
      <p:sp>
        <p:nvSpPr>
          <p:cNvPr id="453" name="PlaceHolder 9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11:31, nous ne serions pas jugés si nous faisions quoi?</a:t>
            </a:r>
            <a:endParaRPr b="0" lang="en-US" sz="3200" strike="noStrike" u="none">
              <a:solidFill>
                <a:srgbClr val="ffffff"/>
              </a:solidFill>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55" name="TextBox 2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56" name="TextBox 2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57" name="TextBox 2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58" name="TextBox 2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59" name="TextBox 2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60" name="TextBox 2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61" name="TextBox 2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62" name="TextBox 2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63" name="TextBox 2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64" name="TextBox 2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65" name="TextBox 2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66" name="TextBox 3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67" name="TextBox 3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68" name="TextBox 3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69" name="TextBox 3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70" name="TextBox 3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71" name="TextBox 3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72" name="TextBox 3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73" name="TextBox 3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74" name="TextBox 3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75" name="TextBox 3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76" name="TextBox 3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77" name="TextBox 3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78" name="TextBox 3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79" name="TextBox 3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#12</a:t>
            </a:r>
            <a:endParaRPr b="0" lang="en-US" sz="4400" strike="noStrike" u="none">
              <a:solidFill>
                <a:srgbClr val="ffffff"/>
              </a:solidFill>
              <a:uFillTx/>
              <a:latin typeface="Arial"/>
            </a:endParaRPr>
          </a:p>
        </p:txBody>
      </p:sp>
      <p:sp>
        <p:nvSpPr>
          <p:cNvPr id="481" name="PlaceHolder 9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if we would judge ourselves,  </a:t>
            </a:r>
            <a:endParaRPr b="0" lang="en-US" sz="3200" strike="noStrike" u="none">
              <a:solidFill>
                <a:srgbClr val="ffffff"/>
              </a:solidFill>
              <a:uFillTx/>
              <a:latin typeface="Arial"/>
            </a:endParaRPr>
          </a:p>
        </p:txBody>
      </p:sp>
      <p:sp>
        <p:nvSpPr>
          <p:cNvPr id="482" name="PlaceHolder 9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pues, nos examináramos a nosotros mismos, </a:t>
            </a:r>
            <a:endParaRPr b="0" lang="en-US" sz="3200" strike="noStrike" u="none">
              <a:solidFill>
                <a:srgbClr val="ffffff"/>
              </a:solidFill>
              <a:uFillTx/>
              <a:latin typeface="Arial"/>
            </a:endParaRPr>
          </a:p>
        </p:txBody>
      </p:sp>
      <p:sp>
        <p:nvSpPr>
          <p:cNvPr id="483" name="PlaceHolder 9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nous nous jugions nous-mêmes,</a:t>
            </a:r>
            <a:endParaRPr b="0" lang="en-US" sz="3200" strike="noStrike" u="none">
              <a:solidFill>
                <a:srgbClr val="ffffff"/>
              </a:solidFill>
              <a:uFillTx/>
              <a:latin typeface="Arial"/>
            </a:endParaRPr>
          </a:p>
        </p:txBody>
      </p:sp>
      <p:sp>
        <p:nvSpPr>
          <p:cNvPr id="484" name="PlaceHolder 9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δὲ ἑαυτοὺς διεκρίνομεν,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#13</a:t>
            </a:r>
            <a:endParaRPr b="0" lang="en-US" sz="4400" strike="noStrike" u="none">
              <a:solidFill>
                <a:srgbClr val="ffffff"/>
              </a:solidFill>
              <a:uFillTx/>
              <a:latin typeface="Arial"/>
            </a:endParaRPr>
          </a:p>
        </p:txBody>
      </p:sp>
      <p:sp>
        <p:nvSpPr>
          <p:cNvPr id="48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tot 1 Corinthians 12:8, by what means is another given the word of knowledge?  </a:t>
            </a:r>
            <a:endParaRPr b="0" lang="en-US" sz="3200" strike="noStrike" u="none">
              <a:solidFill>
                <a:srgbClr val="ffffff"/>
              </a:solidFill>
              <a:uFillTx/>
              <a:latin typeface="Arial"/>
            </a:endParaRPr>
          </a:p>
        </p:txBody>
      </p:sp>
      <p:sp>
        <p:nvSpPr>
          <p:cNvPr id="487" name="PlaceHolder 10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12:8, ¿por qué medio se le da a otro la palabra de ciencia? </a:t>
            </a:r>
            <a:endParaRPr b="0" lang="en-US" sz="3200" strike="noStrike" u="none">
              <a:solidFill>
                <a:srgbClr val="ffffff"/>
              </a:solidFill>
              <a:uFillTx/>
              <a:latin typeface="Arial"/>
            </a:endParaRPr>
          </a:p>
        </p:txBody>
      </p:sp>
      <p:sp>
        <p:nvSpPr>
          <p:cNvPr id="488" name="PlaceHolder 10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12:8, par quel moyen un autre reçoit-il la parole de connaissance?</a:t>
            </a:r>
            <a:endParaRPr b="0" lang="en-US" sz="3200" strike="noStrike" u="none">
              <a:solidFill>
                <a:srgbClr val="ffffff"/>
              </a:solidFill>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90" name="TextBox 3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91" name="TextBox 3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92" name="TextBox 3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93" name="TextBox 3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94" name="TextBox 3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95" name="TextBox 3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96" name="TextBox 3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97" name="TextBox 3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98" name="TextBox 3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99" name="TextBox 3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00" name="TextBox 3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01" name="TextBox 3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02" name="TextBox 3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03" name="TextBox 3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04" name="TextBox 3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05" name="TextBox 3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06" name="TextBox 3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07" name="TextBox 3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08" name="TextBox 3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09" name="TextBox 3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10" name="TextBox 3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11" name="TextBox 3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12" name="TextBox 3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13" name="TextBox 3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14" name="TextBox 3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#13</a:t>
            </a:r>
            <a:endParaRPr b="0" lang="en-US" sz="4400" strike="noStrike" u="none">
              <a:solidFill>
                <a:srgbClr val="ffffff"/>
              </a:solidFill>
              <a:uFillTx/>
              <a:latin typeface="Arial"/>
            </a:endParaRPr>
          </a:p>
        </p:txBody>
      </p:sp>
      <p:sp>
        <p:nvSpPr>
          <p:cNvPr id="516" name="PlaceHolder 10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through the same Spirit,  </a:t>
            </a:r>
            <a:endParaRPr b="0" lang="en-US" sz="3200" strike="noStrike" u="none">
              <a:solidFill>
                <a:srgbClr val="ffffff"/>
              </a:solidFill>
              <a:uFillTx/>
              <a:latin typeface="Arial"/>
            </a:endParaRPr>
          </a:p>
        </p:txBody>
      </p:sp>
      <p:sp>
        <p:nvSpPr>
          <p:cNvPr id="517" name="PlaceHolder 10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el mismo Espíritu; </a:t>
            </a:r>
            <a:endParaRPr b="0" lang="en-US" sz="3200" strike="noStrike" u="none">
              <a:solidFill>
                <a:srgbClr val="ffffff"/>
              </a:solidFill>
              <a:uFillTx/>
              <a:latin typeface="Arial"/>
            </a:endParaRPr>
          </a:p>
        </p:txBody>
      </p:sp>
      <p:sp>
        <p:nvSpPr>
          <p:cNvPr id="518" name="PlaceHolder 10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le même Esprit;</a:t>
            </a:r>
            <a:endParaRPr b="0" lang="en-US" sz="3200" strike="noStrike" u="none">
              <a:solidFill>
                <a:srgbClr val="ffffff"/>
              </a:solidFill>
              <a:uFillTx/>
              <a:latin typeface="Arial"/>
            </a:endParaRPr>
          </a:p>
        </p:txBody>
      </p:sp>
      <p:sp>
        <p:nvSpPr>
          <p:cNvPr id="519" name="PlaceHolder 10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κατὰ τὸ αὐτὸ πνεῦμα,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Let the Testing Begin</a:t>
            </a:r>
            <a:endParaRPr b="0" lang="en-US" sz="66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#14</a:t>
            </a:r>
            <a:endParaRPr b="0" lang="en-US" sz="4400" strike="noStrike" u="none">
              <a:solidFill>
                <a:srgbClr val="ffffff"/>
              </a:solidFill>
              <a:uFillTx/>
              <a:latin typeface="Arial"/>
            </a:endParaRPr>
          </a:p>
        </p:txBody>
      </p:sp>
      <p:sp>
        <p:nvSpPr>
          <p:cNvPr id="52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12:3, who might call Jesus accursed?  </a:t>
            </a:r>
            <a:endParaRPr b="0" lang="en-US" sz="3200" strike="noStrike" u="none">
              <a:solidFill>
                <a:srgbClr val="ffffff"/>
              </a:solidFill>
              <a:uFillTx/>
              <a:latin typeface="Arial"/>
            </a:endParaRPr>
          </a:p>
        </p:txBody>
      </p:sp>
      <p:sp>
        <p:nvSpPr>
          <p:cNvPr id="522" name="PlaceHolder 13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12:3, ¿quién podría llamar anatema a Jesús? </a:t>
            </a:r>
            <a:endParaRPr b="0" lang="en-US" sz="3200" strike="noStrike" u="none">
              <a:solidFill>
                <a:srgbClr val="ffffff"/>
              </a:solidFill>
              <a:uFillTx/>
              <a:latin typeface="Arial"/>
            </a:endParaRPr>
          </a:p>
        </p:txBody>
      </p:sp>
      <p:sp>
        <p:nvSpPr>
          <p:cNvPr id="523" name="PlaceHolder 13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12:3, qui pourrait qualifier Jésus de maudit?</a:t>
            </a:r>
            <a:endParaRPr b="0" lang="en-US" sz="3200" strike="noStrike" u="none">
              <a:solidFill>
                <a:srgbClr val="ffffff"/>
              </a:solidFill>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25" name="TextBox 4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26" name="TextBox 4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27" name="TextBox 4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28" name="TextBox 4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29" name="TextBox 4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30" name="TextBox 4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31" name="TextBox 4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32" name="TextBox 4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33" name="TextBox 4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34" name="TextBox 4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35" name="TextBox 4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36" name="TextBox 4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37" name="TextBox 4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38" name="TextBox 4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39" name="TextBox 4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40" name="TextBox 4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41" name="TextBox 4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42" name="TextBox 4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43" name="TextBox 4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44" name="TextBox 4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45" name="TextBox 4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46" name="TextBox 4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47" name="TextBox 4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48" name="TextBox 4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49" name="TextBox 4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#14</a:t>
            </a:r>
            <a:endParaRPr b="0" lang="en-US" sz="4400" strike="noStrike" u="none">
              <a:solidFill>
                <a:srgbClr val="ffffff"/>
              </a:solidFill>
              <a:uFillTx/>
              <a:latin typeface="Arial"/>
            </a:endParaRPr>
          </a:p>
        </p:txBody>
      </p:sp>
      <p:sp>
        <p:nvSpPr>
          <p:cNvPr id="551" name="PlaceHolder 14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no one speaking by the Spirit of God  </a:t>
            </a:r>
            <a:endParaRPr b="0" lang="en-US" sz="3200" strike="noStrike" u="none">
              <a:solidFill>
                <a:srgbClr val="ffffff"/>
              </a:solidFill>
              <a:uFillTx/>
              <a:latin typeface="Arial"/>
            </a:endParaRPr>
          </a:p>
        </p:txBody>
      </p:sp>
      <p:sp>
        <p:nvSpPr>
          <p:cNvPr id="552" name="PlaceHolder 14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nadie que hable por el Espíritu de Dios </a:t>
            </a:r>
            <a:endParaRPr b="0" lang="en-US" sz="3200" strike="noStrike" u="none">
              <a:solidFill>
                <a:srgbClr val="ffffff"/>
              </a:solidFill>
              <a:uFillTx/>
              <a:latin typeface="Arial"/>
            </a:endParaRPr>
          </a:p>
        </p:txBody>
      </p:sp>
      <p:sp>
        <p:nvSpPr>
          <p:cNvPr id="553" name="PlaceHolder 14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s'il parle par l'Esprit de Dieu, ne dit:</a:t>
            </a:r>
            <a:endParaRPr b="0" lang="en-US" sz="3200" strike="noStrike" u="none">
              <a:solidFill>
                <a:srgbClr val="ffffff"/>
              </a:solidFill>
              <a:uFillTx/>
              <a:latin typeface="Arial"/>
            </a:endParaRPr>
          </a:p>
        </p:txBody>
      </p:sp>
      <p:sp>
        <p:nvSpPr>
          <p:cNvPr id="554" name="PlaceHolder 14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οὐδεὶς ἐν πνεύματι θεοῦ λαλῶν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#15</a:t>
            </a:r>
            <a:endParaRPr b="0" lang="en-US" sz="4400" strike="noStrike" u="none">
              <a:solidFill>
                <a:srgbClr val="ffffff"/>
              </a:solidFill>
              <a:uFillTx/>
              <a:latin typeface="Arial"/>
            </a:endParaRPr>
          </a:p>
        </p:txBody>
      </p:sp>
      <p:sp>
        <p:nvSpPr>
          <p:cNvPr id="55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11:24, what did Jesus say we should think about when we eat the bread at the Lord's Supper?  </a:t>
            </a:r>
            <a:endParaRPr b="0" lang="en-US" sz="3200" strike="noStrike" u="none">
              <a:solidFill>
                <a:srgbClr val="ffffff"/>
              </a:solidFill>
              <a:uFillTx/>
              <a:latin typeface="Arial"/>
            </a:endParaRPr>
          </a:p>
        </p:txBody>
      </p:sp>
      <p:sp>
        <p:nvSpPr>
          <p:cNvPr id="557" name="PlaceHolder 14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11:24, ¿en qué dijo Jesús que deberíamos pensar cuando comemos el pan en la Cena del Señor? </a:t>
            </a:r>
            <a:endParaRPr b="0" lang="en-US" sz="3200" strike="noStrike" u="none">
              <a:solidFill>
                <a:srgbClr val="ffffff"/>
              </a:solidFill>
              <a:uFillTx/>
              <a:latin typeface="Arial"/>
            </a:endParaRPr>
          </a:p>
        </p:txBody>
      </p:sp>
      <p:sp>
        <p:nvSpPr>
          <p:cNvPr id="558" name="PlaceHolder 14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11:24, à quoi Jésus dit-il que nous devrions penser lorsque nous mangeons le pain lors de la Cène du Seigneur?</a:t>
            </a:r>
            <a:endParaRPr b="0" lang="en-US" sz="3200" strike="noStrike" u="none">
              <a:solidFill>
                <a:srgbClr val="ffffff"/>
              </a:solidFill>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60" name="TextBox 4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61" name="TextBox 4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62" name="TextBox 4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63" name="TextBox 4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64" name="TextBox 4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65" name="TextBox 4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66" name="TextBox 4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67" name="TextBox 4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68" name="TextBox 4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69" name="TextBox 4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70" name="TextBox 4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71" name="TextBox 4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72" name="TextBox 4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73" name="TextBox 4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74" name="TextBox 4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75" name="TextBox 4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76" name="TextBox 4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77" name="TextBox 4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78" name="TextBox 4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79" name="TextBox 4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80" name="TextBox 4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81" name="TextBox 4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82" name="TextBox 4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83" name="TextBox 4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84" name="TextBox 4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#15</a:t>
            </a:r>
            <a:endParaRPr b="0" lang="en-US" sz="4400" strike="noStrike" u="none">
              <a:solidFill>
                <a:srgbClr val="ffffff"/>
              </a:solidFill>
              <a:uFillTx/>
              <a:latin typeface="Arial"/>
            </a:endParaRPr>
          </a:p>
        </p:txBody>
      </p:sp>
      <p:sp>
        <p:nvSpPr>
          <p:cNvPr id="586" name="PlaceHolder 14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do this in remembrance of Me.”  </a:t>
            </a:r>
            <a:endParaRPr b="0" lang="en-US" sz="3200" strike="noStrike" u="none">
              <a:solidFill>
                <a:srgbClr val="ffffff"/>
              </a:solidFill>
              <a:uFillTx/>
              <a:latin typeface="Arial"/>
            </a:endParaRPr>
          </a:p>
        </p:txBody>
      </p:sp>
      <p:sp>
        <p:nvSpPr>
          <p:cNvPr id="587" name="PlaceHolder 15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haced esto en memoria de mí.» </a:t>
            </a:r>
            <a:endParaRPr b="0" lang="en-US" sz="3200" strike="noStrike" u="none">
              <a:solidFill>
                <a:srgbClr val="ffffff"/>
              </a:solidFill>
              <a:uFillTx/>
              <a:latin typeface="Arial"/>
            </a:endParaRPr>
          </a:p>
        </p:txBody>
      </p:sp>
      <p:sp>
        <p:nvSpPr>
          <p:cNvPr id="588" name="PlaceHolder 15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faites ceci en mémoire de moi.</a:t>
            </a:r>
            <a:endParaRPr b="0" lang="en-US" sz="3200" strike="noStrike" u="none">
              <a:solidFill>
                <a:srgbClr val="ffffff"/>
              </a:solidFill>
              <a:uFillTx/>
              <a:latin typeface="Arial"/>
            </a:endParaRPr>
          </a:p>
        </p:txBody>
      </p:sp>
      <p:sp>
        <p:nvSpPr>
          <p:cNvPr id="589" name="PlaceHolder 15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ποιεῖτε εἰς τὴν ἐμὴν ἀνάμνησιν.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#16</a:t>
            </a:r>
            <a:endParaRPr b="0" lang="en-US" sz="4400" strike="noStrike" u="none">
              <a:solidFill>
                <a:srgbClr val="ffffff"/>
              </a:solidFill>
              <a:uFillTx/>
              <a:latin typeface="Arial"/>
            </a:endParaRPr>
          </a:p>
        </p:txBody>
      </p:sp>
      <p:sp>
        <p:nvSpPr>
          <p:cNvPr id="59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11:32, we are chastened by the Lord when what happends?  </a:t>
            </a:r>
            <a:endParaRPr b="0" lang="en-US" sz="3200" strike="noStrike" u="none">
              <a:solidFill>
                <a:srgbClr val="ffffff"/>
              </a:solidFill>
              <a:uFillTx/>
              <a:latin typeface="Arial"/>
            </a:endParaRPr>
          </a:p>
        </p:txBody>
      </p:sp>
      <p:sp>
        <p:nvSpPr>
          <p:cNvPr id="592" name="PlaceHolder 15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11:32, somos castigados por el Señor, ¿cuándo qué sucede? </a:t>
            </a:r>
            <a:endParaRPr b="0" lang="en-US" sz="3200" strike="noStrike" u="none">
              <a:solidFill>
                <a:srgbClr val="ffffff"/>
              </a:solidFill>
              <a:uFillTx/>
              <a:latin typeface="Arial"/>
            </a:endParaRPr>
          </a:p>
        </p:txBody>
      </p:sp>
      <p:sp>
        <p:nvSpPr>
          <p:cNvPr id="593" name="PlaceHolder 15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11:32, nous sommes châtiés par le Seigneur quand que se passe-t-il?</a:t>
            </a:r>
            <a:endParaRPr b="0" lang="en-US" sz="3200" strike="noStrike" u="none">
              <a:solidFill>
                <a:srgbClr val="ffffff"/>
              </a:solidFill>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95" name="TextBox 4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96" name="TextBox 4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97" name="TextBox 4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98" name="TextBox 4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99" name="TextBox 4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00" name="TextBox 4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01" name="TextBox 4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02" name="TextBox 4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03" name="TextBox 4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04" name="TextBox 4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05" name="TextBox 4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06" name="TextBox 4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07" name="TextBox 4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08" name="TextBox 4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09" name="TextBox 4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10" name="TextBox 4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11" name="TextBox 4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12" name="TextBox 4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13" name="TextBox 4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14" name="TextBox 4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15" name="TextBox 4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16" name="TextBox 4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17" name="TextBox 4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18" name="TextBox 4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19" name="TextBox 4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#16</a:t>
            </a:r>
            <a:endParaRPr b="0" lang="en-US" sz="4400" strike="noStrike" u="none">
              <a:solidFill>
                <a:srgbClr val="ffffff"/>
              </a:solidFill>
              <a:uFillTx/>
              <a:latin typeface="Arial"/>
            </a:endParaRPr>
          </a:p>
        </p:txBody>
      </p:sp>
      <p:sp>
        <p:nvSpPr>
          <p:cNvPr id="621" name="PlaceHolder 15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when we are judged,  </a:t>
            </a:r>
            <a:endParaRPr b="0" lang="en-US" sz="3200" strike="noStrike" u="none">
              <a:solidFill>
                <a:srgbClr val="ffffff"/>
              </a:solidFill>
              <a:uFillTx/>
              <a:latin typeface="Arial"/>
            </a:endParaRPr>
          </a:p>
        </p:txBody>
      </p:sp>
      <p:sp>
        <p:nvSpPr>
          <p:cNvPr id="622" name="PlaceHolder 15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siendo juzgados, </a:t>
            </a:r>
            <a:endParaRPr b="0" lang="en-US" sz="3200" strike="noStrike" u="none">
              <a:solidFill>
                <a:srgbClr val="ffffff"/>
              </a:solidFill>
              <a:uFillTx/>
              <a:latin typeface="Arial"/>
            </a:endParaRPr>
          </a:p>
        </p:txBody>
      </p:sp>
      <p:sp>
        <p:nvSpPr>
          <p:cNvPr id="623" name="PlaceHolder 16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quand nous sommes jugés,</a:t>
            </a:r>
            <a:endParaRPr b="0" lang="en-US" sz="3200" strike="noStrike" u="none">
              <a:solidFill>
                <a:srgbClr val="ffffff"/>
              </a:solidFill>
              <a:uFillTx/>
              <a:latin typeface="Arial"/>
            </a:endParaRPr>
          </a:p>
        </p:txBody>
      </p:sp>
      <p:sp>
        <p:nvSpPr>
          <p:cNvPr id="624" name="PlaceHolder 16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κρινόμενοι δὲ</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#17</a:t>
            </a:r>
            <a:endParaRPr b="0" lang="en-US" sz="4400" strike="noStrike" u="none">
              <a:solidFill>
                <a:srgbClr val="ffffff"/>
              </a:solidFill>
              <a:uFillTx/>
              <a:latin typeface="Arial"/>
            </a:endParaRPr>
          </a:p>
        </p:txBody>
      </p:sp>
      <p:sp>
        <p:nvSpPr>
          <p:cNvPr id="62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12:7, what is given to each one for the profit of all?  </a:t>
            </a:r>
            <a:endParaRPr b="0" lang="en-US" sz="3200" strike="noStrike" u="none">
              <a:solidFill>
                <a:srgbClr val="ffffff"/>
              </a:solidFill>
              <a:uFillTx/>
              <a:latin typeface="Arial"/>
            </a:endParaRPr>
          </a:p>
        </p:txBody>
      </p:sp>
      <p:sp>
        <p:nvSpPr>
          <p:cNvPr id="627" name="PlaceHolder 16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12:7 ¿qué se da a cada uno para beneficio de todos? </a:t>
            </a:r>
            <a:endParaRPr b="0" lang="en-US" sz="3200" strike="noStrike" u="none">
              <a:solidFill>
                <a:srgbClr val="ffffff"/>
              </a:solidFill>
              <a:uFillTx/>
              <a:latin typeface="Arial"/>
            </a:endParaRPr>
          </a:p>
        </p:txBody>
      </p:sp>
      <p:sp>
        <p:nvSpPr>
          <p:cNvPr id="628" name="PlaceHolder 16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12:7, qu’est-ce qui est donné à chacun pour le bénéfice de tous?</a:t>
            </a:r>
            <a:endParaRPr b="0" lang="en-US" sz="3200" strike="noStrike" u="none">
              <a:solidFill>
                <a:srgbClr val="ffffff"/>
              </a:solidFill>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30" name="TextBox 4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31" name="TextBox 4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32" name="TextBox 4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33" name="TextBox 5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34" name="TextBox 5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35" name="TextBox 5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36" name="TextBox 5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37" name="TextBox 5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38" name="TextBox 5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39" name="TextBox 5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40" name="TextBox 5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41" name="TextBox 5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42" name="TextBox 5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43" name="TextBox 5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44" name="TextBox 5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45" name="TextBox 5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46" name="TextBox 5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47" name="TextBox 5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48" name="TextBox 5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49" name="TextBox 5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50" name="TextBox 5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51" name="TextBox 5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52" name="TextBox 5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53" name="TextBox 5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54" name="TextBox 5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#17</a:t>
            </a:r>
            <a:endParaRPr b="0" lang="en-US" sz="4400" strike="noStrike" u="none">
              <a:solidFill>
                <a:srgbClr val="ffffff"/>
              </a:solidFill>
              <a:uFillTx/>
              <a:latin typeface="Arial"/>
            </a:endParaRPr>
          </a:p>
        </p:txBody>
      </p:sp>
      <p:sp>
        <p:nvSpPr>
          <p:cNvPr id="656" name="PlaceHolder 16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the manifestation of the Spirit  </a:t>
            </a:r>
            <a:endParaRPr b="0" lang="en-US" sz="3200" strike="noStrike" u="none">
              <a:solidFill>
                <a:srgbClr val="ffffff"/>
              </a:solidFill>
              <a:uFillTx/>
              <a:latin typeface="Arial"/>
            </a:endParaRPr>
          </a:p>
        </p:txBody>
      </p:sp>
      <p:sp>
        <p:nvSpPr>
          <p:cNvPr id="657" name="PlaceHolder 16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 manifestación del Espíritu </a:t>
            </a:r>
            <a:endParaRPr b="0" lang="en-US" sz="3200" strike="noStrike" u="none">
              <a:solidFill>
                <a:srgbClr val="ffffff"/>
              </a:solidFill>
              <a:uFillTx/>
              <a:latin typeface="Arial"/>
            </a:endParaRPr>
          </a:p>
        </p:txBody>
      </p:sp>
      <p:sp>
        <p:nvSpPr>
          <p:cNvPr id="658" name="PlaceHolder 16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Or, à chacun la manifestation de l'Esprit</a:t>
            </a:r>
            <a:endParaRPr b="0" lang="en-US" sz="3200" strike="noStrike" u="none">
              <a:solidFill>
                <a:srgbClr val="ffffff"/>
              </a:solidFill>
              <a:uFillTx/>
              <a:latin typeface="Arial"/>
            </a:endParaRPr>
          </a:p>
        </p:txBody>
      </p:sp>
      <p:sp>
        <p:nvSpPr>
          <p:cNvPr id="659" name="PlaceHolder 17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 φανέρωσις τοῦ πνεύματος πρὸς τὸ</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#18</a:t>
            </a:r>
            <a:endParaRPr b="0" lang="en-US" sz="4400" strike="noStrike" u="none">
              <a:solidFill>
                <a:srgbClr val="ffffff"/>
              </a:solidFill>
              <a:uFillTx/>
              <a:latin typeface="Arial"/>
            </a:endParaRPr>
          </a:p>
        </p:txBody>
      </p:sp>
      <p:sp>
        <p:nvSpPr>
          <p:cNvPr id="66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11:34, what did Paul say he would do when he comes to Corinth?  </a:t>
            </a:r>
            <a:endParaRPr b="0" lang="en-US" sz="3200" strike="noStrike" u="none">
              <a:solidFill>
                <a:srgbClr val="ffffff"/>
              </a:solidFill>
              <a:uFillTx/>
              <a:latin typeface="Arial"/>
            </a:endParaRPr>
          </a:p>
        </p:txBody>
      </p:sp>
      <p:sp>
        <p:nvSpPr>
          <p:cNvPr id="662" name="PlaceHolder 17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11:34, ¿qué dijo Pablo que haría cuando viniera a Corinto? </a:t>
            </a:r>
            <a:endParaRPr b="0" lang="en-US" sz="3200" strike="noStrike" u="none">
              <a:solidFill>
                <a:srgbClr val="ffffff"/>
              </a:solidFill>
              <a:uFillTx/>
              <a:latin typeface="Arial"/>
            </a:endParaRPr>
          </a:p>
        </p:txBody>
      </p:sp>
      <p:sp>
        <p:nvSpPr>
          <p:cNvPr id="663" name="PlaceHolder 17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11:34, qu’est-ce que Paul a dit qu’il ferait quand il viendrait à Corinthe?</a:t>
            </a:r>
            <a:endParaRPr b="0" lang="en-US" sz="3200" strike="noStrike" u="none">
              <a:solidFill>
                <a:srgbClr val="ffffff"/>
              </a:solidFill>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65" name="TextBox 5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66" name="TextBox 5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67" name="TextBox 5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68" name="TextBox 5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69" name="TextBox 5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70" name="TextBox 5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71" name="TextBox 5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72" name="TextBox 5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73" name="TextBox 5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74" name="TextBox 5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75" name="TextBox 5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76" name="TextBox 5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77" name="TextBox 5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78" name="TextBox 5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79" name="TextBox 5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80" name="TextBox 5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81" name="TextBox 5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82" name="TextBox 5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83" name="TextBox 5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84" name="TextBox 5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85" name="TextBox 5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86" name="TextBox 5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87" name="TextBox 5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88" name="TextBox 5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89" name="TextBox 5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#18</a:t>
            </a:r>
            <a:endParaRPr b="0" lang="en-US" sz="4400" strike="noStrike" u="none">
              <a:solidFill>
                <a:srgbClr val="ffffff"/>
              </a:solidFill>
              <a:uFillTx/>
              <a:latin typeface="Arial"/>
            </a:endParaRPr>
          </a:p>
        </p:txBody>
      </p:sp>
      <p:sp>
        <p:nvSpPr>
          <p:cNvPr id="691" name="PlaceHolder 17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the rest I will set in order  </a:t>
            </a:r>
            <a:endParaRPr b="0" lang="en-US" sz="3200" strike="noStrike" u="none">
              <a:solidFill>
                <a:srgbClr val="ffffff"/>
              </a:solidFill>
              <a:uFillTx/>
              <a:latin typeface="Arial"/>
            </a:endParaRPr>
          </a:p>
        </p:txBody>
      </p:sp>
      <p:sp>
        <p:nvSpPr>
          <p:cNvPr id="692" name="PlaceHolder 17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Las demás cosas las pondré en orden </a:t>
            </a:r>
            <a:endParaRPr b="0" lang="en-US" sz="3200" strike="noStrike" u="none">
              <a:solidFill>
                <a:srgbClr val="ffffff"/>
              </a:solidFill>
              <a:uFillTx/>
              <a:latin typeface="Arial"/>
            </a:endParaRPr>
          </a:p>
        </p:txBody>
      </p:sp>
      <p:sp>
        <p:nvSpPr>
          <p:cNvPr id="693" name="PlaceHolder 17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réglerai les autres choses</a:t>
            </a:r>
            <a:endParaRPr b="0" lang="en-US" sz="3200" strike="noStrike" u="none">
              <a:solidFill>
                <a:srgbClr val="ffffff"/>
              </a:solidFill>
              <a:uFillTx/>
              <a:latin typeface="Arial"/>
            </a:endParaRPr>
          </a:p>
        </p:txBody>
      </p:sp>
      <p:sp>
        <p:nvSpPr>
          <p:cNvPr id="694" name="PlaceHolder 17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διατάξομαι.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a:t>
            </a:r>
            <a:endParaRPr b="0" lang="en-US" sz="4400" strike="noStrike" u="none">
              <a:solidFill>
                <a:srgbClr val="ffffff"/>
              </a:solidFill>
              <a:uFillTx/>
              <a:latin typeface="Arial"/>
            </a:endParaRPr>
          </a:p>
        </p:txBody>
      </p:sp>
      <p:sp>
        <p:nvSpPr>
          <p:cNvPr id="6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12:3, no one can say that Jesus is Lord except by what?  </a:t>
            </a:r>
            <a:endParaRPr b="0" lang="en-US" sz="3200" strike="noStrike" u="none">
              <a:solidFill>
                <a:srgbClr val="ffffff"/>
              </a:solidFill>
              <a:uFillTx/>
              <a:latin typeface="Arial"/>
            </a:endParaRPr>
          </a:p>
        </p:txBody>
      </p:sp>
      <p:sp>
        <p:nvSpPr>
          <p:cNvPr id="67" name="PlaceHolder 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12:3, ¿nadie puede decir que Jesús es Señor sino por qué? </a:t>
            </a:r>
            <a:endParaRPr b="0" lang="en-US" sz="3200" strike="noStrike" u="none">
              <a:solidFill>
                <a:srgbClr val="ffffff"/>
              </a:solidFill>
              <a:uFillTx/>
              <a:latin typeface="Arial"/>
            </a:endParaRPr>
          </a:p>
        </p:txBody>
      </p:sp>
      <p:sp>
        <p:nvSpPr>
          <p:cNvPr id="68" name="PlaceHolder 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12:3, personne ne peut dire que Jésus est Seigneur, sauf par quoi?</a:t>
            </a:r>
            <a:endParaRPr b="0" lang="en-US" sz="3200" strike="noStrike" u="none">
              <a:solidFill>
                <a:srgbClr val="ffffff"/>
              </a:solidFill>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 name="TextBox 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1" name="TextBox 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2" name="TextBox 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 name="TextBox 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4" name="TextBox 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5" name="TextBox 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6" name="TextBox 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 name="TextBox 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8" name="TextBox 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9" name="TextBox 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0" name="TextBox 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 name="TextBox 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2" name="TextBox 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3" name="TextBox 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4" name="TextBox 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 name="TextBox 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6" name="TextBox 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7" name="TextBox 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8" name="TextBox 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 name="TextBox 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0" name="TextBox 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1" name="TextBox 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2" name="TextBox 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 name="TextBox 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4" name="TextBox 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#19</a:t>
            </a:r>
            <a:endParaRPr b="0" lang="en-US" sz="4400" strike="noStrike" u="none">
              <a:solidFill>
                <a:srgbClr val="ffffff"/>
              </a:solidFill>
              <a:uFillTx/>
              <a:latin typeface="Arial"/>
            </a:endParaRPr>
          </a:p>
        </p:txBody>
      </p:sp>
      <p:sp>
        <p:nvSpPr>
          <p:cNvPr id="69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12:4, even though there is the same Spirit, what are there many of?  </a:t>
            </a:r>
            <a:endParaRPr b="0" lang="en-US" sz="3200" strike="noStrike" u="none">
              <a:solidFill>
                <a:srgbClr val="ffffff"/>
              </a:solidFill>
              <a:uFillTx/>
              <a:latin typeface="Arial"/>
            </a:endParaRPr>
          </a:p>
        </p:txBody>
      </p:sp>
      <p:sp>
        <p:nvSpPr>
          <p:cNvPr id="697" name="PlaceHolder 18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12:4, aunque hay el mismo Espíritu, ¿de qué hay muchos? </a:t>
            </a:r>
            <a:endParaRPr b="0" lang="en-US" sz="3200" strike="noStrike" u="none">
              <a:solidFill>
                <a:srgbClr val="ffffff"/>
              </a:solidFill>
              <a:uFillTx/>
              <a:latin typeface="Arial"/>
            </a:endParaRPr>
          </a:p>
        </p:txBody>
      </p:sp>
      <p:sp>
        <p:nvSpPr>
          <p:cNvPr id="698" name="PlaceHolder 18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12:4, même s’il y a le même Esprit, de quoi y a-t-il plusieurs?</a:t>
            </a:r>
            <a:endParaRPr b="0" lang="en-US" sz="3200" strike="noStrike" u="none">
              <a:solidFill>
                <a:srgbClr val="ffffff"/>
              </a:solidFill>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0" name="TextBox 5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01" name="TextBox 5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02" name="TextBox 5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03" name="TextBox 5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04" name="TextBox 5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05" name="TextBox 5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06" name="TextBox 5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07" name="TextBox 5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08" name="TextBox 5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09" name="TextBox 5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10" name="TextBox 5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11" name="TextBox 5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12" name="TextBox 5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13" name="TextBox 5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14" name="TextBox 5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15" name="TextBox 5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16" name="TextBox 5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17" name="TextBox 5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18" name="TextBox 5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19" name="TextBox 5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20" name="TextBox 5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21" name="TextBox 5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22" name="TextBox 5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23" name="TextBox 5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24" name="TextBox 5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#19</a:t>
            </a:r>
            <a:endParaRPr b="0" lang="en-US" sz="4400" strike="noStrike" u="none">
              <a:solidFill>
                <a:srgbClr val="ffffff"/>
              </a:solidFill>
              <a:uFillTx/>
              <a:latin typeface="Arial"/>
            </a:endParaRPr>
          </a:p>
        </p:txBody>
      </p:sp>
      <p:sp>
        <p:nvSpPr>
          <p:cNvPr id="726" name="PlaceHolder 18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 are diversities of gifts,  </a:t>
            </a:r>
            <a:endParaRPr b="0" lang="en-US" sz="3200" strike="noStrike" u="none">
              <a:solidFill>
                <a:srgbClr val="ffffff"/>
              </a:solidFill>
              <a:uFillTx/>
              <a:latin typeface="Arial"/>
            </a:endParaRPr>
          </a:p>
        </p:txBody>
      </p:sp>
      <p:sp>
        <p:nvSpPr>
          <p:cNvPr id="727" name="PlaceHolder 18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Ahora bien, hay diversidad de dones, </a:t>
            </a:r>
            <a:endParaRPr b="0" lang="en-US" sz="3200" strike="noStrike" u="none">
              <a:solidFill>
                <a:srgbClr val="ffffff"/>
              </a:solidFill>
              <a:uFillTx/>
              <a:latin typeface="Arial"/>
            </a:endParaRPr>
          </a:p>
        </p:txBody>
      </p:sp>
      <p:sp>
        <p:nvSpPr>
          <p:cNvPr id="728" name="PlaceHolder 18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y a diversité de dons,</a:t>
            </a:r>
            <a:endParaRPr b="0" lang="en-US" sz="3200" strike="noStrike" u="none">
              <a:solidFill>
                <a:srgbClr val="ffffff"/>
              </a:solidFill>
              <a:uFillTx/>
              <a:latin typeface="Arial"/>
            </a:endParaRPr>
          </a:p>
        </p:txBody>
      </p:sp>
      <p:sp>
        <p:nvSpPr>
          <p:cNvPr id="729" name="PlaceHolder 18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Διαιρέσεις δὲ χαρισμάτων εἰσίν,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#20</a:t>
            </a:r>
            <a:endParaRPr b="0" lang="en-US" sz="4400" strike="noStrike" u="none">
              <a:solidFill>
                <a:srgbClr val="ffffff"/>
              </a:solidFill>
              <a:uFillTx/>
              <a:latin typeface="Arial"/>
            </a:endParaRPr>
          </a:p>
        </p:txBody>
      </p:sp>
      <p:sp>
        <p:nvSpPr>
          <p:cNvPr id="73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12:10, what are 5 of the gifts of the Spirit?  </a:t>
            </a:r>
            <a:endParaRPr b="0" lang="en-US" sz="3200" strike="noStrike" u="none">
              <a:solidFill>
                <a:srgbClr val="ffffff"/>
              </a:solidFill>
              <a:uFillTx/>
              <a:latin typeface="Arial"/>
            </a:endParaRPr>
          </a:p>
        </p:txBody>
      </p:sp>
      <p:sp>
        <p:nvSpPr>
          <p:cNvPr id="732" name="PlaceHolder 19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12:10, ¿cuáles son 5 de los dones del Espíritu? </a:t>
            </a:r>
            <a:endParaRPr b="0" lang="en-US" sz="3200" strike="noStrike" u="none">
              <a:solidFill>
                <a:srgbClr val="ffffff"/>
              </a:solidFill>
              <a:uFillTx/>
              <a:latin typeface="Arial"/>
            </a:endParaRPr>
          </a:p>
        </p:txBody>
      </p:sp>
      <p:sp>
        <p:nvSpPr>
          <p:cNvPr id="733" name="PlaceHolder 19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12:10, quels sont les cinq dons de l’Esprit?</a:t>
            </a:r>
            <a:endParaRPr b="0" lang="en-US" sz="3200" strike="noStrike" u="none">
              <a:solidFill>
                <a:srgbClr val="ffffff"/>
              </a:solidFill>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35" name="TextBox 5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36" name="TextBox 5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37" name="TextBox 5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8" name="TextBox 5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39" name="TextBox 5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40" name="TextBox 5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41" name="TextBox 5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42" name="TextBox 5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43" name="TextBox 5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44" name="TextBox 5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45" name="TextBox 5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46" name="TextBox 5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47" name="TextBox 5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48" name="TextBox 5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49" name="TextBox 5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50" name="TextBox 5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51" name="TextBox 5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52" name="TextBox 5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53" name="TextBox 5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54" name="TextBox 5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55" name="TextBox 5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56" name="TextBox 5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57" name="TextBox 5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58" name="TextBox 5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59" name="TextBox 5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#20</a:t>
            </a:r>
            <a:endParaRPr b="0" lang="en-US" sz="4400" strike="noStrike" u="none">
              <a:solidFill>
                <a:srgbClr val="ffffff"/>
              </a:solidFill>
              <a:uFillTx/>
              <a:latin typeface="Arial"/>
            </a:endParaRPr>
          </a:p>
        </p:txBody>
      </p:sp>
      <p:sp>
        <p:nvSpPr>
          <p:cNvPr id="761" name="PlaceHolder 19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another the working of miracles, to another prophecy, to another discerning of spirits, to another different kinds of tongues, to another the interpretation of tongues.  </a:t>
            </a:r>
            <a:endParaRPr b="0" lang="en-US" sz="3200" strike="noStrike" u="none">
              <a:solidFill>
                <a:srgbClr val="ffffff"/>
              </a:solidFill>
              <a:uFillTx/>
              <a:latin typeface="Arial"/>
            </a:endParaRPr>
          </a:p>
        </p:txBody>
      </p:sp>
      <p:sp>
        <p:nvSpPr>
          <p:cNvPr id="762" name="PlaceHolder 19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otro, el hacer milagros; a otro, profecía; a otro, discernimiento de espíritus; a otro, diversos géneros de lenguas, y a otro, interpretación de lenguas. </a:t>
            </a:r>
            <a:endParaRPr b="0" lang="en-US" sz="3200" strike="noStrike" u="none">
              <a:solidFill>
                <a:srgbClr val="ffffff"/>
              </a:solidFill>
              <a:uFillTx/>
              <a:latin typeface="Arial"/>
            </a:endParaRPr>
          </a:p>
        </p:txBody>
      </p:sp>
      <p:sp>
        <p:nvSpPr>
          <p:cNvPr id="763" name="PlaceHolder 19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un autre, le don d'opérer des miracles; à un autre, la prophétie; à un autre, le discernement des esprits; à un autre, la diversité des langues; à un autre, l'interprétation des langues.</a:t>
            </a:r>
            <a:endParaRPr b="0" lang="en-US" sz="3200" strike="noStrike" u="none">
              <a:solidFill>
                <a:srgbClr val="ffffff"/>
              </a:solidFill>
              <a:uFillTx/>
              <a:latin typeface="Arial"/>
            </a:endParaRPr>
          </a:p>
        </p:txBody>
      </p:sp>
      <p:sp>
        <p:nvSpPr>
          <p:cNvPr id="764" name="PlaceHolder 19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fontScale="925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ἄλλῳ ἐνεργήματα δυνάμεων, ἄλλῳ προφητεία, ἄλλῳ διακρίσεις πνευμάτων, ἑτέρῳ γένη γλωσσῶν, ἄλλῳ ἑρμηνεία γλωσσῶν·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#21</a:t>
            </a:r>
            <a:endParaRPr b="0" lang="en-US" sz="4400" strike="noStrike" u="none">
              <a:solidFill>
                <a:srgbClr val="ffffff"/>
              </a:solidFill>
              <a:uFillTx/>
              <a:latin typeface="Arial"/>
            </a:endParaRPr>
          </a:p>
        </p:txBody>
      </p:sp>
      <p:sp>
        <p:nvSpPr>
          <p:cNvPr id="76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11:34, a person should eat at home if what is the case?  </a:t>
            </a:r>
            <a:endParaRPr b="0" lang="en-US" sz="3200" strike="noStrike" u="none">
              <a:solidFill>
                <a:srgbClr val="ffffff"/>
              </a:solidFill>
              <a:uFillTx/>
              <a:latin typeface="Arial"/>
            </a:endParaRPr>
          </a:p>
        </p:txBody>
      </p:sp>
      <p:sp>
        <p:nvSpPr>
          <p:cNvPr id="767" name="PlaceHolder 20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11:34, ¿una persona debe comer en casa si cuál es el caso? </a:t>
            </a:r>
            <a:endParaRPr b="0" lang="en-US" sz="3200" strike="noStrike" u="none">
              <a:solidFill>
                <a:srgbClr val="ffffff"/>
              </a:solidFill>
              <a:uFillTx/>
              <a:latin typeface="Arial"/>
            </a:endParaRPr>
          </a:p>
        </p:txBody>
      </p:sp>
      <p:sp>
        <p:nvSpPr>
          <p:cNvPr id="768" name="PlaceHolder 20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11:34, une personne devrait manger à la maison si quel est le cas?</a:t>
            </a:r>
            <a:endParaRPr b="0" lang="en-US" sz="3200" strike="noStrike" u="none">
              <a:solidFill>
                <a:srgbClr val="ffffff"/>
              </a:solidFill>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70" name="TextBox 6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71" name="TextBox 6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72" name="TextBox 6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73" name="TextBox 6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74" name="TextBox 6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75" name="TextBox 6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76" name="TextBox 6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7" name="TextBox 6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78" name="TextBox 6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79" name="TextBox 6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80" name="TextBox 6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81" name="TextBox 6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82" name="TextBox 6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83" name="TextBox 6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84" name="TextBox 6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85" name="TextBox 6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86" name="TextBox 6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87" name="TextBox 6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88" name="TextBox 6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89" name="TextBox 6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90" name="TextBox 6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91" name="TextBox 6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92" name="TextBox 6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93" name="TextBox 6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94" name="TextBox 6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#21</a:t>
            </a:r>
            <a:endParaRPr b="0" lang="en-US" sz="4400" strike="noStrike" u="none">
              <a:solidFill>
                <a:srgbClr val="ffffff"/>
              </a:solidFill>
              <a:uFillTx/>
              <a:latin typeface="Arial"/>
            </a:endParaRPr>
          </a:p>
        </p:txBody>
      </p:sp>
      <p:sp>
        <p:nvSpPr>
          <p:cNvPr id="796" name="PlaceHolder 20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if anyone is hungry,  </a:t>
            </a:r>
            <a:endParaRPr b="0" lang="en-US" sz="3200" strike="noStrike" u="none">
              <a:solidFill>
                <a:srgbClr val="ffffff"/>
              </a:solidFill>
              <a:uFillTx/>
              <a:latin typeface="Arial"/>
            </a:endParaRPr>
          </a:p>
        </p:txBody>
      </p:sp>
      <p:sp>
        <p:nvSpPr>
          <p:cNvPr id="797" name="PlaceHolder 20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alguno tiene hambre, </a:t>
            </a:r>
            <a:endParaRPr b="0" lang="en-US" sz="3200" strike="noStrike" u="none">
              <a:solidFill>
                <a:srgbClr val="ffffff"/>
              </a:solidFill>
              <a:uFillTx/>
              <a:latin typeface="Arial"/>
            </a:endParaRPr>
          </a:p>
        </p:txBody>
      </p:sp>
      <p:sp>
        <p:nvSpPr>
          <p:cNvPr id="798" name="PlaceHolder 20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quelqu'un a faim,</a:t>
            </a:r>
            <a:endParaRPr b="0" lang="en-US" sz="3200" strike="noStrike" u="none">
              <a:solidFill>
                <a:srgbClr val="ffffff"/>
              </a:solidFill>
              <a:uFillTx/>
              <a:latin typeface="Arial"/>
            </a:endParaRPr>
          </a:p>
        </p:txBody>
      </p:sp>
      <p:sp>
        <p:nvSpPr>
          <p:cNvPr id="799" name="PlaceHolder 20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εἴ τις πεινᾷ,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#22</a:t>
            </a:r>
            <a:endParaRPr b="0" lang="en-US" sz="4400" strike="noStrike" u="none">
              <a:solidFill>
                <a:srgbClr val="ffffff"/>
              </a:solidFill>
              <a:uFillTx/>
              <a:latin typeface="Arial"/>
            </a:endParaRPr>
          </a:p>
        </p:txBody>
      </p:sp>
      <p:sp>
        <p:nvSpPr>
          <p:cNvPr id="80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 what did Paul tell the brethren in Corinth about the fact that they were Gentiles carried away to these dumb idols?  </a:t>
            </a:r>
            <a:endParaRPr b="0" lang="en-US" sz="3200" strike="noStrike" u="none">
              <a:solidFill>
                <a:srgbClr val="ffffff"/>
              </a:solidFill>
              <a:uFillTx/>
              <a:latin typeface="Arial"/>
            </a:endParaRPr>
          </a:p>
        </p:txBody>
      </p:sp>
      <p:sp>
        <p:nvSpPr>
          <p:cNvPr id="802" name="PlaceHolder 20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 ¿qué les dijo Pablo a los hermanos de Corinto acerca del hecho de que eran gentiles llevados a estos ídolos mudos? </a:t>
            </a:r>
            <a:endParaRPr b="0" lang="en-US" sz="3200" strike="noStrike" u="none">
              <a:solidFill>
                <a:srgbClr val="ffffff"/>
              </a:solidFill>
              <a:uFillTx/>
              <a:latin typeface="Arial"/>
            </a:endParaRPr>
          </a:p>
        </p:txBody>
      </p:sp>
      <p:sp>
        <p:nvSpPr>
          <p:cNvPr id="803" name="PlaceHolder 21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12:2, qu’est-ce que Paul a dit aux frères de Corinthe sur le fait qu’ils étaient des Gentils emmenés vers ces idoles muettes?</a:t>
            </a:r>
            <a:endParaRPr b="0" lang="en-US" sz="3200" strike="noStrike" u="none">
              <a:solidFill>
                <a:srgbClr val="ffffff"/>
              </a:solidFill>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05" name="TextBox 6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06" name="TextBox 6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07" name="TextBox 6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08" name="TextBox 6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09" name="TextBox 6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10" name="TextBox 6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11" name="TextBox 6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12" name="TextBox 6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13" name="TextBox 6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14" name="TextBox 6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15" name="TextBox 6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6" name="TextBox 6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17" name="TextBox 6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18" name="TextBox 6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19" name="TextBox 6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20" name="TextBox 6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21" name="TextBox 6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22" name="TextBox 6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23" name="TextBox 6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24" name="TextBox 6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25" name="TextBox 6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26" name="TextBox 6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27" name="TextBox 6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28" name="TextBox 6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29" name="TextBox 6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#22</a:t>
            </a:r>
            <a:endParaRPr b="0" lang="en-US" sz="4400" strike="noStrike" u="none">
              <a:solidFill>
                <a:srgbClr val="ffffff"/>
              </a:solidFill>
              <a:uFillTx/>
              <a:latin typeface="Arial"/>
            </a:endParaRPr>
          </a:p>
        </p:txBody>
      </p:sp>
      <p:sp>
        <p:nvSpPr>
          <p:cNvPr id="831" name="PlaceHolder 21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You know  </a:t>
            </a:r>
            <a:endParaRPr b="0" lang="en-US" sz="3200" strike="noStrike" u="none">
              <a:solidFill>
                <a:srgbClr val="ffffff"/>
              </a:solidFill>
              <a:uFillTx/>
              <a:latin typeface="Arial"/>
            </a:endParaRPr>
          </a:p>
        </p:txBody>
      </p:sp>
      <p:sp>
        <p:nvSpPr>
          <p:cNvPr id="832" name="PlaceHolder 21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Sabéis </a:t>
            </a:r>
            <a:endParaRPr b="0" lang="en-US" sz="3200" strike="noStrike" u="none">
              <a:solidFill>
                <a:srgbClr val="ffffff"/>
              </a:solidFill>
              <a:uFillTx/>
              <a:latin typeface="Arial"/>
            </a:endParaRPr>
          </a:p>
        </p:txBody>
      </p:sp>
      <p:sp>
        <p:nvSpPr>
          <p:cNvPr id="833" name="PlaceHolder 21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Vous savez que,</a:t>
            </a:r>
            <a:endParaRPr b="0" lang="en-US" sz="3200" strike="noStrike" u="none">
              <a:solidFill>
                <a:srgbClr val="ffffff"/>
              </a:solidFill>
              <a:uFillTx/>
              <a:latin typeface="Arial"/>
            </a:endParaRPr>
          </a:p>
        </p:txBody>
      </p:sp>
      <p:sp>
        <p:nvSpPr>
          <p:cNvPr id="834" name="PlaceHolder 21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οἴδατε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#23</a:t>
            </a:r>
            <a:endParaRPr b="0" lang="en-US" sz="4400" strike="noStrike" u="none">
              <a:solidFill>
                <a:srgbClr val="ffffff"/>
              </a:solidFill>
              <a:uFillTx/>
              <a:latin typeface="Arial"/>
            </a:endParaRPr>
          </a:p>
        </p:txBody>
      </p:sp>
      <p:sp>
        <p:nvSpPr>
          <p:cNvPr id="83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11:25, at the Last Supper, what did Jesus do that was in the same manner in which he took bread?  </a:t>
            </a:r>
            <a:endParaRPr b="0" lang="en-US" sz="3200" strike="noStrike" u="none">
              <a:solidFill>
                <a:srgbClr val="ffffff"/>
              </a:solidFill>
              <a:uFillTx/>
              <a:latin typeface="Arial"/>
            </a:endParaRPr>
          </a:p>
        </p:txBody>
      </p:sp>
      <p:sp>
        <p:nvSpPr>
          <p:cNvPr id="837" name="PlaceHolder 21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11:25, en la Última Cena, ¿qué hizo Jesús que fuera de la misma manera en que tomó pan? </a:t>
            </a:r>
            <a:endParaRPr b="0" lang="en-US" sz="3200" strike="noStrike" u="none">
              <a:solidFill>
                <a:srgbClr val="ffffff"/>
              </a:solidFill>
              <a:uFillTx/>
              <a:latin typeface="Arial"/>
            </a:endParaRPr>
          </a:p>
        </p:txBody>
      </p:sp>
      <p:sp>
        <p:nvSpPr>
          <p:cNvPr id="838" name="PlaceHolder 21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11:25, lors de la Dernière Cène, qu’a fait Jésus de la même manière qu’il a pris du pain?</a:t>
            </a:r>
            <a:endParaRPr b="0" lang="en-US" sz="3200" strike="noStrike" u="none">
              <a:solidFill>
                <a:srgbClr val="ffffff"/>
              </a:solidFill>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40" name="TextBox 6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41" name="TextBox 6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42" name="TextBox 6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43" name="TextBox 6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44" name="TextBox 6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45" name="TextBox 6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46" name="TextBox 6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47" name="TextBox 6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48" name="TextBox 6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49" name="TextBox 6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50" name="TextBox 6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51" name="TextBox 6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52" name="TextBox 6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53" name="TextBox 6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54" name="TextBox 6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5" name="TextBox 6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56" name="TextBox 6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57" name="TextBox 6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58" name="TextBox 6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59" name="TextBox 6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60" name="TextBox 6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61" name="TextBox 6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62" name="TextBox 6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63" name="TextBox 6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64" name="TextBox 6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#23</a:t>
            </a:r>
            <a:endParaRPr b="0" lang="en-US" sz="4400" strike="noStrike" u="none">
              <a:solidFill>
                <a:srgbClr val="ffffff"/>
              </a:solidFill>
              <a:uFillTx/>
              <a:latin typeface="Arial"/>
            </a:endParaRPr>
          </a:p>
        </p:txBody>
      </p:sp>
      <p:sp>
        <p:nvSpPr>
          <p:cNvPr id="866" name="PlaceHolder 22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He also took the cup  </a:t>
            </a:r>
            <a:endParaRPr b="0" lang="en-US" sz="3200" strike="noStrike" u="none">
              <a:solidFill>
                <a:srgbClr val="ffffff"/>
              </a:solidFill>
              <a:uFillTx/>
              <a:latin typeface="Arial"/>
            </a:endParaRPr>
          </a:p>
        </p:txBody>
      </p:sp>
      <p:sp>
        <p:nvSpPr>
          <p:cNvPr id="867" name="PlaceHolder 22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tomó también la copa, </a:t>
            </a:r>
            <a:endParaRPr b="0" lang="en-US" sz="3200" strike="noStrike" u="none">
              <a:solidFill>
                <a:srgbClr val="ffffff"/>
              </a:solidFill>
              <a:uFillTx/>
              <a:latin typeface="Arial"/>
            </a:endParaRPr>
          </a:p>
        </p:txBody>
      </p:sp>
      <p:sp>
        <p:nvSpPr>
          <p:cNvPr id="868" name="PlaceHolder 22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prit la coupe,</a:t>
            </a:r>
            <a:endParaRPr b="0" lang="en-US" sz="3200" strike="noStrike" u="none">
              <a:solidFill>
                <a:srgbClr val="ffffff"/>
              </a:solidFill>
              <a:uFillTx/>
              <a:latin typeface="Arial"/>
            </a:endParaRPr>
          </a:p>
        </p:txBody>
      </p:sp>
      <p:sp>
        <p:nvSpPr>
          <p:cNvPr id="869" name="PlaceHolder 22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τὸ ποτήριον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a:t>
            </a:r>
            <a:endParaRPr b="0" lang="en-US" sz="4400" strike="noStrike" u="none">
              <a:solidFill>
                <a:srgbClr val="ffffff"/>
              </a:solidFill>
              <a:uFillTx/>
              <a:latin typeface="Arial"/>
            </a:endParaRPr>
          </a:p>
        </p:txBody>
      </p:sp>
      <p:sp>
        <p:nvSpPr>
          <p:cNvPr id="96" name="PlaceHolder 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except by the Holy Spirit.  </a:t>
            </a:r>
            <a:endParaRPr b="0" lang="en-US" sz="3200" strike="noStrike" u="none">
              <a:solidFill>
                <a:srgbClr val="ffffff"/>
              </a:solidFill>
              <a:uFillTx/>
              <a:latin typeface="Arial"/>
            </a:endParaRPr>
          </a:p>
        </p:txBody>
      </p:sp>
      <p:sp>
        <p:nvSpPr>
          <p:cNvPr id="97" name="PlaceHolder 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por el Espíritu Santo. </a:t>
            </a:r>
            <a:endParaRPr b="0" lang="en-US" sz="3200" strike="noStrike" u="none">
              <a:solidFill>
                <a:srgbClr val="ffffff"/>
              </a:solidFill>
              <a:uFillTx/>
              <a:latin typeface="Arial"/>
            </a:endParaRPr>
          </a:p>
        </p:txBody>
      </p:sp>
      <p:sp>
        <p:nvSpPr>
          <p:cNvPr id="98" name="PlaceHolder 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ce n'est par le Saint Esprit.</a:t>
            </a:r>
            <a:endParaRPr b="0" lang="en-US" sz="3200" strike="noStrike" u="none">
              <a:solidFill>
                <a:srgbClr val="ffffff"/>
              </a:solidFill>
              <a:uFillTx/>
              <a:latin typeface="Arial"/>
            </a:endParaRPr>
          </a:p>
        </p:txBody>
      </p:sp>
      <p:sp>
        <p:nvSpPr>
          <p:cNvPr id="99" name="PlaceHolder 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μὴ ἐν πνεύματι ἁγίῳ.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uFillTx/>
                <a:latin typeface="Georgia"/>
                <a:ea typeface="DejaVu Sans"/>
              </a:rPr>
              <a:t>15 Minute Intermission</a:t>
            </a:r>
            <a:endParaRPr b="0" lang="en-US" sz="6000" strike="noStrike" u="none">
              <a:solidFill>
                <a:srgbClr val="ffffff"/>
              </a:solidFill>
              <a:uFillTx/>
              <a:latin typeface="Arial"/>
            </a:endParaRPr>
          </a:p>
        </p:txBody>
      </p:sp>
      <p:sp>
        <p:nvSpPr>
          <p:cNvPr id="871" name="PlaceHolder 2"/>
          <p:cNvSpPr>
            <a:spLocks noGrp="1"/>
          </p:cNvSpPr>
          <p:nvPr>
            <p:ph type="subTitle"/>
          </p:nvPr>
        </p:nvSpPr>
        <p:spPr>
          <a:xfrm>
            <a:off x="158760" y="4614480"/>
            <a:ext cx="8811720" cy="174816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uFillTx/>
                <a:latin typeface="Georgia"/>
                <a:ea typeface="DejaVu Sans"/>
              </a:rPr>
              <a:t>At the Conclusion of the Intermission Please be in Your Seats for the Last Half</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#24</a:t>
            </a:r>
            <a:endParaRPr b="0" lang="en-US" sz="4400" strike="noStrike" u="none">
              <a:solidFill>
                <a:srgbClr val="ffffff"/>
              </a:solidFill>
              <a:uFillTx/>
              <a:latin typeface="Arial"/>
            </a:endParaRPr>
          </a:p>
        </p:txBody>
      </p:sp>
      <p:sp>
        <p:nvSpPr>
          <p:cNvPr id="87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11:34, when did Paul say that he would set the rest in order?  </a:t>
            </a:r>
            <a:endParaRPr b="0" lang="en-US" sz="3200" strike="noStrike" u="none">
              <a:solidFill>
                <a:srgbClr val="ffffff"/>
              </a:solidFill>
              <a:uFillTx/>
              <a:latin typeface="Arial"/>
            </a:endParaRPr>
          </a:p>
        </p:txBody>
      </p:sp>
      <p:sp>
        <p:nvSpPr>
          <p:cNvPr id="874" name="PlaceHolder 22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11:34, ¿cuándo dijo Pablo que pondría el resto en orden? </a:t>
            </a:r>
            <a:endParaRPr b="0" lang="en-US" sz="3200" strike="noStrike" u="none">
              <a:solidFill>
                <a:srgbClr val="ffffff"/>
              </a:solidFill>
              <a:uFillTx/>
              <a:latin typeface="Arial"/>
            </a:endParaRPr>
          </a:p>
        </p:txBody>
      </p:sp>
      <p:sp>
        <p:nvSpPr>
          <p:cNvPr id="875" name="PlaceHolder 22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11:34, quand Paul a-t-il dit qu’il mettrait le reste en ordre?</a:t>
            </a:r>
            <a:endParaRPr b="0" lang="en-US" sz="3200" strike="noStrike" u="none">
              <a:solidFill>
                <a:srgbClr val="ffffff"/>
              </a:solidFill>
              <a:uFillTx/>
              <a:latin typeface="Arial"/>
            </a:endParaRPr>
          </a:p>
        </p:txBody>
      </p:sp>
      <p:sp>
        <p:nvSpPr>
          <p:cNvPr id="876"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77" name="TextBox 6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78" name="TextBox 6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79" name="TextBox 6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80" name="TextBox 6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81" name="TextBox 6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82" name="TextBox 6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83" name="TextBox 6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84" name="TextBox 6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85" name="TextBox 6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86" name="TextBox 6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87" name="TextBox 6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88" name="TextBox 6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89" name="TextBox 6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90" name="TextBox 6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91" name="TextBox 6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92" name="TextBox 6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93" name="TextBox 6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94" name="TextBox 6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95" name="TextBox 6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6" name="TextBox 6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97" name="TextBox 6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98" name="TextBox 7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99" name="TextBox 7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00" name="TextBox 7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01" name="TextBox 7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901"/>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900"/>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9"/>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8"/>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7"/>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6"/>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5"/>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4"/>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3"/>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2"/>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91"/>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90"/>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9"/>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8"/>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7"/>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6"/>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5"/>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4"/>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3"/>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2"/>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81"/>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80"/>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9"/>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8"/>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#24</a:t>
            </a:r>
            <a:endParaRPr b="0" lang="en-US" sz="4400" strike="noStrike" u="none">
              <a:solidFill>
                <a:srgbClr val="ffffff"/>
              </a:solidFill>
              <a:uFillTx/>
              <a:latin typeface="Arial"/>
            </a:endParaRPr>
          </a:p>
        </p:txBody>
      </p:sp>
      <p:sp>
        <p:nvSpPr>
          <p:cNvPr id="903" name="PlaceHolder 23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when I come.  </a:t>
            </a:r>
            <a:endParaRPr b="0" lang="en-US" sz="3200" strike="noStrike" u="none">
              <a:solidFill>
                <a:srgbClr val="ffffff"/>
              </a:solidFill>
              <a:uFillTx/>
              <a:latin typeface="Arial"/>
            </a:endParaRPr>
          </a:p>
        </p:txBody>
      </p:sp>
      <p:sp>
        <p:nvSpPr>
          <p:cNvPr id="904" name="PlaceHolder 23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cuando vaya. </a:t>
            </a:r>
            <a:endParaRPr b="0" lang="en-US" sz="3200" strike="noStrike" u="none">
              <a:solidFill>
                <a:srgbClr val="ffffff"/>
              </a:solidFill>
              <a:uFillTx/>
              <a:latin typeface="Arial"/>
            </a:endParaRPr>
          </a:p>
        </p:txBody>
      </p:sp>
      <p:sp>
        <p:nvSpPr>
          <p:cNvPr id="905" name="PlaceHolder 23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quand je serai arrivé.</a:t>
            </a:r>
            <a:endParaRPr b="0" lang="en-US" sz="3200" strike="noStrike" u="none">
              <a:solidFill>
                <a:srgbClr val="ffffff"/>
              </a:solidFill>
              <a:uFillTx/>
              <a:latin typeface="Arial"/>
            </a:endParaRPr>
          </a:p>
        </p:txBody>
      </p:sp>
      <p:sp>
        <p:nvSpPr>
          <p:cNvPr id="906" name="PlaceHolder 23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Τὰ δὲ λοιπὰ ὡς ἂν ἔλθω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#25</a:t>
            </a:r>
            <a:endParaRPr b="0" lang="en-US" sz="4400" strike="noStrike" u="none">
              <a:solidFill>
                <a:srgbClr val="ffffff"/>
              </a:solidFill>
              <a:uFillTx/>
              <a:latin typeface="Arial"/>
            </a:endParaRPr>
          </a:p>
        </p:txBody>
      </p:sp>
      <p:sp>
        <p:nvSpPr>
          <p:cNvPr id="90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12:5, even though there are differences of ministries, what is the same?  </a:t>
            </a:r>
            <a:endParaRPr b="0" lang="en-US" sz="3200" strike="noStrike" u="none">
              <a:solidFill>
                <a:srgbClr val="ffffff"/>
              </a:solidFill>
              <a:uFillTx/>
              <a:latin typeface="Arial"/>
            </a:endParaRPr>
          </a:p>
        </p:txBody>
      </p:sp>
      <p:sp>
        <p:nvSpPr>
          <p:cNvPr id="909" name="PlaceHolder 23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12:5, aunque hay diferencias de ministerios, ¿qué es igual? </a:t>
            </a:r>
            <a:endParaRPr b="0" lang="en-US" sz="3200" strike="noStrike" u="none">
              <a:solidFill>
                <a:srgbClr val="ffffff"/>
              </a:solidFill>
              <a:uFillTx/>
              <a:latin typeface="Arial"/>
            </a:endParaRPr>
          </a:p>
        </p:txBody>
      </p:sp>
      <p:sp>
        <p:nvSpPr>
          <p:cNvPr id="910" name="PlaceHolder 23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12:5, même s’il existe des différences entre les ministères, qu’est-ce qui est pareil?</a:t>
            </a:r>
            <a:endParaRPr b="0" lang="en-US" sz="3200" strike="noStrike" u="none">
              <a:solidFill>
                <a:srgbClr val="ffffff"/>
              </a:solidFill>
              <a:uFillTx/>
              <a:latin typeface="Arial"/>
            </a:endParaRPr>
          </a:p>
        </p:txBody>
      </p:sp>
      <p:sp>
        <p:nvSpPr>
          <p:cNvPr id="911"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12" name="TextBox 7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13" name="TextBox 7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14" name="TextBox 7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15" name="TextBox 7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16" name="TextBox 7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17" name="TextBox 7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18" name="TextBox 7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19" name="TextBox 7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20" name="TextBox 7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21" name="TextBox 7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22" name="TextBox 7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23" name="TextBox 7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24" name="TextBox 7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25" name="TextBox 7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26" name="TextBox 7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27" name="TextBox 7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28" name="TextBox 7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29" name="TextBox 7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30" name="TextBox 7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31" name="TextBox 7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32" name="TextBox 7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33" name="TextBox 7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34" name="TextBox 7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5" name="TextBox 7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36" name="TextBox 7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6"/>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5"/>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4"/>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3"/>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2"/>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31"/>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30"/>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9"/>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8"/>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7"/>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6"/>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5"/>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4"/>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3"/>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2"/>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21"/>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20"/>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9"/>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8"/>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7"/>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6"/>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5"/>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4"/>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3"/>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#25</a:t>
            </a:r>
            <a:endParaRPr b="0" lang="en-US" sz="4400" strike="noStrike" u="none">
              <a:solidFill>
                <a:srgbClr val="ffffff"/>
              </a:solidFill>
              <a:uFillTx/>
              <a:latin typeface="Arial"/>
            </a:endParaRPr>
          </a:p>
        </p:txBody>
      </p:sp>
      <p:sp>
        <p:nvSpPr>
          <p:cNvPr id="938" name="PlaceHolder 23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the same Lord.  </a:t>
            </a:r>
            <a:endParaRPr b="0" lang="en-US" sz="3200" strike="noStrike" u="none">
              <a:solidFill>
                <a:srgbClr val="ffffff"/>
              </a:solidFill>
              <a:uFillTx/>
              <a:latin typeface="Arial"/>
            </a:endParaRPr>
          </a:p>
        </p:txBody>
      </p:sp>
      <p:sp>
        <p:nvSpPr>
          <p:cNvPr id="939" name="PlaceHolder 24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el Señor es el mismo. </a:t>
            </a:r>
            <a:endParaRPr b="0" lang="en-US" sz="3200" strike="noStrike" u="none">
              <a:solidFill>
                <a:srgbClr val="ffffff"/>
              </a:solidFill>
              <a:uFillTx/>
              <a:latin typeface="Arial"/>
            </a:endParaRPr>
          </a:p>
        </p:txBody>
      </p:sp>
      <p:sp>
        <p:nvSpPr>
          <p:cNvPr id="940" name="PlaceHolder 24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le même Seigneur;</a:t>
            </a:r>
            <a:endParaRPr b="0" lang="en-US" sz="3200" strike="noStrike" u="none">
              <a:solidFill>
                <a:srgbClr val="ffffff"/>
              </a:solidFill>
              <a:uFillTx/>
              <a:latin typeface="Arial"/>
            </a:endParaRPr>
          </a:p>
        </p:txBody>
      </p:sp>
      <p:sp>
        <p:nvSpPr>
          <p:cNvPr id="941" name="PlaceHolder 24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ὁ αὐτὸς κύριος·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#26</a:t>
            </a:r>
            <a:endParaRPr b="0" lang="en-US" sz="4400" strike="noStrike" u="none">
              <a:solidFill>
                <a:srgbClr val="ffffff"/>
              </a:solidFill>
              <a:uFillTx/>
              <a:latin typeface="Arial"/>
            </a:endParaRPr>
          </a:p>
        </p:txBody>
      </p:sp>
      <p:sp>
        <p:nvSpPr>
          <p:cNvPr id="94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11:25, at the Last Supper, when did Jesus take the cup in the same manner in which he had taken bread?  </a:t>
            </a:r>
            <a:endParaRPr b="0" lang="en-US" sz="3200" strike="noStrike" u="none">
              <a:solidFill>
                <a:srgbClr val="ffffff"/>
              </a:solidFill>
              <a:uFillTx/>
              <a:latin typeface="Arial"/>
            </a:endParaRPr>
          </a:p>
        </p:txBody>
      </p:sp>
      <p:sp>
        <p:nvSpPr>
          <p:cNvPr id="944" name="PlaceHolder 24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11:25, en la Última Cena, ¿cuándo tomó Jesús la copa de la misma manera en que había tomado el pan? </a:t>
            </a:r>
            <a:endParaRPr b="0" lang="en-US" sz="3200" strike="noStrike" u="none">
              <a:solidFill>
                <a:srgbClr val="ffffff"/>
              </a:solidFill>
              <a:uFillTx/>
              <a:latin typeface="Arial"/>
            </a:endParaRPr>
          </a:p>
        </p:txBody>
      </p:sp>
      <p:sp>
        <p:nvSpPr>
          <p:cNvPr id="945" name="PlaceHolder 24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11:25, lors de la Dernière Cène, quand Jésus a-t-il pris la coupe de la même manière qu'il avait pris du pain?</a:t>
            </a:r>
            <a:endParaRPr b="0" lang="en-US" sz="3200" strike="noStrike" u="none">
              <a:solidFill>
                <a:srgbClr val="ffffff"/>
              </a:solidFill>
              <a:uFillTx/>
              <a:latin typeface="Arial"/>
            </a:endParaRPr>
          </a:p>
        </p:txBody>
      </p:sp>
      <p:sp>
        <p:nvSpPr>
          <p:cNvPr id="946"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47" name="TextBox 7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48" name="TextBox 7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49" name="TextBox 7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50" name="TextBox 7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51" name="TextBox 7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52" name="TextBox 7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53" name="TextBox 7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54" name="TextBox 7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55" name="TextBox 7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56" name="TextBox 7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57" name="TextBox 7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58" name="TextBox 7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59" name="TextBox 7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60" name="TextBox 7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61" name="TextBox 7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62" name="TextBox 7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63" name="TextBox 7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64" name="TextBox 7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65" name="TextBox 7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66" name="TextBox 7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67" name="TextBox 7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68" name="TextBox 7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69" name="TextBox 7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70" name="TextBox 7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71" name="TextBox 7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71"/>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70"/>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9"/>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8"/>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7"/>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6"/>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5"/>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4"/>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3"/>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2"/>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61"/>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60"/>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9"/>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8"/>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7"/>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6"/>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5"/>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4"/>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3"/>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2"/>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51"/>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50"/>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9"/>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8"/>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#26</a:t>
            </a:r>
            <a:endParaRPr b="0" lang="en-US" sz="4400" strike="noStrike" u="none">
              <a:solidFill>
                <a:srgbClr val="ffffff"/>
              </a:solidFill>
              <a:uFillTx/>
              <a:latin typeface="Arial"/>
            </a:endParaRPr>
          </a:p>
        </p:txBody>
      </p:sp>
      <p:sp>
        <p:nvSpPr>
          <p:cNvPr id="973" name="PlaceHolder 24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after supper,  </a:t>
            </a:r>
            <a:endParaRPr b="0" lang="en-US" sz="3200" strike="noStrike" u="none">
              <a:solidFill>
                <a:srgbClr val="ffffff"/>
              </a:solidFill>
              <a:uFillTx/>
              <a:latin typeface="Arial"/>
            </a:endParaRPr>
          </a:p>
        </p:txBody>
      </p:sp>
      <p:sp>
        <p:nvSpPr>
          <p:cNvPr id="974" name="PlaceHolder 24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después de haber cenado, </a:t>
            </a:r>
            <a:endParaRPr b="0" lang="en-US" sz="3200" strike="noStrike" u="none">
              <a:solidFill>
                <a:srgbClr val="ffffff"/>
              </a:solidFill>
              <a:uFillTx/>
              <a:latin typeface="Arial"/>
            </a:endParaRPr>
          </a:p>
        </p:txBody>
      </p:sp>
      <p:sp>
        <p:nvSpPr>
          <p:cNvPr id="975" name="PlaceHolder 25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après avoir soupé,</a:t>
            </a:r>
            <a:endParaRPr b="0" lang="en-US" sz="3200" strike="noStrike" u="none">
              <a:solidFill>
                <a:srgbClr val="ffffff"/>
              </a:solidFill>
              <a:uFillTx/>
              <a:latin typeface="Arial"/>
            </a:endParaRPr>
          </a:p>
        </p:txBody>
      </p:sp>
      <p:sp>
        <p:nvSpPr>
          <p:cNvPr id="976" name="PlaceHolder 25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μετὰ τὸ δειπνῆσαι,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#27</a:t>
            </a:r>
            <a:endParaRPr b="0" lang="en-US" sz="4400" strike="noStrike" u="none">
              <a:solidFill>
                <a:srgbClr val="ffffff"/>
              </a:solidFill>
              <a:uFillTx/>
              <a:latin typeface="Arial"/>
            </a:endParaRPr>
          </a:p>
        </p:txBody>
      </p:sp>
      <p:sp>
        <p:nvSpPr>
          <p:cNvPr id="97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11:33, who did Paul say should wait for one another when they come together to eat?  </a:t>
            </a:r>
            <a:endParaRPr b="0" lang="en-US" sz="3200" strike="noStrike" u="none">
              <a:solidFill>
                <a:srgbClr val="ffffff"/>
              </a:solidFill>
              <a:uFillTx/>
              <a:latin typeface="Arial"/>
            </a:endParaRPr>
          </a:p>
        </p:txBody>
      </p:sp>
      <p:sp>
        <p:nvSpPr>
          <p:cNvPr id="979" name="PlaceHolder 11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11:33, ¿quiénes dijo Pablo que debían esperarse unos a otros cuando se reunían para comer? </a:t>
            </a:r>
            <a:endParaRPr b="0" lang="en-US" sz="3200" strike="noStrike" u="none">
              <a:solidFill>
                <a:srgbClr val="ffffff"/>
              </a:solidFill>
              <a:uFillTx/>
              <a:latin typeface="Arial"/>
            </a:endParaRPr>
          </a:p>
        </p:txBody>
      </p:sp>
      <p:sp>
        <p:nvSpPr>
          <p:cNvPr id="980" name="PlaceHolder 11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11:33, selon Paul, qui devrait s’attendre les uns les autres lorsqu’ils se réunissent pour manger?</a:t>
            </a:r>
            <a:endParaRPr b="0" lang="en-US" sz="3200" strike="noStrike" u="none">
              <a:solidFill>
                <a:srgbClr val="ffffff"/>
              </a:solidFill>
              <a:uFillTx/>
              <a:latin typeface="Arial"/>
            </a:endParaRPr>
          </a:p>
        </p:txBody>
      </p:sp>
      <p:sp>
        <p:nvSpPr>
          <p:cNvPr id="981"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82" name="TextBox 3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83" name="TextBox 3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84" name="TextBox 3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85" name="TextBox 3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86" name="TextBox 3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87" name="TextBox 3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88" name="TextBox 3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89" name="TextBox 3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90" name="TextBox 3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91" name="TextBox 3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92" name="TextBox 3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93" name="TextBox 3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94" name="TextBox 3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95" name="TextBox 3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96" name="TextBox 3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97" name="TextBox 3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98" name="TextBox 3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99" name="TextBox 3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00" name="TextBox 3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01" name="TextBox 3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02" name="TextBox 3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03" name="TextBox 3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04" name="TextBox 3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05" name="TextBox 3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06" name="TextBox 3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6"/>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5"/>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4"/>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3"/>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2"/>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1001"/>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1000"/>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9"/>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8"/>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7"/>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6"/>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5"/>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4"/>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3"/>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2"/>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91"/>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90"/>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9"/>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8"/>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7"/>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6"/>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5"/>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4"/>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3"/>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#27</a:t>
            </a:r>
            <a:endParaRPr b="0" lang="en-US" sz="4400" strike="noStrike" u="none">
              <a:solidFill>
                <a:srgbClr val="ffffff"/>
              </a:solidFill>
              <a:uFillTx/>
              <a:latin typeface="Arial"/>
            </a:endParaRPr>
          </a:p>
        </p:txBody>
      </p:sp>
      <p:sp>
        <p:nvSpPr>
          <p:cNvPr id="1008" name="PlaceHolder 11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my brethren,  </a:t>
            </a:r>
            <a:endParaRPr b="0" lang="en-US" sz="3200" strike="noStrike" u="none">
              <a:solidFill>
                <a:srgbClr val="ffffff"/>
              </a:solidFill>
              <a:uFillTx/>
              <a:latin typeface="Arial"/>
            </a:endParaRPr>
          </a:p>
        </p:txBody>
      </p:sp>
      <p:sp>
        <p:nvSpPr>
          <p:cNvPr id="1009" name="PlaceHolder 11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que, hermanos míos, </a:t>
            </a:r>
            <a:endParaRPr b="0" lang="en-US" sz="3200" strike="noStrike" u="none">
              <a:solidFill>
                <a:srgbClr val="ffffff"/>
              </a:solidFill>
              <a:uFillTx/>
              <a:latin typeface="Arial"/>
            </a:endParaRPr>
          </a:p>
        </p:txBody>
      </p:sp>
      <p:sp>
        <p:nvSpPr>
          <p:cNvPr id="1010" name="PlaceHolder 11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Ainsi, mes frères,</a:t>
            </a:r>
            <a:endParaRPr b="0" lang="en-US" sz="3200" strike="noStrike" u="none">
              <a:solidFill>
                <a:srgbClr val="ffffff"/>
              </a:solidFill>
              <a:uFillTx/>
              <a:latin typeface="Arial"/>
            </a:endParaRPr>
          </a:p>
        </p:txBody>
      </p:sp>
      <p:sp>
        <p:nvSpPr>
          <p:cNvPr id="1011" name="PlaceHolder 11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Ὥστε, ἀδελφοί μου,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#28</a:t>
            </a:r>
            <a:endParaRPr b="0" lang="en-US" sz="4400" strike="noStrike" u="none">
              <a:solidFill>
                <a:srgbClr val="ffffff"/>
              </a:solidFill>
              <a:uFillTx/>
              <a:latin typeface="Arial"/>
            </a:endParaRPr>
          </a:p>
        </p:txBody>
      </p:sp>
      <p:sp>
        <p:nvSpPr>
          <p:cNvPr id="101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11:27, what is the happens if a person eats the bread or drinks the cup of communion in an unworthy manner?  </a:t>
            </a:r>
            <a:endParaRPr b="0" lang="en-US" sz="3200" strike="noStrike" u="none">
              <a:solidFill>
                <a:srgbClr val="ffffff"/>
              </a:solidFill>
              <a:uFillTx/>
              <a:latin typeface="Arial"/>
            </a:endParaRPr>
          </a:p>
        </p:txBody>
      </p:sp>
      <p:sp>
        <p:nvSpPr>
          <p:cNvPr id="1014" name="PlaceHolder 11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11:27, ¿qué pasa si una persona come el pan o bebe la copa de la comunión de manera indigna? </a:t>
            </a:r>
            <a:endParaRPr b="0" lang="en-US" sz="3200" strike="noStrike" u="none">
              <a:solidFill>
                <a:srgbClr val="ffffff"/>
              </a:solidFill>
              <a:uFillTx/>
              <a:latin typeface="Arial"/>
            </a:endParaRPr>
          </a:p>
        </p:txBody>
      </p:sp>
      <p:sp>
        <p:nvSpPr>
          <p:cNvPr id="1015" name="PlaceHolder 12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11:27, que se passe-t-il si une personne mange le pain ou boit la coupe de communion d’une manière indigne?</a:t>
            </a:r>
            <a:endParaRPr b="0" lang="en-US" sz="3200" strike="noStrike" u="none">
              <a:solidFill>
                <a:srgbClr val="ffffff"/>
              </a:solidFill>
              <a:uFillTx/>
              <a:latin typeface="Arial"/>
            </a:endParaRPr>
          </a:p>
        </p:txBody>
      </p:sp>
      <p:sp>
        <p:nvSpPr>
          <p:cNvPr id="1016"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17" name="TextBox 3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18" name="TextBox 3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19" name="TextBox 3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20" name="TextBox 3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21" name="TextBox 3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22" name="TextBox 3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23" name="TextBox 3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24" name="TextBox 3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25" name="TextBox 3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26" name="TextBox 3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27" name="TextBox 3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28" name="TextBox 3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29" name="TextBox 3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30" name="TextBox 3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31" name="TextBox 3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32" name="TextBox 3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33" name="TextBox 3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34" name="TextBox 3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35" name="TextBox 3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36" name="TextBox 3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37" name="TextBox 3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38" name="TextBox 3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39" name="TextBox 3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40" name="TextBox 3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41" name="TextBox 3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41"/>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40"/>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9"/>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8"/>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7"/>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6"/>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5"/>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4"/>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3"/>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2"/>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31"/>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30"/>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9"/>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8"/>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7"/>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6"/>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5"/>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4"/>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3"/>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2"/>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21"/>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20"/>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9"/>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8"/>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a:t>
            </a:r>
            <a:endParaRPr b="0" lang="en-US" sz="4400" strike="noStrike" u="none">
              <a:solidFill>
                <a:srgbClr val="ffffff"/>
              </a:solidFill>
              <a:uFillTx/>
              <a:latin typeface="Arial"/>
            </a:endParaRPr>
          </a:p>
        </p:txBody>
      </p:sp>
      <p:sp>
        <p:nvSpPr>
          <p:cNvPr id="10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12:11, what does the Spirit do, distributing to each one individually?  </a:t>
            </a:r>
            <a:endParaRPr b="0" lang="en-US" sz="3200" strike="noStrike" u="none">
              <a:solidFill>
                <a:srgbClr val="ffffff"/>
              </a:solidFill>
              <a:uFillTx/>
              <a:latin typeface="Arial"/>
            </a:endParaRPr>
          </a:p>
        </p:txBody>
      </p:sp>
      <p:sp>
        <p:nvSpPr>
          <p:cNvPr id="102" name="PlaceHolder 1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12:11, ¿quién hace todas estas cosas? </a:t>
            </a:r>
            <a:endParaRPr b="0" lang="en-US" sz="3200" strike="noStrike" u="none">
              <a:solidFill>
                <a:srgbClr val="ffffff"/>
              </a:solidFill>
              <a:uFillTx/>
              <a:latin typeface="Arial"/>
            </a:endParaRPr>
          </a:p>
        </p:txBody>
      </p:sp>
      <p:sp>
        <p:nvSpPr>
          <p:cNvPr id="103" name="PlaceHolder 1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12:11, que fait l’Esprit, en distribuant à chacun individuellement?</a:t>
            </a:r>
            <a:endParaRPr b="0" lang="en-US" sz="3200" strike="noStrike" u="none">
              <a:solidFill>
                <a:srgbClr val="ffffff"/>
              </a:solidFill>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 name="TextBox 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6" name="TextBox 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7" name="TextBox 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 name="TextBox 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 name="TextBox 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0" name="TextBox 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1" name="TextBox 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 name="TextBox 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 name="TextBox 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4" name="TextBox 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5" name="TextBox 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 name="TextBox 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7" name="TextBox 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8" name="TextBox 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9" name="TextBox 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 name="TextBox 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1" name="TextBox 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2" name="TextBox 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3" name="TextBox 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 name="TextBox 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5" name="TextBox 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6" name="TextBox 1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7" name="TextBox 1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 name="TextBox 1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9" name="TextBox 1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#28</a:t>
            </a:r>
            <a:endParaRPr b="0" lang="en-US" sz="4400" strike="noStrike" u="none">
              <a:solidFill>
                <a:srgbClr val="ffffff"/>
              </a:solidFill>
              <a:uFillTx/>
              <a:latin typeface="Arial"/>
            </a:endParaRPr>
          </a:p>
        </p:txBody>
      </p:sp>
      <p:sp>
        <p:nvSpPr>
          <p:cNvPr id="1043" name="PlaceHolder 12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will be guilty of the body and blood of the Lord.  </a:t>
            </a:r>
            <a:endParaRPr b="0" lang="en-US" sz="3200" strike="noStrike" u="none">
              <a:solidFill>
                <a:srgbClr val="ffffff"/>
              </a:solidFill>
              <a:uFillTx/>
              <a:latin typeface="Arial"/>
            </a:endParaRPr>
          </a:p>
        </p:txBody>
      </p:sp>
      <p:sp>
        <p:nvSpPr>
          <p:cNvPr id="1044" name="PlaceHolder 12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será culpado del cuerpo y de la sangre del Señor. </a:t>
            </a:r>
            <a:endParaRPr b="0" lang="en-US" sz="3200" strike="noStrike" u="none">
              <a:solidFill>
                <a:srgbClr val="ffffff"/>
              </a:solidFill>
              <a:uFillTx/>
              <a:latin typeface="Arial"/>
            </a:endParaRPr>
          </a:p>
        </p:txBody>
      </p:sp>
      <p:sp>
        <p:nvSpPr>
          <p:cNvPr id="1045" name="PlaceHolder 12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sera coupable envers le corps et le sang du Seigneur.</a:t>
            </a:r>
            <a:endParaRPr b="0" lang="en-US" sz="3200" strike="noStrike" u="none">
              <a:solidFill>
                <a:srgbClr val="ffffff"/>
              </a:solidFill>
              <a:uFillTx/>
              <a:latin typeface="Arial"/>
            </a:endParaRPr>
          </a:p>
        </p:txBody>
      </p:sp>
      <p:sp>
        <p:nvSpPr>
          <p:cNvPr id="1046" name="PlaceHolder 12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ἔνοχος ἔσται τοῦ σώματος καὶ τοῦ αἵματος τοῦ κυρίου.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#29</a:t>
            </a:r>
            <a:endParaRPr b="0" lang="en-US" sz="4400" strike="noStrike" u="none">
              <a:solidFill>
                <a:srgbClr val="ffffff"/>
              </a:solidFill>
              <a:uFillTx/>
              <a:latin typeface="Arial"/>
            </a:endParaRPr>
          </a:p>
        </p:txBody>
      </p:sp>
      <p:sp>
        <p:nvSpPr>
          <p:cNvPr id="104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 what did Paul not want concerning spiritual gifts?  </a:t>
            </a:r>
            <a:endParaRPr b="0" lang="en-US" sz="3200" strike="noStrike" u="none">
              <a:solidFill>
                <a:srgbClr val="ffffff"/>
              </a:solidFill>
              <a:uFillTx/>
              <a:latin typeface="Arial"/>
            </a:endParaRPr>
          </a:p>
        </p:txBody>
      </p:sp>
      <p:sp>
        <p:nvSpPr>
          <p:cNvPr id="1049" name="PlaceHolder 12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 ¿qué no quería Pablo en cuanto a los dones espirituales? </a:t>
            </a:r>
            <a:endParaRPr b="0" lang="en-US" sz="3200" strike="noStrike" u="none">
              <a:solidFill>
                <a:srgbClr val="ffffff"/>
              </a:solidFill>
              <a:uFillTx/>
              <a:latin typeface="Arial"/>
            </a:endParaRPr>
          </a:p>
        </p:txBody>
      </p:sp>
      <p:sp>
        <p:nvSpPr>
          <p:cNvPr id="1050" name="PlaceHolder 12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12:1, qu’est-ce que Paul ne voulait pas concernant les dons spirituels?</a:t>
            </a:r>
            <a:endParaRPr b="0" lang="en-US" sz="3200" strike="noStrike" u="none">
              <a:solidFill>
                <a:srgbClr val="ffffff"/>
              </a:solidFill>
              <a:uFillTx/>
              <a:latin typeface="Arial"/>
            </a:endParaRPr>
          </a:p>
        </p:txBody>
      </p:sp>
      <p:sp>
        <p:nvSpPr>
          <p:cNvPr id="1051"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2" name="TextBox 3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53" name="TextBox 3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54" name="TextBox 3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55" name="TextBox 3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56" name="TextBox 3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57" name="TextBox 3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58" name="TextBox 3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59" name="TextBox 4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60" name="TextBox 4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61" name="TextBox 4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62" name="TextBox 4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63" name="TextBox 4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64" name="TextBox 4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65" name="TextBox 4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66" name="TextBox 4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67" name="TextBox 4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68" name="TextBox 4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69" name="TextBox 4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70" name="TextBox 4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71" name="TextBox 4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72" name="TextBox 4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73" name="TextBox 4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74" name="TextBox 4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75" name="TextBox 4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76" name="TextBox 4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6"/>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5"/>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4"/>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3"/>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2"/>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71"/>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70"/>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9"/>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8"/>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7"/>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6"/>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5"/>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4"/>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3"/>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2"/>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61"/>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60"/>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9"/>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8"/>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7"/>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6"/>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5"/>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4"/>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3"/>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#29</a:t>
            </a:r>
            <a:endParaRPr b="0" lang="en-US" sz="4400" strike="noStrike" u="none">
              <a:solidFill>
                <a:srgbClr val="ffffff"/>
              </a:solidFill>
              <a:uFillTx/>
              <a:latin typeface="Arial"/>
            </a:endParaRPr>
          </a:p>
        </p:txBody>
      </p:sp>
      <p:sp>
        <p:nvSpPr>
          <p:cNvPr id="1078" name="PlaceHolder 13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do not want you to be ignorant:  </a:t>
            </a:r>
            <a:endParaRPr b="0" lang="en-US" sz="3200" strike="noStrike" u="none">
              <a:solidFill>
                <a:srgbClr val="ffffff"/>
              </a:solidFill>
              <a:uFillTx/>
              <a:latin typeface="Arial"/>
            </a:endParaRPr>
          </a:p>
        </p:txBody>
      </p:sp>
      <p:sp>
        <p:nvSpPr>
          <p:cNvPr id="1079" name="PlaceHolder 13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quiero, hermanos, que ignoréis </a:t>
            </a:r>
            <a:endParaRPr b="0" lang="en-US" sz="3200" strike="noStrike" u="none">
              <a:solidFill>
                <a:srgbClr val="ffffff"/>
              </a:solidFill>
              <a:uFillTx/>
              <a:latin typeface="Arial"/>
            </a:endParaRPr>
          </a:p>
        </p:txBody>
      </p:sp>
      <p:sp>
        <p:nvSpPr>
          <p:cNvPr id="1080" name="PlaceHolder 13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ne veux pas, frères, que vous soyez dans l'ignorance.</a:t>
            </a:r>
            <a:endParaRPr b="0" lang="en-US" sz="3200" strike="noStrike" u="none">
              <a:solidFill>
                <a:srgbClr val="ffffff"/>
              </a:solidFill>
              <a:uFillTx/>
              <a:latin typeface="Arial"/>
            </a:endParaRPr>
          </a:p>
        </p:txBody>
      </p:sp>
      <p:sp>
        <p:nvSpPr>
          <p:cNvPr id="1081" name="PlaceHolder 13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θέλω ὑμᾶς ἀγνοεῖν.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#30</a:t>
            </a:r>
            <a:endParaRPr b="0" lang="en-US" sz="4400" strike="noStrike" u="none">
              <a:solidFill>
                <a:srgbClr val="ffffff"/>
              </a:solidFill>
              <a:uFillTx/>
              <a:latin typeface="Arial"/>
            </a:endParaRPr>
          </a:p>
        </p:txBody>
      </p:sp>
      <p:sp>
        <p:nvSpPr>
          <p:cNvPr id="108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11:24, what two things did Jesus say to do with the bread that he had broken? (2 points)  </a:t>
            </a:r>
            <a:endParaRPr b="0" lang="en-US" sz="3200" strike="noStrike" u="none">
              <a:solidFill>
                <a:srgbClr val="ffffff"/>
              </a:solidFill>
              <a:uFillTx/>
              <a:latin typeface="Arial"/>
            </a:endParaRPr>
          </a:p>
        </p:txBody>
      </p:sp>
      <p:sp>
        <p:nvSpPr>
          <p:cNvPr id="1084" name="PlaceHolder 79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11:24, ¿qué dos cosas dijo Jesús que hicieran con el pan que había partido? (2 puntos) </a:t>
            </a:r>
            <a:endParaRPr b="0" lang="en-US" sz="3200" strike="noStrike" u="none">
              <a:solidFill>
                <a:srgbClr val="ffffff"/>
              </a:solidFill>
              <a:uFillTx/>
              <a:latin typeface="Arial"/>
            </a:endParaRPr>
          </a:p>
        </p:txBody>
      </p:sp>
      <p:sp>
        <p:nvSpPr>
          <p:cNvPr id="1085" name="PlaceHolder 79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11:24, qu’est-ce que Jésus a dit à propos du pain lorsqu’il l’a rompu?</a:t>
            </a:r>
            <a:endParaRPr b="0" lang="en-US" sz="3200" strike="noStrike" u="none">
              <a:solidFill>
                <a:srgbClr val="ffffff"/>
              </a:solidFill>
              <a:uFillTx/>
              <a:latin typeface="Arial"/>
            </a:endParaRPr>
          </a:p>
        </p:txBody>
      </p:sp>
      <p:sp>
        <p:nvSpPr>
          <p:cNvPr id="1086"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87" name="TextBox 23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88" name="TextBox 23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89" name="TextBox 23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90" name="TextBox 23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1" name="TextBox 23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92" name="TextBox 23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93" name="TextBox 23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94" name="TextBox 23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95" name="TextBox 23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96" name="TextBox 23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97" name="TextBox 23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98" name="TextBox 23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99" name="TextBox 23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00" name="TextBox 23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01" name="TextBox 23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02" name="TextBox 23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03" name="TextBox 23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04" name="TextBox 23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05" name="TextBox 23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06" name="TextBox 23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07" name="TextBox 23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08" name="TextBox 23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09" name="TextBox 23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10" name="TextBox 23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11" name="TextBox 23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11"/>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10"/>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9"/>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8"/>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7"/>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6"/>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5"/>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4"/>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3"/>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2"/>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101"/>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100"/>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9"/>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8"/>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7"/>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6"/>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5"/>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4"/>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3"/>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2"/>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91"/>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90"/>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9"/>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8"/>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#30</a:t>
            </a:r>
            <a:endParaRPr b="0" lang="en-US" sz="4400" strike="noStrike" u="none">
              <a:solidFill>
                <a:srgbClr val="ffffff"/>
              </a:solidFill>
              <a:uFillTx/>
              <a:latin typeface="Arial"/>
            </a:endParaRPr>
          </a:p>
        </p:txBody>
      </p:sp>
      <p:sp>
        <p:nvSpPr>
          <p:cNvPr id="1113" name="PlaceHolder 79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“Take, eat;  </a:t>
            </a:r>
            <a:endParaRPr b="0" lang="en-US" sz="3200" strike="noStrike" u="none">
              <a:solidFill>
                <a:srgbClr val="ffffff"/>
              </a:solidFill>
              <a:uFillTx/>
              <a:latin typeface="Arial"/>
            </a:endParaRPr>
          </a:p>
        </p:txBody>
      </p:sp>
      <p:sp>
        <p:nvSpPr>
          <p:cNvPr id="1114" name="PlaceHolder 80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«Tomad, comed; </a:t>
            </a:r>
            <a:endParaRPr b="0" lang="en-US" sz="3200" strike="noStrike" u="none">
              <a:solidFill>
                <a:srgbClr val="ffffff"/>
              </a:solidFill>
              <a:uFillTx/>
              <a:latin typeface="Arial"/>
            </a:endParaRPr>
          </a:p>
        </p:txBody>
      </p:sp>
      <p:sp>
        <p:nvSpPr>
          <p:cNvPr id="1115" name="PlaceHolder 80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Ceci est mon corps,</a:t>
            </a:r>
            <a:endParaRPr b="0" lang="en-US" sz="3200" strike="noStrike" u="none">
              <a:solidFill>
                <a:srgbClr val="ffffff"/>
              </a:solidFill>
              <a:uFillTx/>
              <a:latin typeface="Arial"/>
            </a:endParaRPr>
          </a:p>
        </p:txBody>
      </p:sp>
      <p:sp>
        <p:nvSpPr>
          <p:cNvPr id="1116" name="PlaceHolder 80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Τοῦτό μού ἐστιν τὸ σῶμα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#31</a:t>
            </a:r>
            <a:endParaRPr b="0" lang="en-US" sz="4400" strike="noStrike" u="none">
              <a:solidFill>
                <a:srgbClr val="ffffff"/>
              </a:solidFill>
              <a:uFillTx/>
              <a:latin typeface="Arial"/>
            </a:endParaRPr>
          </a:p>
        </p:txBody>
      </p:sp>
      <p:sp>
        <p:nvSpPr>
          <p:cNvPr id="111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11:34, where should a person eat if he is hungry?  </a:t>
            </a:r>
            <a:endParaRPr b="0" lang="en-US" sz="3200" strike="noStrike" u="none">
              <a:solidFill>
                <a:srgbClr val="ffffff"/>
              </a:solidFill>
              <a:uFillTx/>
              <a:latin typeface="Arial"/>
            </a:endParaRPr>
          </a:p>
        </p:txBody>
      </p:sp>
      <p:sp>
        <p:nvSpPr>
          <p:cNvPr id="1119" name="PlaceHolder 25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11:34, ¿dónde debe comer una persona si tiene hambre? </a:t>
            </a:r>
            <a:endParaRPr b="0" lang="en-US" sz="3200" strike="noStrike" u="none">
              <a:solidFill>
                <a:srgbClr val="ffffff"/>
              </a:solidFill>
              <a:uFillTx/>
              <a:latin typeface="Arial"/>
            </a:endParaRPr>
          </a:p>
        </p:txBody>
      </p:sp>
      <p:sp>
        <p:nvSpPr>
          <p:cNvPr id="1120" name="PlaceHolder 25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11:34, où doit-on manger si on a faim?</a:t>
            </a:r>
            <a:endParaRPr b="0" lang="en-US" sz="3200" strike="noStrike" u="none">
              <a:solidFill>
                <a:srgbClr val="ffffff"/>
              </a:solidFill>
              <a:uFillTx/>
              <a:latin typeface="Arial"/>
            </a:endParaRPr>
          </a:p>
        </p:txBody>
      </p:sp>
      <p:sp>
        <p:nvSpPr>
          <p:cNvPr id="1121"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22" name="TextBox 7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23" name="TextBox 7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24" name="TextBox 7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25" name="TextBox 7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26" name="TextBox 7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27" name="TextBox 7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28" name="TextBox 7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9" name="TextBox 7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0" name="TextBox 7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31" name="TextBox 7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32" name="TextBox 7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33" name="TextBox 7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34" name="TextBox 7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35" name="TextBox 7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36" name="TextBox 7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37" name="TextBox 7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38" name="TextBox 7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39" name="TextBox 7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40" name="TextBox 7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41" name="TextBox 7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42" name="TextBox 7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43" name="TextBox 7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44" name="TextBox 7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45" name="TextBox 7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46" name="TextBox 7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6"/>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5"/>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4"/>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3"/>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2"/>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41"/>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40"/>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9"/>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8"/>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7"/>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6"/>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5"/>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4"/>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3"/>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2"/>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31"/>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30"/>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9"/>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8"/>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7"/>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6"/>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5"/>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4"/>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3"/>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#31</a:t>
            </a:r>
            <a:endParaRPr b="0" lang="en-US" sz="4400" strike="noStrike" u="none">
              <a:solidFill>
                <a:srgbClr val="ffffff"/>
              </a:solidFill>
              <a:uFillTx/>
              <a:latin typeface="Arial"/>
            </a:endParaRPr>
          </a:p>
        </p:txBody>
      </p:sp>
      <p:sp>
        <p:nvSpPr>
          <p:cNvPr id="1148" name="PlaceHolder 25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him eat at home,  </a:t>
            </a:r>
            <a:endParaRPr b="0" lang="en-US" sz="3200" strike="noStrike" u="none">
              <a:solidFill>
                <a:srgbClr val="ffffff"/>
              </a:solidFill>
              <a:uFillTx/>
              <a:latin typeface="Arial"/>
            </a:endParaRPr>
          </a:p>
        </p:txBody>
      </p:sp>
      <p:sp>
        <p:nvSpPr>
          <p:cNvPr id="1149" name="PlaceHolder 25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coma en su casa, </a:t>
            </a:r>
            <a:endParaRPr b="0" lang="en-US" sz="3200" strike="noStrike" u="none">
              <a:solidFill>
                <a:srgbClr val="ffffff"/>
              </a:solidFill>
              <a:uFillTx/>
              <a:latin typeface="Arial"/>
            </a:endParaRPr>
          </a:p>
        </p:txBody>
      </p:sp>
      <p:sp>
        <p:nvSpPr>
          <p:cNvPr id="1150" name="PlaceHolder 25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qu'il mange chez lui,</a:t>
            </a:r>
            <a:endParaRPr b="0" lang="en-US" sz="3200" strike="noStrike" u="none">
              <a:solidFill>
                <a:srgbClr val="ffffff"/>
              </a:solidFill>
              <a:uFillTx/>
              <a:latin typeface="Arial"/>
            </a:endParaRPr>
          </a:p>
        </p:txBody>
      </p:sp>
      <p:sp>
        <p:nvSpPr>
          <p:cNvPr id="1151" name="PlaceHolder 26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οἴκῳ ἐσθιέτω,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#32</a:t>
            </a:r>
            <a:endParaRPr b="0" lang="en-US" sz="4400" strike="noStrike" u="none">
              <a:solidFill>
                <a:srgbClr val="ffffff"/>
              </a:solidFill>
              <a:uFillTx/>
              <a:latin typeface="Arial"/>
            </a:endParaRPr>
          </a:p>
        </p:txBody>
      </p:sp>
      <p:sp>
        <p:nvSpPr>
          <p:cNvPr id="115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12:6, knowing that there are diversities of activities, what does God do?  </a:t>
            </a:r>
            <a:endParaRPr b="0" lang="en-US" sz="3200" strike="noStrike" u="none">
              <a:solidFill>
                <a:srgbClr val="ffffff"/>
              </a:solidFill>
              <a:uFillTx/>
              <a:latin typeface="Arial"/>
            </a:endParaRPr>
          </a:p>
        </p:txBody>
      </p:sp>
      <p:sp>
        <p:nvSpPr>
          <p:cNvPr id="1154" name="PlaceHolder 26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12:6, sabiendo que hay diversidad de actividades, ¿qué hace Dios? </a:t>
            </a:r>
            <a:endParaRPr b="0" lang="en-US" sz="3200" strike="noStrike" u="none">
              <a:solidFill>
                <a:srgbClr val="ffffff"/>
              </a:solidFill>
              <a:uFillTx/>
              <a:latin typeface="Arial"/>
            </a:endParaRPr>
          </a:p>
        </p:txBody>
      </p:sp>
      <p:sp>
        <p:nvSpPr>
          <p:cNvPr id="1155" name="PlaceHolder 26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12:6, sachant qu’il existe une diversité d’activités, que fait Dieu?</a:t>
            </a:r>
            <a:endParaRPr b="0" lang="en-US" sz="3200" strike="noStrike" u="none">
              <a:solidFill>
                <a:srgbClr val="ffffff"/>
              </a:solidFill>
              <a:uFillTx/>
              <a:latin typeface="Arial"/>
            </a:endParaRPr>
          </a:p>
        </p:txBody>
      </p:sp>
      <p:sp>
        <p:nvSpPr>
          <p:cNvPr id="1156"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57" name="TextBox 7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58" name="TextBox 7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59" name="TextBox 7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60" name="TextBox 7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61" name="TextBox 7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62" name="TextBox 7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63" name="TextBox 7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64" name="TextBox 7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65" name="TextBox 7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66" name="TextBox 7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67" name="TextBox 7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8" name="TextBox 7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69" name="TextBox 7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70" name="TextBox 7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71" name="TextBox 7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72" name="TextBox 7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73" name="TextBox 7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74" name="TextBox 8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75" name="TextBox 8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76" name="TextBox 8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77" name="TextBox 8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78" name="TextBox 8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79" name="TextBox 8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80" name="TextBox 8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81" name="TextBox 8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81"/>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80"/>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9"/>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8"/>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7"/>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6"/>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5"/>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4"/>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3"/>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2"/>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71"/>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70"/>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9"/>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8"/>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7"/>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6"/>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5"/>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4"/>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3"/>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2"/>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61"/>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60"/>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9"/>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8"/>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#32</a:t>
            </a:r>
            <a:endParaRPr b="0" lang="en-US" sz="4400" strike="noStrike" u="none">
              <a:solidFill>
                <a:srgbClr val="ffffff"/>
              </a:solidFill>
              <a:uFillTx/>
              <a:latin typeface="Arial"/>
            </a:endParaRPr>
          </a:p>
        </p:txBody>
      </p:sp>
      <p:sp>
        <p:nvSpPr>
          <p:cNvPr id="1183" name="PlaceHolder 26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works all in all.  </a:t>
            </a:r>
            <a:endParaRPr b="0" lang="en-US" sz="3200" strike="noStrike" u="none">
              <a:solidFill>
                <a:srgbClr val="ffffff"/>
              </a:solidFill>
              <a:uFillTx/>
              <a:latin typeface="Arial"/>
            </a:endParaRPr>
          </a:p>
        </p:txBody>
      </p:sp>
      <p:sp>
        <p:nvSpPr>
          <p:cNvPr id="1184" name="PlaceHolder 26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hace todas las cosas en todos, </a:t>
            </a:r>
            <a:endParaRPr b="0" lang="en-US" sz="3200" strike="noStrike" u="none">
              <a:solidFill>
                <a:srgbClr val="ffffff"/>
              </a:solidFill>
              <a:uFillTx/>
              <a:latin typeface="Arial"/>
            </a:endParaRPr>
          </a:p>
        </p:txBody>
      </p:sp>
      <p:sp>
        <p:nvSpPr>
          <p:cNvPr id="1185" name="PlaceHolder 26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opère tout en tous.</a:t>
            </a:r>
            <a:endParaRPr b="0" lang="en-US" sz="3200" strike="noStrike" u="none">
              <a:solidFill>
                <a:srgbClr val="ffffff"/>
              </a:solidFill>
              <a:uFillTx/>
              <a:latin typeface="Arial"/>
            </a:endParaRPr>
          </a:p>
        </p:txBody>
      </p:sp>
      <p:sp>
        <p:nvSpPr>
          <p:cNvPr id="1186" name="PlaceHolder 26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ἐνεργῶν τὰ πάντα ἐν πᾶσιν.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#33</a:t>
            </a:r>
            <a:endParaRPr b="0" lang="en-US" sz="4400" strike="noStrike" u="none">
              <a:solidFill>
                <a:srgbClr val="ffffff"/>
              </a:solidFill>
              <a:uFillTx/>
              <a:latin typeface="Arial"/>
            </a:endParaRPr>
          </a:p>
        </p:txBody>
      </p:sp>
      <p:sp>
        <p:nvSpPr>
          <p:cNvPr id="118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11:30, what had happened to many people in Corinth in addition to dying because they were partaking of the Lord's Supper in an unworthy manner? (2 points)  </a:t>
            </a:r>
            <a:endParaRPr b="0" lang="en-US" sz="3200" strike="noStrike" u="none">
              <a:solidFill>
                <a:srgbClr val="ffffff"/>
              </a:solidFill>
              <a:uFillTx/>
              <a:latin typeface="Arial"/>
            </a:endParaRPr>
          </a:p>
        </p:txBody>
      </p:sp>
      <p:sp>
        <p:nvSpPr>
          <p:cNvPr id="1189" name="PlaceHolder 27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11:30, ¿qué les había sucedido a muchas personas en Corinto además de morir porque participaban de la Cena del Señor de manera indigna? (2 puntos) </a:t>
            </a:r>
            <a:endParaRPr b="0" lang="en-US" sz="3200" strike="noStrike" u="none">
              <a:solidFill>
                <a:srgbClr val="ffffff"/>
              </a:solidFill>
              <a:uFillTx/>
              <a:latin typeface="Arial"/>
            </a:endParaRPr>
          </a:p>
        </p:txBody>
      </p:sp>
      <p:sp>
        <p:nvSpPr>
          <p:cNvPr id="1190" name="PlaceHolder 27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11:30, qu'est-il arrivé à de nombreuses personnes à Corinthe, en plus de mourir parce qu'elles participaient à la Cène du Seigneur d'une manière indigne ? (2 points)</a:t>
            </a:r>
            <a:endParaRPr b="0" lang="en-US" sz="3200" strike="noStrike" u="none">
              <a:solidFill>
                <a:srgbClr val="ffffff"/>
              </a:solidFill>
              <a:uFillTx/>
              <a:latin typeface="Arial"/>
            </a:endParaRPr>
          </a:p>
        </p:txBody>
      </p:sp>
      <p:sp>
        <p:nvSpPr>
          <p:cNvPr id="1191"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92" name="TextBox 8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93" name="TextBox 8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94" name="TextBox 8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95" name="TextBox 8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96" name="TextBox 8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97" name="TextBox 8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98" name="TextBox 8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99" name="TextBox 8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00" name="TextBox 8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01" name="TextBox 8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02" name="TextBox 8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03" name="TextBox 8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04" name="TextBox 8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05" name="TextBox 8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06" name="TextBox 8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7" name="TextBox 8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08" name="TextBox 8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09" name="TextBox 8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10" name="TextBox 8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11" name="TextBox 8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12" name="TextBox 8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13" name="TextBox 8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14" name="TextBox 8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15" name="TextBox 8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16" name="TextBox 8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6"/>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5"/>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4"/>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3"/>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2"/>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11"/>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10"/>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9"/>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8"/>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7"/>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6"/>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5"/>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4"/>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3"/>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2"/>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201"/>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200"/>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9"/>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8"/>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7"/>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6"/>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5"/>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4"/>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3"/>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a:t>
            </a:r>
            <a:endParaRPr b="0" lang="en-US" sz="4400" strike="noStrike" u="none">
              <a:solidFill>
                <a:srgbClr val="ffffff"/>
              </a:solidFill>
              <a:uFillTx/>
              <a:latin typeface="Arial"/>
            </a:endParaRPr>
          </a:p>
        </p:txBody>
      </p:sp>
      <p:sp>
        <p:nvSpPr>
          <p:cNvPr id="131" name="PlaceHolder 1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works all these things,  </a:t>
            </a:r>
            <a:endParaRPr b="0" lang="en-US" sz="3200" strike="noStrike" u="none">
              <a:solidFill>
                <a:srgbClr val="ffffff"/>
              </a:solidFill>
              <a:uFillTx/>
              <a:latin typeface="Arial"/>
            </a:endParaRPr>
          </a:p>
        </p:txBody>
      </p:sp>
      <p:sp>
        <p:nvSpPr>
          <p:cNvPr id="132" name="PlaceHolder 1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uno y el mismo Espíritu, </a:t>
            </a:r>
            <a:endParaRPr b="0" lang="en-US" sz="3200" strike="noStrike" u="none">
              <a:solidFill>
                <a:srgbClr val="ffffff"/>
              </a:solidFill>
              <a:uFillTx/>
              <a:latin typeface="Arial"/>
            </a:endParaRPr>
          </a:p>
        </p:txBody>
      </p:sp>
      <p:sp>
        <p:nvSpPr>
          <p:cNvPr id="133" name="PlaceHolder 1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opère toutes ces choses,</a:t>
            </a:r>
            <a:endParaRPr b="0" lang="en-US" sz="3200" strike="noStrike" u="none">
              <a:solidFill>
                <a:srgbClr val="ffffff"/>
              </a:solidFill>
              <a:uFillTx/>
              <a:latin typeface="Arial"/>
            </a:endParaRPr>
          </a:p>
        </p:txBody>
      </p:sp>
      <p:sp>
        <p:nvSpPr>
          <p:cNvPr id="134" name="PlaceHolder 1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πάντα δὲ ταῦτα ἐνεργεῖ τὸ</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#33</a:t>
            </a:r>
            <a:endParaRPr b="0" lang="en-US" sz="4400" strike="noStrike" u="none">
              <a:solidFill>
                <a:srgbClr val="ffffff"/>
              </a:solidFill>
              <a:uFillTx/>
              <a:latin typeface="Arial"/>
            </a:endParaRPr>
          </a:p>
        </p:txBody>
      </p:sp>
      <p:sp>
        <p:nvSpPr>
          <p:cNvPr id="1218" name="PlaceHolder 27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many are weak and sick among you,  </a:t>
            </a:r>
            <a:endParaRPr b="0" lang="en-US" sz="3200" strike="noStrike" u="none">
              <a:solidFill>
                <a:srgbClr val="ffffff"/>
              </a:solidFill>
              <a:uFillTx/>
              <a:latin typeface="Arial"/>
            </a:endParaRPr>
          </a:p>
        </p:txBody>
      </p:sp>
      <p:sp>
        <p:nvSpPr>
          <p:cNvPr id="1219" name="PlaceHolder 27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hay muchos enfermos y debilitados entre vosotros, </a:t>
            </a:r>
            <a:endParaRPr b="0" lang="en-US" sz="3200" strike="noStrike" u="none">
              <a:solidFill>
                <a:srgbClr val="ffffff"/>
              </a:solidFill>
              <a:uFillTx/>
              <a:latin typeface="Arial"/>
            </a:endParaRPr>
          </a:p>
        </p:txBody>
      </p:sp>
      <p:sp>
        <p:nvSpPr>
          <p:cNvPr id="1220" name="PlaceHolder 27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parmi vous beaucoup d'infirmes et de malades,</a:t>
            </a:r>
            <a:endParaRPr b="0" lang="en-US" sz="3200" strike="noStrike" u="none">
              <a:solidFill>
                <a:srgbClr val="ffffff"/>
              </a:solidFill>
              <a:uFillTx/>
              <a:latin typeface="Arial"/>
            </a:endParaRPr>
          </a:p>
        </p:txBody>
      </p:sp>
      <p:sp>
        <p:nvSpPr>
          <p:cNvPr id="1221" name="PlaceHolder 27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ὑμῖν πολλοὶ ἀσθενεῖς καὶ ἄρρωστοι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#34</a:t>
            </a:r>
            <a:endParaRPr b="0" lang="en-US" sz="4400" strike="noStrike" u="none">
              <a:solidFill>
                <a:srgbClr val="ffffff"/>
              </a:solidFill>
              <a:uFillTx/>
              <a:latin typeface="Arial"/>
            </a:endParaRPr>
          </a:p>
        </p:txBody>
      </p:sp>
      <p:sp>
        <p:nvSpPr>
          <p:cNvPr id="122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12:6, even though there is the same God, what are there many of?  </a:t>
            </a:r>
            <a:endParaRPr b="0" lang="en-US" sz="3200" strike="noStrike" u="none">
              <a:solidFill>
                <a:srgbClr val="ffffff"/>
              </a:solidFill>
              <a:uFillTx/>
              <a:latin typeface="Arial"/>
            </a:endParaRPr>
          </a:p>
        </p:txBody>
      </p:sp>
      <p:sp>
        <p:nvSpPr>
          <p:cNvPr id="1224" name="PlaceHolder 28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12:6, aunque hay el mismo Dios, ¿de qué hay muchos? </a:t>
            </a:r>
            <a:endParaRPr b="0" lang="en-US" sz="3200" strike="noStrike" u="none">
              <a:solidFill>
                <a:srgbClr val="ffffff"/>
              </a:solidFill>
              <a:uFillTx/>
              <a:latin typeface="Arial"/>
            </a:endParaRPr>
          </a:p>
        </p:txBody>
      </p:sp>
      <p:sp>
        <p:nvSpPr>
          <p:cNvPr id="1225" name="PlaceHolder 28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12:6, même s’il existe le même Dieu, de quoi y a-t-il plusieurs?</a:t>
            </a:r>
            <a:endParaRPr b="0" lang="en-US" sz="3200" strike="noStrike" u="none">
              <a:solidFill>
                <a:srgbClr val="ffffff"/>
              </a:solidFill>
              <a:uFillTx/>
              <a:latin typeface="Arial"/>
            </a:endParaRPr>
          </a:p>
        </p:txBody>
      </p:sp>
      <p:sp>
        <p:nvSpPr>
          <p:cNvPr id="1226"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27" name="TextBox 8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28" name="TextBox 8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29" name="TextBox 8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30" name="TextBox 8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31" name="TextBox 8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32" name="TextBox 8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33" name="TextBox 8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34" name="TextBox 8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35" name="TextBox 8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36" name="TextBox 8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37" name="TextBox 8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38" name="TextBox 8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39" name="TextBox 8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40" name="TextBox 8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41" name="TextBox 8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42" name="TextBox 8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43" name="TextBox 8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44" name="TextBox 8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45" name="TextBox 8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6" name="TextBox 8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47" name="TextBox 8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48" name="TextBox 8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49" name="TextBox 8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50" name="TextBox 8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51" name="TextBox 8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51"/>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50"/>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9"/>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8"/>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7"/>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6"/>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5"/>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4"/>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3"/>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2"/>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41"/>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40"/>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9"/>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8"/>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7"/>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6"/>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5"/>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4"/>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3"/>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2"/>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31"/>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30"/>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9"/>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8"/>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#34</a:t>
            </a:r>
            <a:endParaRPr b="0" lang="en-US" sz="4400" strike="noStrike" u="none">
              <a:solidFill>
                <a:srgbClr val="ffffff"/>
              </a:solidFill>
              <a:uFillTx/>
              <a:latin typeface="Arial"/>
            </a:endParaRPr>
          </a:p>
        </p:txBody>
      </p:sp>
      <p:sp>
        <p:nvSpPr>
          <p:cNvPr id="1253" name="PlaceHolder 28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there are diversities of activities,  </a:t>
            </a:r>
            <a:endParaRPr b="0" lang="en-US" sz="3200" strike="noStrike" u="none">
              <a:solidFill>
                <a:srgbClr val="ffffff"/>
              </a:solidFill>
              <a:uFillTx/>
              <a:latin typeface="Arial"/>
            </a:endParaRPr>
          </a:p>
        </p:txBody>
      </p:sp>
      <p:sp>
        <p:nvSpPr>
          <p:cNvPr id="1254" name="PlaceHolder 28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hay diversidad de actividades, </a:t>
            </a:r>
            <a:endParaRPr b="0" lang="en-US" sz="3200" strike="noStrike" u="none">
              <a:solidFill>
                <a:srgbClr val="ffffff"/>
              </a:solidFill>
              <a:uFillTx/>
              <a:latin typeface="Arial"/>
            </a:endParaRPr>
          </a:p>
        </p:txBody>
      </p:sp>
      <p:sp>
        <p:nvSpPr>
          <p:cNvPr id="1255" name="PlaceHolder 28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diversité d'opérations,</a:t>
            </a:r>
            <a:endParaRPr b="0" lang="en-US" sz="3200" strike="noStrike" u="none">
              <a:solidFill>
                <a:srgbClr val="ffffff"/>
              </a:solidFill>
              <a:uFillTx/>
              <a:latin typeface="Arial"/>
            </a:endParaRPr>
          </a:p>
        </p:txBody>
      </p:sp>
      <p:sp>
        <p:nvSpPr>
          <p:cNvPr id="1256" name="PlaceHolder 28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διαιρέσεις ἐνεργημάτων εἰσίν,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#35</a:t>
            </a:r>
            <a:endParaRPr b="0" lang="en-US" sz="4400" strike="noStrike" u="none">
              <a:solidFill>
                <a:srgbClr val="ffffff"/>
              </a:solidFill>
              <a:uFillTx/>
              <a:latin typeface="Arial"/>
            </a:endParaRPr>
          </a:p>
        </p:txBody>
      </p:sp>
      <p:sp>
        <p:nvSpPr>
          <p:cNvPr id="125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11:30, what had happened to many people in Corinth in addition to becoming weak and sick because they were partaking of the Lord's Supper in an unworthy manner?  </a:t>
            </a:r>
            <a:endParaRPr b="0" lang="en-US" sz="3200" strike="noStrike" u="none">
              <a:solidFill>
                <a:srgbClr val="ffffff"/>
              </a:solidFill>
              <a:uFillTx/>
              <a:latin typeface="Arial"/>
            </a:endParaRPr>
          </a:p>
        </p:txBody>
      </p:sp>
      <p:sp>
        <p:nvSpPr>
          <p:cNvPr id="1259" name="PlaceHolder 29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11:30, ¿qué les había sucedido a muchas personas en Corinto además de debilitarse y enfermarse porque participaban de la Cena del Señor de manera indigna? </a:t>
            </a:r>
            <a:endParaRPr b="0" lang="en-US" sz="3200" strike="noStrike" u="none">
              <a:solidFill>
                <a:srgbClr val="ffffff"/>
              </a:solidFill>
              <a:uFillTx/>
              <a:latin typeface="Arial"/>
            </a:endParaRPr>
          </a:p>
        </p:txBody>
      </p:sp>
      <p:sp>
        <p:nvSpPr>
          <p:cNvPr id="1260" name="PlaceHolder 29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11:30, qu'est-il arrivé à de nombreuses personnes à Corinthin, en plus de devenir faibles et malades parce qu'elles participaient à la Cène du Seigneur d'une manière indigne?</a:t>
            </a:r>
            <a:endParaRPr b="0" lang="en-US" sz="3200" strike="noStrike" u="none">
              <a:solidFill>
                <a:srgbClr val="ffffff"/>
              </a:solidFill>
              <a:uFillTx/>
              <a:latin typeface="Arial"/>
            </a:endParaRPr>
          </a:p>
        </p:txBody>
      </p:sp>
      <p:sp>
        <p:nvSpPr>
          <p:cNvPr id="1261"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62" name="TextBox 8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63" name="TextBox 8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64" name="TextBox 8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65" name="TextBox 8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66" name="TextBox 8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67" name="TextBox 8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68" name="TextBox 8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69" name="TextBox 8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70" name="TextBox 8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71" name="TextBox 8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72" name="TextBox 8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73" name="TextBox 8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74" name="TextBox 8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75" name="TextBox 8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76" name="TextBox 8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77" name="TextBox 8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78" name="TextBox 8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79" name="TextBox 8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80" name="TextBox 8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81" name="TextBox 8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82" name="TextBox 8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83" name="TextBox 8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84" name="TextBox 8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5" name="TextBox 8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86" name="TextBox 8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6"/>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5"/>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4"/>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3"/>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2"/>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81"/>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80"/>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9"/>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8"/>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7"/>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6"/>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5"/>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4"/>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3"/>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2"/>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71"/>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70"/>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9"/>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8"/>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7"/>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6"/>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5"/>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4"/>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3"/>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#35</a:t>
            </a:r>
            <a:endParaRPr b="0" lang="en-US" sz="4400" strike="noStrike" u="none">
              <a:solidFill>
                <a:srgbClr val="ffffff"/>
              </a:solidFill>
              <a:uFillTx/>
              <a:latin typeface="Arial"/>
            </a:endParaRPr>
          </a:p>
        </p:txBody>
      </p:sp>
      <p:sp>
        <p:nvSpPr>
          <p:cNvPr id="1288" name="PlaceHolder 29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many sleep.  </a:t>
            </a:r>
            <a:endParaRPr b="0" lang="en-US" sz="3200" strike="noStrike" u="none">
              <a:solidFill>
                <a:srgbClr val="ffffff"/>
              </a:solidFill>
              <a:uFillTx/>
              <a:latin typeface="Arial"/>
            </a:endParaRPr>
          </a:p>
        </p:txBody>
      </p:sp>
      <p:sp>
        <p:nvSpPr>
          <p:cNvPr id="1289" name="PlaceHolder 29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muchos han muerto. </a:t>
            </a:r>
            <a:endParaRPr b="0" lang="en-US" sz="3200" strike="noStrike" u="none">
              <a:solidFill>
                <a:srgbClr val="ffffff"/>
              </a:solidFill>
              <a:uFillTx/>
              <a:latin typeface="Arial"/>
            </a:endParaRPr>
          </a:p>
        </p:txBody>
      </p:sp>
      <p:sp>
        <p:nvSpPr>
          <p:cNvPr id="1290" name="PlaceHolder 29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qu'un grand nombre sont morts.</a:t>
            </a:r>
            <a:endParaRPr b="0" lang="en-US" sz="3200" strike="noStrike" u="none">
              <a:solidFill>
                <a:srgbClr val="ffffff"/>
              </a:solidFill>
              <a:uFillTx/>
              <a:latin typeface="Arial"/>
            </a:endParaRPr>
          </a:p>
        </p:txBody>
      </p:sp>
      <p:sp>
        <p:nvSpPr>
          <p:cNvPr id="1291" name="PlaceHolder 29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κοιμῶνται ἱκανοί.</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#36</a:t>
            </a:r>
            <a:endParaRPr b="0" lang="en-US" sz="4400" strike="noStrike" u="none">
              <a:solidFill>
                <a:srgbClr val="ffffff"/>
              </a:solidFill>
              <a:uFillTx/>
              <a:latin typeface="Arial"/>
            </a:endParaRPr>
          </a:p>
        </p:txBody>
      </p:sp>
      <p:sp>
        <p:nvSpPr>
          <p:cNvPr id="129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11:26, how often do we proclaim the Lord's death?  Be specific.  </a:t>
            </a:r>
            <a:endParaRPr b="0" lang="en-US" sz="3200" strike="noStrike" u="none">
              <a:solidFill>
                <a:srgbClr val="ffffff"/>
              </a:solidFill>
              <a:uFillTx/>
              <a:latin typeface="Arial"/>
            </a:endParaRPr>
          </a:p>
        </p:txBody>
      </p:sp>
      <p:sp>
        <p:nvSpPr>
          <p:cNvPr id="1294" name="PlaceHolder 29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11:26, ¿con qué frecuencia proclamamos la muerte del Señor? Se específico. </a:t>
            </a:r>
            <a:endParaRPr b="0" lang="en-US" sz="3200" strike="noStrike" u="none">
              <a:solidFill>
                <a:srgbClr val="ffffff"/>
              </a:solidFill>
              <a:uFillTx/>
              <a:latin typeface="Arial"/>
            </a:endParaRPr>
          </a:p>
        </p:txBody>
      </p:sp>
      <p:sp>
        <p:nvSpPr>
          <p:cNvPr id="1295" name="PlaceHolder 30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11:26, à quelle fréquence proclamons-nous la mort du Seigneur ? Être spécifique.</a:t>
            </a:r>
            <a:endParaRPr b="0" lang="en-US" sz="3200" strike="noStrike" u="none">
              <a:solidFill>
                <a:srgbClr val="ffffff"/>
              </a:solidFill>
              <a:uFillTx/>
              <a:latin typeface="Arial"/>
            </a:endParaRPr>
          </a:p>
        </p:txBody>
      </p:sp>
      <p:sp>
        <p:nvSpPr>
          <p:cNvPr id="1296"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97" name="TextBox 8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98" name="TextBox 8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99" name="TextBox 8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00" name="TextBox 8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01" name="TextBox 8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02" name="TextBox 8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03" name="TextBox 8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04" name="TextBox 8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05" name="TextBox 8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06" name="TextBox 8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07" name="TextBox 8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08" name="TextBox 8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09" name="TextBox 8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10" name="TextBox 9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11" name="TextBox 9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12" name="TextBox 9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13" name="TextBox 9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14" name="TextBox 9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15" name="TextBox 9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16" name="TextBox 9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17" name="TextBox 9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18" name="TextBox 9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19" name="TextBox 9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20" name="TextBox 9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21" name="TextBox 9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21"/>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20"/>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9"/>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8"/>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7"/>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6"/>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5"/>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4"/>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3"/>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2"/>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11"/>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10"/>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9"/>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8"/>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7"/>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6"/>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5"/>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4"/>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3"/>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2"/>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301"/>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300"/>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9"/>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8"/>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#36</a:t>
            </a:r>
            <a:endParaRPr b="0" lang="en-US" sz="4400" strike="noStrike" u="none">
              <a:solidFill>
                <a:srgbClr val="ffffff"/>
              </a:solidFill>
              <a:uFillTx/>
              <a:latin typeface="Arial"/>
            </a:endParaRPr>
          </a:p>
        </p:txBody>
      </p:sp>
      <p:sp>
        <p:nvSpPr>
          <p:cNvPr id="1323" name="PlaceHolder 30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as often as you eat this bread and drink this cup,  </a:t>
            </a:r>
            <a:endParaRPr b="0" lang="en-US" sz="3200" strike="noStrike" u="none">
              <a:solidFill>
                <a:srgbClr val="ffffff"/>
              </a:solidFill>
              <a:uFillTx/>
              <a:latin typeface="Arial"/>
            </a:endParaRPr>
          </a:p>
        </p:txBody>
      </p:sp>
      <p:sp>
        <p:nvSpPr>
          <p:cNvPr id="1324" name="PlaceHolder 30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pues, todas las veces que comáis este pan y bebáis esta copa, </a:t>
            </a:r>
            <a:endParaRPr b="0" lang="en-US" sz="3200" strike="noStrike" u="none">
              <a:solidFill>
                <a:srgbClr val="ffffff"/>
              </a:solidFill>
              <a:uFillTx/>
              <a:latin typeface="Arial"/>
            </a:endParaRPr>
          </a:p>
        </p:txBody>
      </p:sp>
      <p:sp>
        <p:nvSpPr>
          <p:cNvPr id="1325" name="PlaceHolder 30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toutes les fois que vous mangez ce pain et que vous buvez cette coupe,</a:t>
            </a:r>
            <a:endParaRPr b="0" lang="en-US" sz="3200" strike="noStrike" u="none">
              <a:solidFill>
                <a:srgbClr val="ffffff"/>
              </a:solidFill>
              <a:uFillTx/>
              <a:latin typeface="Arial"/>
            </a:endParaRPr>
          </a:p>
        </p:txBody>
      </p:sp>
      <p:sp>
        <p:nvSpPr>
          <p:cNvPr id="1326" name="PlaceHolder 30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ὁσάκις γὰρ ἐὰν ἐσθίητε τὸν ἄρτον τοῦτον καὶ τὸ ποτήριον πίνητε,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#37</a:t>
            </a:r>
            <a:endParaRPr b="0" lang="en-US" sz="4400" strike="noStrike" u="none">
              <a:solidFill>
                <a:srgbClr val="ffffff"/>
              </a:solidFill>
              <a:uFillTx/>
              <a:latin typeface="Arial"/>
            </a:endParaRPr>
          </a:p>
        </p:txBody>
      </p:sp>
      <p:sp>
        <p:nvSpPr>
          <p:cNvPr id="132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 what did the Corinthian brethren know had happened to them?  </a:t>
            </a:r>
            <a:endParaRPr b="0" lang="en-US" sz="3200" strike="noStrike" u="none">
              <a:solidFill>
                <a:srgbClr val="ffffff"/>
              </a:solidFill>
              <a:uFillTx/>
              <a:latin typeface="Arial"/>
            </a:endParaRPr>
          </a:p>
        </p:txBody>
      </p:sp>
      <p:sp>
        <p:nvSpPr>
          <p:cNvPr id="1329" name="PlaceHolder 30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 ¿qué sabían los hermanos corintios que les había sucedido? </a:t>
            </a:r>
            <a:endParaRPr b="0" lang="en-US" sz="3200" strike="noStrike" u="none">
              <a:solidFill>
                <a:srgbClr val="ffffff"/>
              </a:solidFill>
              <a:uFillTx/>
              <a:latin typeface="Arial"/>
            </a:endParaRPr>
          </a:p>
        </p:txBody>
      </p:sp>
      <p:sp>
        <p:nvSpPr>
          <p:cNvPr id="1330" name="PlaceHolder 30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12:2, que savaient les frères corinthiens qui leur étaient arrivés?</a:t>
            </a:r>
            <a:endParaRPr b="0" lang="en-US" sz="3200" strike="noStrike" u="none">
              <a:solidFill>
                <a:srgbClr val="ffffff"/>
              </a:solidFill>
              <a:uFillTx/>
              <a:latin typeface="Arial"/>
            </a:endParaRPr>
          </a:p>
        </p:txBody>
      </p:sp>
      <p:sp>
        <p:nvSpPr>
          <p:cNvPr id="1331"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32" name="TextBox 9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33" name="TextBox 9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34" name="TextBox 9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35" name="TextBox 9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36" name="TextBox 9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37" name="TextBox 9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38" name="TextBox 9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39" name="TextBox 9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40" name="TextBox 9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41" name="TextBox 9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42" name="TextBox 9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43" name="TextBox 9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44" name="TextBox 9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45" name="TextBox 9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46" name="TextBox 9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47" name="TextBox 9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48" name="TextBox 9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49" name="TextBox 9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50" name="TextBox 9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51" name="TextBox 9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52" name="TextBox 9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53" name="TextBox 9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54" name="TextBox 9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55" name="TextBox 9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56" name="TextBox 9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6"/>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5"/>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4"/>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3"/>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2"/>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51"/>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50"/>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9"/>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8"/>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7"/>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6"/>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5"/>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4"/>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3"/>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2"/>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41"/>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40"/>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9"/>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8"/>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7"/>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6"/>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5"/>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4"/>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3"/>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#37</a:t>
            </a:r>
            <a:endParaRPr b="0" lang="en-US" sz="4400" strike="noStrike" u="none">
              <a:solidFill>
                <a:srgbClr val="ffffff"/>
              </a:solidFill>
              <a:uFillTx/>
              <a:latin typeface="Arial"/>
            </a:endParaRPr>
          </a:p>
        </p:txBody>
      </p:sp>
      <p:sp>
        <p:nvSpPr>
          <p:cNvPr id="1358" name="PlaceHolder 31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carried away to these dumb idols,  </a:t>
            </a:r>
            <a:endParaRPr b="0" lang="en-US" sz="3200" strike="noStrike" u="none">
              <a:solidFill>
                <a:srgbClr val="ffffff"/>
              </a:solidFill>
              <a:uFillTx/>
              <a:latin typeface="Arial"/>
            </a:endParaRPr>
          </a:p>
        </p:txBody>
      </p:sp>
      <p:sp>
        <p:nvSpPr>
          <p:cNvPr id="1359" name="PlaceHolder 31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 os extraviaba llevándoos, </a:t>
            </a:r>
            <a:endParaRPr b="0" lang="en-US" sz="3200" strike="noStrike" u="none">
              <a:solidFill>
                <a:srgbClr val="ffffff"/>
              </a:solidFill>
              <a:uFillTx/>
              <a:latin typeface="Arial"/>
            </a:endParaRPr>
          </a:p>
        </p:txBody>
      </p:sp>
      <p:sp>
        <p:nvSpPr>
          <p:cNvPr id="1360" name="PlaceHolder 31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vous vous laissiez entraîner vers les idoles muettes,</a:t>
            </a:r>
            <a:endParaRPr b="0" lang="en-US" sz="3200" strike="noStrike" u="none">
              <a:solidFill>
                <a:srgbClr val="ffffff"/>
              </a:solidFill>
              <a:uFillTx/>
              <a:latin typeface="Arial"/>
            </a:endParaRPr>
          </a:p>
        </p:txBody>
      </p:sp>
      <p:sp>
        <p:nvSpPr>
          <p:cNvPr id="1361" name="PlaceHolder 31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πρὸς τὰ εἴδωλα τὰ ἄφωνα ὡς ἂν ἤγεσθε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#38</a:t>
            </a:r>
            <a:endParaRPr b="0" lang="en-US" sz="4400" strike="noStrike" u="none">
              <a:solidFill>
                <a:srgbClr val="ffffff"/>
              </a:solidFill>
              <a:uFillTx/>
              <a:latin typeface="Arial"/>
            </a:endParaRPr>
          </a:p>
        </p:txBody>
      </p:sp>
      <p:sp>
        <p:nvSpPr>
          <p:cNvPr id="136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11:26, what do we do as often as we eat the bread and drink the cup of the Lord's Supper?  </a:t>
            </a:r>
            <a:endParaRPr b="0" lang="en-US" sz="3200" strike="noStrike" u="none">
              <a:solidFill>
                <a:srgbClr val="ffffff"/>
              </a:solidFill>
              <a:uFillTx/>
              <a:latin typeface="Arial"/>
            </a:endParaRPr>
          </a:p>
        </p:txBody>
      </p:sp>
      <p:sp>
        <p:nvSpPr>
          <p:cNvPr id="1364" name="PlaceHolder 31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11:26, ¿qué hacemos cada vez que comemos el pan y bebemos la copa de la Cena del Señor? </a:t>
            </a:r>
            <a:endParaRPr b="0" lang="en-US" sz="3200" strike="noStrike" u="none">
              <a:solidFill>
                <a:srgbClr val="ffffff"/>
              </a:solidFill>
              <a:uFillTx/>
              <a:latin typeface="Arial"/>
            </a:endParaRPr>
          </a:p>
        </p:txBody>
      </p:sp>
      <p:sp>
        <p:nvSpPr>
          <p:cNvPr id="1365" name="PlaceHolder 31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11:26, que faisons-nous chaque fois que nous mangeons le pain et buvons la coupe du Repas du Seigneur?</a:t>
            </a:r>
            <a:endParaRPr b="0" lang="en-US" sz="3200" strike="noStrike" u="none">
              <a:solidFill>
                <a:srgbClr val="ffffff"/>
              </a:solidFill>
              <a:uFillTx/>
              <a:latin typeface="Arial"/>
            </a:endParaRPr>
          </a:p>
        </p:txBody>
      </p:sp>
      <p:sp>
        <p:nvSpPr>
          <p:cNvPr id="1366"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67" name="TextBox 9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68" name="TextBox 9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69" name="TextBox 9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70" name="TextBox 9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71" name="TextBox 9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72" name="TextBox 9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73" name="TextBox 9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74" name="TextBox 9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75" name="TextBox 9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76" name="TextBox 9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77" name="TextBox 9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78" name="TextBox 9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79" name="TextBox 9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80" name="TextBox 9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81" name="TextBox 9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82" name="TextBox 9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83" name="TextBox 9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84" name="TextBox 9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85" name="TextBox 9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86" name="TextBox 9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87" name="TextBox 9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88" name="TextBox 9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89" name="TextBox 9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90" name="TextBox 9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91" name="TextBox 9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91"/>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90"/>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9"/>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8"/>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7"/>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6"/>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5"/>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4"/>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3"/>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2"/>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81"/>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80"/>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9"/>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8"/>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7"/>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6"/>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5"/>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4"/>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3"/>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2"/>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71"/>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70"/>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9"/>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8"/>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a:t>
            </a:r>
            <a:endParaRPr b="0" lang="en-US" sz="4400" strike="noStrike" u="none">
              <a:solidFill>
                <a:srgbClr val="ffffff"/>
              </a:solidFill>
              <a:uFillTx/>
              <a:latin typeface="Arial"/>
            </a:endParaRPr>
          </a:p>
        </p:txBody>
      </p:sp>
      <p:sp>
        <p:nvSpPr>
          <p:cNvPr id="13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12:8, by what means is one given the word of wisdom?  </a:t>
            </a:r>
            <a:endParaRPr b="0" lang="en-US" sz="3200" strike="noStrike" u="none">
              <a:solidFill>
                <a:srgbClr val="ffffff"/>
              </a:solidFill>
              <a:uFillTx/>
              <a:latin typeface="Arial"/>
            </a:endParaRPr>
          </a:p>
        </p:txBody>
      </p:sp>
      <p:sp>
        <p:nvSpPr>
          <p:cNvPr id="137" name="PlaceHolder 2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12:8, ¿por qué medio se da a uno la palabra de sabiduría? </a:t>
            </a:r>
            <a:endParaRPr b="0" lang="en-US" sz="3200" strike="noStrike" u="none">
              <a:solidFill>
                <a:srgbClr val="ffffff"/>
              </a:solidFill>
              <a:uFillTx/>
              <a:latin typeface="Arial"/>
            </a:endParaRPr>
          </a:p>
        </p:txBody>
      </p:sp>
      <p:sp>
        <p:nvSpPr>
          <p:cNvPr id="138" name="PlaceHolder 2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12:8, par quels moyens reçoit-on la parole de sagesse?</a:t>
            </a:r>
            <a:endParaRPr b="0" lang="en-US" sz="3200" strike="noStrike" u="none">
              <a:solidFill>
                <a:srgbClr val="ffffff"/>
              </a:solidFill>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 name="TextBox 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1" name="TextBox 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2" name="TextBox 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 name="TextBox 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 name="TextBox 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5" name="TextBox 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6" name="TextBox 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 name="TextBox 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 name="TextBox 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9" name="TextBox 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0" name="TextBox 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 name="TextBox 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2" name="TextBox 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3" name="TextBox 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4" name="TextBox 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 name="TextBox 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6" name="TextBox 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7" name="TextBox 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8" name="TextBox 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 name="TextBox 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0" name="TextBox 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1" name="TextBox 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2" name="TextBox 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 name="TextBox 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4" name="TextBox 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#38</a:t>
            </a:r>
            <a:endParaRPr b="0" lang="en-US" sz="4400" strike="noStrike" u="none">
              <a:solidFill>
                <a:srgbClr val="ffffff"/>
              </a:solidFill>
              <a:uFillTx/>
              <a:latin typeface="Arial"/>
            </a:endParaRPr>
          </a:p>
        </p:txBody>
      </p:sp>
      <p:sp>
        <p:nvSpPr>
          <p:cNvPr id="1393" name="PlaceHolder 32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you proclaim the Lord’s death  </a:t>
            </a:r>
            <a:endParaRPr b="0" lang="en-US" sz="3200" strike="noStrike" u="none">
              <a:solidFill>
                <a:srgbClr val="ffffff"/>
              </a:solidFill>
              <a:uFillTx/>
              <a:latin typeface="Arial"/>
            </a:endParaRPr>
          </a:p>
        </p:txBody>
      </p:sp>
      <p:sp>
        <p:nvSpPr>
          <p:cNvPr id="1394" name="PlaceHolder 32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 muerte del Señor anunciáis </a:t>
            </a:r>
            <a:endParaRPr b="0" lang="en-US" sz="3200" strike="noStrike" u="none">
              <a:solidFill>
                <a:srgbClr val="ffffff"/>
              </a:solidFill>
              <a:uFillTx/>
              <a:latin typeface="Arial"/>
            </a:endParaRPr>
          </a:p>
        </p:txBody>
      </p:sp>
      <p:sp>
        <p:nvSpPr>
          <p:cNvPr id="1395" name="PlaceHolder 32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vous annoncez la mort du Seigneur,</a:t>
            </a:r>
            <a:endParaRPr b="0" lang="en-US" sz="3200" strike="noStrike" u="none">
              <a:solidFill>
                <a:srgbClr val="ffffff"/>
              </a:solidFill>
              <a:uFillTx/>
              <a:latin typeface="Arial"/>
            </a:endParaRPr>
          </a:p>
        </p:txBody>
      </p:sp>
      <p:sp>
        <p:nvSpPr>
          <p:cNvPr id="1396" name="PlaceHolder 32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τὸν θάνατον τοῦ κυρίου καταγγέλλετε,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#39</a:t>
            </a:r>
            <a:endParaRPr b="0" lang="en-US" sz="4400" strike="noStrike" u="none">
              <a:solidFill>
                <a:srgbClr val="ffffff"/>
              </a:solidFill>
              <a:uFillTx/>
              <a:latin typeface="Arial"/>
            </a:endParaRPr>
          </a:p>
        </p:txBody>
      </p:sp>
      <p:sp>
        <p:nvSpPr>
          <p:cNvPr id="139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11:23, when did the Lord Jesus take bread?  </a:t>
            </a:r>
            <a:endParaRPr b="0" lang="en-US" sz="3200" strike="noStrike" u="none">
              <a:solidFill>
                <a:srgbClr val="ffffff"/>
              </a:solidFill>
              <a:uFillTx/>
              <a:latin typeface="Arial"/>
            </a:endParaRPr>
          </a:p>
        </p:txBody>
      </p:sp>
      <p:sp>
        <p:nvSpPr>
          <p:cNvPr id="1399" name="PlaceHolder 32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11:23, ¿cuándo tomó pan el Señor Jesús? </a:t>
            </a:r>
            <a:endParaRPr b="0" lang="en-US" sz="3200" strike="noStrike" u="none">
              <a:solidFill>
                <a:srgbClr val="ffffff"/>
              </a:solidFill>
              <a:uFillTx/>
              <a:latin typeface="Arial"/>
            </a:endParaRPr>
          </a:p>
        </p:txBody>
      </p:sp>
      <p:sp>
        <p:nvSpPr>
          <p:cNvPr id="1400" name="PlaceHolder 32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11:23, quand le Seigneur Jésus a-t-il pris du pain?</a:t>
            </a:r>
            <a:endParaRPr b="0" lang="en-US" sz="3200" strike="noStrike" u="none">
              <a:solidFill>
                <a:srgbClr val="ffffff"/>
              </a:solidFill>
              <a:uFillTx/>
              <a:latin typeface="Arial"/>
            </a:endParaRPr>
          </a:p>
        </p:txBody>
      </p:sp>
      <p:sp>
        <p:nvSpPr>
          <p:cNvPr id="1401"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2" name="TextBox 9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03" name="TextBox 9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04" name="TextBox 9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05" name="TextBox 9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06" name="TextBox 9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07" name="TextBox 9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08" name="TextBox 9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09" name="TextBox 9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10" name="TextBox 9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11" name="TextBox 9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12" name="TextBox 9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13" name="TextBox 9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14" name="TextBox 9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15" name="TextBox 9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16" name="TextBox 9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17" name="TextBox 9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18" name="TextBox 9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19" name="TextBox 9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20" name="TextBox 9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21" name="TextBox 9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22" name="TextBox 9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23" name="TextBox 9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24" name="TextBox 9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25" name="TextBox 9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26" name="TextBox 9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6"/>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5"/>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4"/>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3"/>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2"/>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21"/>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20"/>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9"/>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8"/>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7"/>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6"/>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5"/>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4"/>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3"/>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2"/>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11"/>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10"/>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9"/>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8"/>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7"/>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6"/>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5"/>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4"/>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3"/>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#39</a:t>
            </a:r>
            <a:endParaRPr b="0" lang="en-US" sz="4400" strike="noStrike" u="none">
              <a:solidFill>
                <a:srgbClr val="ffffff"/>
              </a:solidFill>
              <a:uFillTx/>
              <a:latin typeface="Arial"/>
            </a:endParaRPr>
          </a:p>
        </p:txBody>
      </p:sp>
      <p:sp>
        <p:nvSpPr>
          <p:cNvPr id="1428" name="PlaceHolder 32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on the same night in which He was betrayed  </a:t>
            </a:r>
            <a:endParaRPr b="0" lang="en-US" sz="3200" strike="noStrike" u="none">
              <a:solidFill>
                <a:srgbClr val="ffffff"/>
              </a:solidFill>
              <a:uFillTx/>
              <a:latin typeface="Arial"/>
            </a:endParaRPr>
          </a:p>
        </p:txBody>
      </p:sp>
      <p:sp>
        <p:nvSpPr>
          <p:cNvPr id="1429" name="PlaceHolder 33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 noche que fue entregado, </a:t>
            </a:r>
            <a:endParaRPr b="0" lang="en-US" sz="3200" strike="noStrike" u="none">
              <a:solidFill>
                <a:srgbClr val="ffffff"/>
              </a:solidFill>
              <a:uFillTx/>
              <a:latin typeface="Arial"/>
            </a:endParaRPr>
          </a:p>
        </p:txBody>
      </p:sp>
      <p:sp>
        <p:nvSpPr>
          <p:cNvPr id="1430" name="PlaceHolder 33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dans la nuit où il fut livré,</a:t>
            </a:r>
            <a:endParaRPr b="0" lang="en-US" sz="3200" strike="noStrike" u="none">
              <a:solidFill>
                <a:srgbClr val="ffffff"/>
              </a:solidFill>
              <a:uFillTx/>
              <a:latin typeface="Arial"/>
            </a:endParaRPr>
          </a:p>
        </p:txBody>
      </p:sp>
      <p:sp>
        <p:nvSpPr>
          <p:cNvPr id="1431" name="PlaceHolder 33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τῇ νυκτὶ ᾗ παρεδίδετο</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#40</a:t>
            </a:r>
            <a:endParaRPr b="0" lang="en-US" sz="4400" strike="noStrike" u="none">
              <a:solidFill>
                <a:srgbClr val="ffffff"/>
              </a:solidFill>
              <a:uFillTx/>
              <a:latin typeface="Arial"/>
            </a:endParaRPr>
          </a:p>
        </p:txBody>
      </p:sp>
      <p:sp>
        <p:nvSpPr>
          <p:cNvPr id="143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12:8, to whom is given the word of Knowledge through the Spirit?  Be specific.  </a:t>
            </a:r>
            <a:endParaRPr b="0" lang="en-US" sz="3200" strike="noStrike" u="none">
              <a:solidFill>
                <a:srgbClr val="ffffff"/>
              </a:solidFill>
              <a:uFillTx/>
              <a:latin typeface="Arial"/>
            </a:endParaRPr>
          </a:p>
        </p:txBody>
      </p:sp>
      <p:sp>
        <p:nvSpPr>
          <p:cNvPr id="1434" name="PlaceHolder 33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12:8, ¿a quién se le da la palabra de Conocimiento por medio del Espíritu? Se específico. </a:t>
            </a:r>
            <a:endParaRPr b="0" lang="en-US" sz="3200" strike="noStrike" u="none">
              <a:solidFill>
                <a:srgbClr val="ffffff"/>
              </a:solidFill>
              <a:uFillTx/>
              <a:latin typeface="Arial"/>
            </a:endParaRPr>
          </a:p>
        </p:txBody>
      </p:sp>
      <p:sp>
        <p:nvSpPr>
          <p:cNvPr id="1435" name="PlaceHolder 33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12:8, à qui est donnée la parole de connaissance par l’Esprit ? Être spécifique.</a:t>
            </a:r>
            <a:endParaRPr b="0" lang="en-US" sz="3200" strike="noStrike" u="none">
              <a:solidFill>
                <a:srgbClr val="ffffff"/>
              </a:solidFill>
              <a:uFillTx/>
              <a:latin typeface="Arial"/>
            </a:endParaRPr>
          </a:p>
        </p:txBody>
      </p:sp>
      <p:sp>
        <p:nvSpPr>
          <p:cNvPr id="1436"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37" name="TextBox 9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38" name="TextBox 9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39" name="TextBox 9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40" name="TextBox 9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1" name="TextBox 9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42" name="TextBox 9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43" name="TextBox 9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44" name="TextBox 9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45" name="TextBox 9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46" name="TextBox 10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47" name="TextBox 10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48" name="TextBox 10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49" name="TextBox 10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50" name="TextBox 10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51" name="TextBox 10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52" name="TextBox 10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53" name="TextBox 10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54" name="TextBox 10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55" name="TextBox 10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56" name="TextBox 10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57" name="TextBox 10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58" name="TextBox 10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59" name="TextBox 10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60" name="TextBox 10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61" name="TextBox 10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61"/>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60"/>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9"/>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8"/>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7"/>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6"/>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5"/>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4"/>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3"/>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2"/>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51"/>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50"/>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9"/>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8"/>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7"/>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6"/>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5"/>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4"/>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3"/>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2"/>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41"/>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40"/>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9"/>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8"/>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#40</a:t>
            </a:r>
            <a:endParaRPr b="0" lang="en-US" sz="4400" strike="noStrike" u="none">
              <a:solidFill>
                <a:srgbClr val="ffffff"/>
              </a:solidFill>
              <a:uFillTx/>
              <a:latin typeface="Arial"/>
            </a:endParaRPr>
          </a:p>
        </p:txBody>
      </p:sp>
      <p:sp>
        <p:nvSpPr>
          <p:cNvPr id="1463" name="PlaceHolder 33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another  </a:t>
            </a:r>
            <a:endParaRPr b="0" lang="en-US" sz="3200" strike="noStrike" u="none">
              <a:solidFill>
                <a:srgbClr val="ffffff"/>
              </a:solidFill>
              <a:uFillTx/>
              <a:latin typeface="Arial"/>
            </a:endParaRPr>
          </a:p>
        </p:txBody>
      </p:sp>
      <p:sp>
        <p:nvSpPr>
          <p:cNvPr id="1464" name="PlaceHolder 33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otro, </a:t>
            </a:r>
            <a:endParaRPr b="0" lang="en-US" sz="3200" strike="noStrike" u="none">
              <a:solidFill>
                <a:srgbClr val="ffffff"/>
              </a:solidFill>
              <a:uFillTx/>
              <a:latin typeface="Arial"/>
            </a:endParaRPr>
          </a:p>
        </p:txBody>
      </p:sp>
      <p:sp>
        <p:nvSpPr>
          <p:cNvPr id="1465" name="PlaceHolder 34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un autre,</a:t>
            </a:r>
            <a:endParaRPr b="0" lang="en-US" sz="3200" strike="noStrike" u="none">
              <a:solidFill>
                <a:srgbClr val="ffffff"/>
              </a:solidFill>
              <a:uFillTx/>
              <a:latin typeface="Arial"/>
            </a:endParaRPr>
          </a:p>
        </p:txBody>
      </p:sp>
      <p:sp>
        <p:nvSpPr>
          <p:cNvPr id="1466" name="PlaceHolder 34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ἄλλῳ δὲ</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#41</a:t>
            </a:r>
            <a:endParaRPr b="0" lang="en-US" sz="4400" strike="noStrike" u="none">
              <a:solidFill>
                <a:srgbClr val="ffffff"/>
              </a:solidFill>
              <a:uFillTx/>
              <a:latin typeface="Arial"/>
            </a:endParaRPr>
          </a:p>
        </p:txBody>
      </p:sp>
      <p:sp>
        <p:nvSpPr>
          <p:cNvPr id="146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12:7, why is the manifestation of the Spirit given to each one?  </a:t>
            </a:r>
            <a:endParaRPr b="0" lang="en-US" sz="3200" strike="noStrike" u="none">
              <a:solidFill>
                <a:srgbClr val="ffffff"/>
              </a:solidFill>
              <a:uFillTx/>
              <a:latin typeface="Arial"/>
            </a:endParaRPr>
          </a:p>
        </p:txBody>
      </p:sp>
      <p:sp>
        <p:nvSpPr>
          <p:cNvPr id="1469" name="PlaceHolder 34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12:7, ¿por qué a cada uno se le da la manifestación del Espíritu? </a:t>
            </a:r>
            <a:endParaRPr b="0" lang="en-US" sz="3200" strike="noStrike" u="none">
              <a:solidFill>
                <a:srgbClr val="ffffff"/>
              </a:solidFill>
              <a:uFillTx/>
              <a:latin typeface="Arial"/>
            </a:endParaRPr>
          </a:p>
        </p:txBody>
      </p:sp>
      <p:sp>
        <p:nvSpPr>
          <p:cNvPr id="1470" name="PlaceHolder 34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12:7, pourquoi la manifestation de l’Esprit est-elle donnée à chacun?</a:t>
            </a:r>
            <a:endParaRPr b="0" lang="en-US" sz="3200" strike="noStrike" u="none">
              <a:solidFill>
                <a:srgbClr val="ffffff"/>
              </a:solidFill>
              <a:uFillTx/>
              <a:latin typeface="Arial"/>
            </a:endParaRPr>
          </a:p>
        </p:txBody>
      </p:sp>
      <p:sp>
        <p:nvSpPr>
          <p:cNvPr id="1471"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72" name="TextBox 10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73" name="TextBox 10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74" name="TextBox 10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75" name="TextBox 10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76" name="TextBox 10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77" name="TextBox 10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78" name="TextBox 10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9" name="TextBox 10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0" name="TextBox 10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81" name="TextBox 10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82" name="TextBox 10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83" name="TextBox 10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84" name="TextBox 10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85" name="TextBox 10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86" name="TextBox 10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87" name="TextBox 10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88" name="TextBox 10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89" name="TextBox 10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90" name="TextBox 10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91" name="TextBox 10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92" name="TextBox 10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93" name="TextBox 10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94" name="TextBox 10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95" name="TextBox 10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96" name="TextBox 10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6"/>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5"/>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4"/>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3"/>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2"/>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91"/>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90"/>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9"/>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8"/>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7"/>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6"/>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5"/>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4"/>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3"/>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2"/>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81"/>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80"/>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9"/>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8"/>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7"/>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6"/>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5"/>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4"/>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3"/>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#41</a:t>
            </a:r>
            <a:endParaRPr b="0" lang="en-US" sz="4400" strike="noStrike" u="none">
              <a:solidFill>
                <a:srgbClr val="ffffff"/>
              </a:solidFill>
              <a:uFillTx/>
              <a:latin typeface="Arial"/>
            </a:endParaRPr>
          </a:p>
        </p:txBody>
      </p:sp>
      <p:sp>
        <p:nvSpPr>
          <p:cNvPr id="1498" name="PlaceHolder 34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 profit of all:  </a:t>
            </a:r>
            <a:endParaRPr b="0" lang="en-US" sz="3200" strike="noStrike" u="none">
              <a:solidFill>
                <a:srgbClr val="ffffff"/>
              </a:solidFill>
              <a:uFillTx/>
              <a:latin typeface="Arial"/>
            </a:endParaRPr>
          </a:p>
        </p:txBody>
      </p:sp>
      <p:sp>
        <p:nvSpPr>
          <p:cNvPr id="1499" name="PlaceHolder 34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el bien de todos. </a:t>
            </a:r>
            <a:endParaRPr b="0" lang="en-US" sz="3200" strike="noStrike" u="none">
              <a:solidFill>
                <a:srgbClr val="ffffff"/>
              </a:solidFill>
              <a:uFillTx/>
              <a:latin typeface="Arial"/>
            </a:endParaRPr>
          </a:p>
        </p:txBody>
      </p:sp>
      <p:sp>
        <p:nvSpPr>
          <p:cNvPr id="1500" name="PlaceHolder 34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l'utilité commune.</a:t>
            </a:r>
            <a:endParaRPr b="0" lang="en-US" sz="3200" strike="noStrike" u="none">
              <a:solidFill>
                <a:srgbClr val="ffffff"/>
              </a:solidFill>
              <a:uFillTx/>
              <a:latin typeface="Arial"/>
            </a:endParaRPr>
          </a:p>
        </p:txBody>
      </p:sp>
      <p:sp>
        <p:nvSpPr>
          <p:cNvPr id="1501" name="PlaceHolder 35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συμφέρον.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#42</a:t>
            </a:r>
            <a:endParaRPr b="0" lang="en-US" sz="4400" strike="noStrike" u="none">
              <a:solidFill>
                <a:srgbClr val="ffffff"/>
              </a:solidFill>
              <a:uFillTx/>
              <a:latin typeface="Arial"/>
            </a:endParaRPr>
          </a:p>
        </p:txBody>
      </p:sp>
      <p:sp>
        <p:nvSpPr>
          <p:cNvPr id="150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11:30, what is the relationship between people who partake of the Lord's Supper unworthily and people who are weak and sick?  </a:t>
            </a:r>
            <a:endParaRPr b="0" lang="en-US" sz="3200" strike="noStrike" u="none">
              <a:solidFill>
                <a:srgbClr val="ffffff"/>
              </a:solidFill>
              <a:uFillTx/>
              <a:latin typeface="Arial"/>
            </a:endParaRPr>
          </a:p>
        </p:txBody>
      </p:sp>
      <p:sp>
        <p:nvSpPr>
          <p:cNvPr id="1504" name="PlaceHolder 35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11:30, ¿cuál es la relación entre las personas que participan de la Cena del Señor indignamente y las personas débiles y enfermas? </a:t>
            </a:r>
            <a:endParaRPr b="0" lang="en-US" sz="3200" strike="noStrike" u="none">
              <a:solidFill>
                <a:srgbClr val="ffffff"/>
              </a:solidFill>
              <a:uFillTx/>
              <a:latin typeface="Arial"/>
            </a:endParaRPr>
          </a:p>
        </p:txBody>
      </p:sp>
      <p:sp>
        <p:nvSpPr>
          <p:cNvPr id="1505" name="PlaceHolder 35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11:30, quelle est la relation entre les personnes qui participent indignement au Repas du Seigneur et les personnes faibles et malades?</a:t>
            </a:r>
            <a:endParaRPr b="0" lang="en-US" sz="3200" strike="noStrike" u="none">
              <a:solidFill>
                <a:srgbClr val="ffffff"/>
              </a:solidFill>
              <a:uFillTx/>
              <a:latin typeface="Arial"/>
            </a:endParaRPr>
          </a:p>
        </p:txBody>
      </p:sp>
      <p:sp>
        <p:nvSpPr>
          <p:cNvPr id="1506"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07" name="TextBox 10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08" name="TextBox 10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09" name="TextBox 10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10" name="TextBox 10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11" name="TextBox 10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12" name="TextBox 10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13" name="TextBox 10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14" name="TextBox 10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15" name="TextBox 10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16" name="TextBox 10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17" name="TextBox 10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8" name="TextBox 10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19" name="TextBox 10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20" name="TextBox 10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21" name="TextBox 10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22" name="TextBox 10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23" name="TextBox 10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24" name="TextBox 10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25" name="TextBox 10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26" name="TextBox 10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27" name="TextBox 10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28" name="TextBox 10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29" name="TextBox 10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30" name="TextBox 10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31" name="TextBox 10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31"/>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30"/>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9"/>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8"/>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7"/>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6"/>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5"/>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4"/>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3"/>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2"/>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21"/>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20"/>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9"/>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8"/>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7"/>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6"/>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5"/>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4"/>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3"/>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2"/>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11"/>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10"/>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9"/>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8"/>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#42</a:t>
            </a:r>
            <a:endParaRPr b="0" lang="en-US" sz="4400" strike="noStrike" u="none">
              <a:solidFill>
                <a:srgbClr val="ffffff"/>
              </a:solidFill>
              <a:uFillTx/>
              <a:latin typeface="Arial"/>
            </a:endParaRPr>
          </a:p>
        </p:txBody>
      </p:sp>
      <p:sp>
        <p:nvSpPr>
          <p:cNvPr id="1533" name="PlaceHolder 35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this reason  </a:t>
            </a:r>
            <a:endParaRPr b="0" lang="en-US" sz="3200" strike="noStrike" u="none">
              <a:solidFill>
                <a:srgbClr val="ffffff"/>
              </a:solidFill>
              <a:uFillTx/>
              <a:latin typeface="Arial"/>
            </a:endParaRPr>
          </a:p>
        </p:txBody>
      </p:sp>
      <p:sp>
        <p:nvSpPr>
          <p:cNvPr id="1534" name="PlaceHolder 35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lo cual </a:t>
            </a:r>
            <a:endParaRPr b="0" lang="en-US" sz="3200" strike="noStrike" u="none">
              <a:solidFill>
                <a:srgbClr val="ffffff"/>
              </a:solidFill>
              <a:uFillTx/>
              <a:latin typeface="Arial"/>
            </a:endParaRPr>
          </a:p>
        </p:txBody>
      </p:sp>
      <p:sp>
        <p:nvSpPr>
          <p:cNvPr id="1535" name="PlaceHolder 35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pour cela qu'il y a</a:t>
            </a:r>
            <a:endParaRPr b="0" lang="en-US" sz="3200" strike="noStrike" u="none">
              <a:solidFill>
                <a:srgbClr val="ffffff"/>
              </a:solidFill>
              <a:uFillTx/>
              <a:latin typeface="Arial"/>
            </a:endParaRPr>
          </a:p>
        </p:txBody>
      </p:sp>
      <p:sp>
        <p:nvSpPr>
          <p:cNvPr id="1536" name="PlaceHolder 35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διὰ τοῦτο</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#43</a:t>
            </a:r>
            <a:endParaRPr b="0" lang="en-US" sz="4400" strike="noStrike" u="none">
              <a:solidFill>
                <a:srgbClr val="ffffff"/>
              </a:solidFill>
              <a:uFillTx/>
              <a:latin typeface="Arial"/>
            </a:endParaRPr>
          </a:p>
        </p:txBody>
      </p:sp>
      <p:sp>
        <p:nvSpPr>
          <p:cNvPr id="153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12:8, in contrast to what is given to one, what is given to another through the same Spirit?  </a:t>
            </a:r>
            <a:endParaRPr b="0" lang="en-US" sz="3200" strike="noStrike" u="none">
              <a:solidFill>
                <a:srgbClr val="ffffff"/>
              </a:solidFill>
              <a:uFillTx/>
              <a:latin typeface="Arial"/>
            </a:endParaRPr>
          </a:p>
        </p:txBody>
      </p:sp>
      <p:sp>
        <p:nvSpPr>
          <p:cNvPr id="1539" name="PlaceHolder 36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12:8, a diferencia de lo que a uno se le da, ¿qué se le da a otro por el mismo Espíritu? </a:t>
            </a:r>
            <a:endParaRPr b="0" lang="en-US" sz="3200" strike="noStrike" u="none">
              <a:solidFill>
                <a:srgbClr val="ffffff"/>
              </a:solidFill>
              <a:uFillTx/>
              <a:latin typeface="Arial"/>
            </a:endParaRPr>
          </a:p>
        </p:txBody>
      </p:sp>
      <p:sp>
        <p:nvSpPr>
          <p:cNvPr id="1540" name="PlaceHolder 36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12:8, contrairement à ce qui est donné à l’un, qu’est-ce qui est donné à l’autre par le même Esprit?</a:t>
            </a:r>
            <a:endParaRPr b="0" lang="en-US" sz="3200" strike="noStrike" u="none">
              <a:solidFill>
                <a:srgbClr val="ffffff"/>
              </a:solidFill>
              <a:uFillTx/>
              <a:latin typeface="Arial"/>
            </a:endParaRPr>
          </a:p>
        </p:txBody>
      </p:sp>
      <p:sp>
        <p:nvSpPr>
          <p:cNvPr id="1541"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42" name="TextBox 10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43" name="TextBox 10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44" name="TextBox 10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45" name="TextBox 10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46" name="TextBox 10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47" name="TextBox 10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48" name="TextBox 10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49" name="TextBox 10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50" name="TextBox 10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51" name="TextBox 10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52" name="TextBox 10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53" name="TextBox 10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54" name="TextBox 10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55" name="TextBox 10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56" name="TextBox 10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7" name="TextBox 10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58" name="TextBox 10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59" name="TextBox 10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60" name="TextBox 10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61" name="TextBox 10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62" name="TextBox 10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63" name="TextBox 10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64" name="TextBox 10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65" name="TextBox 10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66" name="TextBox 10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6"/>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5"/>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4"/>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3"/>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2"/>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61"/>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60"/>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9"/>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8"/>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7"/>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6"/>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5"/>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4"/>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3"/>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2"/>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51"/>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50"/>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9"/>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8"/>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7"/>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6"/>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5"/>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4"/>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3"/>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a:t>
            </a:r>
            <a:endParaRPr b="0" lang="en-US" sz="4400" strike="noStrike" u="none">
              <a:solidFill>
                <a:srgbClr val="ffffff"/>
              </a:solidFill>
              <a:uFillTx/>
              <a:latin typeface="Arial"/>
            </a:endParaRPr>
          </a:p>
        </p:txBody>
      </p:sp>
      <p:sp>
        <p:nvSpPr>
          <p:cNvPr id="166" name="PlaceHolder 2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through the Spirit,  </a:t>
            </a:r>
            <a:endParaRPr b="0" lang="en-US" sz="3200" strike="noStrike" u="none">
              <a:solidFill>
                <a:srgbClr val="ffffff"/>
              </a:solidFill>
              <a:uFillTx/>
              <a:latin typeface="Arial"/>
            </a:endParaRPr>
          </a:p>
        </p:txBody>
      </p:sp>
      <p:sp>
        <p:nvSpPr>
          <p:cNvPr id="167" name="PlaceHolder 2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 dada por el Espíritu </a:t>
            </a:r>
            <a:endParaRPr b="0" lang="en-US" sz="3200" strike="noStrike" u="none">
              <a:solidFill>
                <a:srgbClr val="ffffff"/>
              </a:solidFill>
              <a:uFillTx/>
              <a:latin typeface="Arial"/>
            </a:endParaRPr>
          </a:p>
        </p:txBody>
      </p:sp>
      <p:sp>
        <p:nvSpPr>
          <p:cNvPr id="168" name="PlaceHolder 2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est donnée par l'Esprit</a:t>
            </a:r>
            <a:endParaRPr b="0" lang="en-US" sz="3200" strike="noStrike" u="none">
              <a:solidFill>
                <a:srgbClr val="ffffff"/>
              </a:solidFill>
              <a:uFillTx/>
              <a:latin typeface="Arial"/>
            </a:endParaRPr>
          </a:p>
        </p:txBody>
      </p:sp>
      <p:sp>
        <p:nvSpPr>
          <p:cNvPr id="169" name="PlaceHolder 2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διὰ τοῦ πνεύματος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#43</a:t>
            </a:r>
            <a:endParaRPr b="0" lang="en-US" sz="4400" strike="noStrike" u="none">
              <a:solidFill>
                <a:srgbClr val="ffffff"/>
              </a:solidFill>
              <a:uFillTx/>
              <a:latin typeface="Arial"/>
            </a:endParaRPr>
          </a:p>
        </p:txBody>
      </p:sp>
      <p:sp>
        <p:nvSpPr>
          <p:cNvPr id="1568" name="PlaceHolder 36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word of knowledge  </a:t>
            </a:r>
            <a:endParaRPr b="0" lang="en-US" sz="3200" strike="noStrike" u="none">
              <a:solidFill>
                <a:srgbClr val="ffffff"/>
              </a:solidFill>
              <a:uFillTx/>
              <a:latin typeface="Arial"/>
            </a:endParaRPr>
          </a:p>
        </p:txBody>
      </p:sp>
      <p:sp>
        <p:nvSpPr>
          <p:cNvPr id="1569" name="PlaceHolder 36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palabra de conocimiento </a:t>
            </a:r>
            <a:endParaRPr b="0" lang="en-US" sz="3200" strike="noStrike" u="none">
              <a:solidFill>
                <a:srgbClr val="ffffff"/>
              </a:solidFill>
              <a:uFillTx/>
              <a:latin typeface="Arial"/>
            </a:endParaRPr>
          </a:p>
        </p:txBody>
      </p:sp>
      <p:sp>
        <p:nvSpPr>
          <p:cNvPr id="1570" name="PlaceHolder 36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une parole de connaissance,</a:t>
            </a:r>
            <a:endParaRPr b="0" lang="en-US" sz="3200" strike="noStrike" u="none">
              <a:solidFill>
                <a:srgbClr val="ffffff"/>
              </a:solidFill>
              <a:uFillTx/>
              <a:latin typeface="Arial"/>
            </a:endParaRPr>
          </a:p>
        </p:txBody>
      </p:sp>
      <p:sp>
        <p:nvSpPr>
          <p:cNvPr id="1571" name="PlaceHolder 36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λόγος γνώσεως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#44</a:t>
            </a:r>
            <a:endParaRPr b="0" lang="en-US" sz="4400" strike="noStrike" u="none">
              <a:solidFill>
                <a:srgbClr val="ffffff"/>
              </a:solidFill>
              <a:uFillTx/>
              <a:latin typeface="Arial"/>
            </a:endParaRPr>
          </a:p>
        </p:txBody>
      </p:sp>
      <p:sp>
        <p:nvSpPr>
          <p:cNvPr id="157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11:34, why did Paul say that if anyone is hungry he should eat at home?  </a:t>
            </a:r>
            <a:endParaRPr b="0" lang="en-US" sz="3200" strike="noStrike" u="none">
              <a:solidFill>
                <a:srgbClr val="ffffff"/>
              </a:solidFill>
              <a:uFillTx/>
              <a:latin typeface="Arial"/>
            </a:endParaRPr>
          </a:p>
        </p:txBody>
      </p:sp>
      <p:sp>
        <p:nvSpPr>
          <p:cNvPr id="1574" name="PlaceHolder 37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11:34, ¿por qué dijo Pablo que si alguno tiene hambre, que coma en casa? </a:t>
            </a:r>
            <a:endParaRPr b="0" lang="en-US" sz="3200" strike="noStrike" u="none">
              <a:solidFill>
                <a:srgbClr val="ffffff"/>
              </a:solidFill>
              <a:uFillTx/>
              <a:latin typeface="Arial"/>
            </a:endParaRPr>
          </a:p>
        </p:txBody>
      </p:sp>
      <p:sp>
        <p:nvSpPr>
          <p:cNvPr id="1575" name="PlaceHolder 37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11:34, pourquoi Paul a-t-il dit que si quelqu’un a faim, il doit manger à la maison?</a:t>
            </a:r>
            <a:endParaRPr b="0" lang="en-US" sz="3200" strike="noStrike" u="none">
              <a:solidFill>
                <a:srgbClr val="ffffff"/>
              </a:solidFill>
              <a:uFillTx/>
              <a:latin typeface="Arial"/>
            </a:endParaRPr>
          </a:p>
        </p:txBody>
      </p:sp>
      <p:sp>
        <p:nvSpPr>
          <p:cNvPr id="1576"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77" name="TextBox 10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78" name="TextBox 10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79" name="TextBox 10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80" name="TextBox 10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81" name="TextBox 10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82" name="TextBox 11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83" name="TextBox 11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84" name="TextBox 11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85" name="TextBox 11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86" name="TextBox 11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87" name="TextBox 11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88" name="TextBox 11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89" name="TextBox 11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90" name="TextBox 11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91" name="TextBox 11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92" name="TextBox 11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93" name="TextBox 11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94" name="TextBox 11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95" name="TextBox 11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6" name="TextBox 11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97" name="TextBox 11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98" name="TextBox 11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99" name="TextBox 11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00" name="TextBox 11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01" name="TextBox 11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601"/>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600"/>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9"/>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8"/>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7"/>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6"/>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5"/>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4"/>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3"/>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2"/>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91"/>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90"/>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9"/>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8"/>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7"/>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6"/>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5"/>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4"/>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3"/>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2"/>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81"/>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80"/>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9"/>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8"/>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#44</a:t>
            </a:r>
            <a:endParaRPr b="0" lang="en-US" sz="4400" strike="noStrike" u="none">
              <a:solidFill>
                <a:srgbClr val="ffffff"/>
              </a:solidFill>
              <a:uFillTx/>
              <a:latin typeface="Arial"/>
            </a:endParaRPr>
          </a:p>
        </p:txBody>
      </p:sp>
      <p:sp>
        <p:nvSpPr>
          <p:cNvPr id="1603" name="PlaceHolder 37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lest you come together for judgment.  </a:t>
            </a:r>
            <a:endParaRPr b="0" lang="en-US" sz="3200" strike="noStrike" u="none">
              <a:solidFill>
                <a:srgbClr val="ffffff"/>
              </a:solidFill>
              <a:uFillTx/>
              <a:latin typeface="Arial"/>
            </a:endParaRPr>
          </a:p>
        </p:txBody>
      </p:sp>
      <p:sp>
        <p:nvSpPr>
          <p:cNvPr id="1604" name="PlaceHolder 37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que no os reunáis para condenación. </a:t>
            </a:r>
            <a:endParaRPr b="0" lang="en-US" sz="3200" strike="noStrike" u="none">
              <a:solidFill>
                <a:srgbClr val="ffffff"/>
              </a:solidFill>
              <a:uFillTx/>
              <a:latin typeface="Arial"/>
            </a:endParaRPr>
          </a:p>
        </p:txBody>
      </p:sp>
      <p:sp>
        <p:nvSpPr>
          <p:cNvPr id="1605" name="PlaceHolder 37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que vous ne vous réunissiez pas pour attirer un jugement sur vous.</a:t>
            </a:r>
            <a:endParaRPr b="0" lang="en-US" sz="3200" strike="noStrike" u="none">
              <a:solidFill>
                <a:srgbClr val="ffffff"/>
              </a:solidFill>
              <a:uFillTx/>
              <a:latin typeface="Arial"/>
            </a:endParaRPr>
          </a:p>
        </p:txBody>
      </p:sp>
      <p:sp>
        <p:nvSpPr>
          <p:cNvPr id="1606" name="PlaceHolder 37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μὴ εἰς κρίμα συνέρχησθε.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#45</a:t>
            </a:r>
            <a:endParaRPr b="0" lang="en-US" sz="4400" strike="noStrike" u="none">
              <a:solidFill>
                <a:srgbClr val="ffffff"/>
              </a:solidFill>
              <a:uFillTx/>
              <a:latin typeface="Arial"/>
            </a:endParaRPr>
          </a:p>
        </p:txBody>
      </p:sp>
      <p:sp>
        <p:nvSpPr>
          <p:cNvPr id="160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11:28, if a man examines himself, he may eat of the bread of the Lord's Supper and do what else?  </a:t>
            </a:r>
            <a:endParaRPr b="0" lang="en-US" sz="3200" strike="noStrike" u="none">
              <a:solidFill>
                <a:srgbClr val="ffffff"/>
              </a:solidFill>
              <a:uFillTx/>
              <a:latin typeface="Arial"/>
            </a:endParaRPr>
          </a:p>
        </p:txBody>
      </p:sp>
      <p:sp>
        <p:nvSpPr>
          <p:cNvPr id="1609" name="PlaceHolder 38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11:28, si un hombre se examina a sí mismo, ¿puede comer del pan de la Cena del Señor y hacer qué más? </a:t>
            </a:r>
            <a:endParaRPr b="0" lang="en-US" sz="3200" strike="noStrike" u="none">
              <a:solidFill>
                <a:srgbClr val="ffffff"/>
              </a:solidFill>
              <a:uFillTx/>
              <a:latin typeface="Arial"/>
            </a:endParaRPr>
          </a:p>
        </p:txBody>
      </p:sp>
      <p:sp>
        <p:nvSpPr>
          <p:cNvPr id="1610" name="PlaceHolder 38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11:28, si un homme s'examine, il peut manger du pain de la Cène du Seigneur et faire quoi d'autre?</a:t>
            </a:r>
            <a:endParaRPr b="0" lang="en-US" sz="3200" strike="noStrike" u="none">
              <a:solidFill>
                <a:srgbClr val="ffffff"/>
              </a:solidFill>
              <a:uFillTx/>
              <a:latin typeface="Arial"/>
            </a:endParaRPr>
          </a:p>
        </p:txBody>
      </p:sp>
      <p:sp>
        <p:nvSpPr>
          <p:cNvPr id="1611"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12" name="TextBox 11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13" name="TextBox 11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14" name="TextBox 11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15" name="TextBox 11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16" name="TextBox 11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17" name="TextBox 11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18" name="TextBox 11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19" name="TextBox 11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20" name="TextBox 11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21" name="TextBox 11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22" name="TextBox 11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23" name="TextBox 11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24" name="TextBox 11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25" name="TextBox 11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26" name="TextBox 11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27" name="TextBox 11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28" name="TextBox 11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29" name="TextBox 11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30" name="TextBox 11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31" name="TextBox 11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32" name="TextBox 11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33" name="TextBox 11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34" name="TextBox 11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5" name="TextBox 11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36" name="TextBox 11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6"/>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5"/>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4"/>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3"/>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2"/>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31"/>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30"/>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9"/>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8"/>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7"/>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6"/>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5"/>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4"/>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3"/>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2"/>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21"/>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20"/>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9"/>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8"/>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7"/>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6"/>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5"/>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4"/>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3"/>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#45</a:t>
            </a:r>
            <a:endParaRPr b="0" lang="en-US" sz="4400" strike="noStrike" u="none">
              <a:solidFill>
                <a:srgbClr val="ffffff"/>
              </a:solidFill>
              <a:uFillTx/>
              <a:latin typeface="Arial"/>
            </a:endParaRPr>
          </a:p>
        </p:txBody>
      </p:sp>
      <p:sp>
        <p:nvSpPr>
          <p:cNvPr id="1638" name="PlaceHolder 38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drink of the cup.  </a:t>
            </a:r>
            <a:endParaRPr b="0" lang="en-US" sz="3200" strike="noStrike" u="none">
              <a:solidFill>
                <a:srgbClr val="ffffff"/>
              </a:solidFill>
              <a:uFillTx/>
              <a:latin typeface="Arial"/>
            </a:endParaRPr>
          </a:p>
        </p:txBody>
      </p:sp>
      <p:sp>
        <p:nvSpPr>
          <p:cNvPr id="1639" name="PlaceHolder 38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beba de la copa. </a:t>
            </a:r>
            <a:endParaRPr b="0" lang="en-US" sz="3200" strike="noStrike" u="none">
              <a:solidFill>
                <a:srgbClr val="ffffff"/>
              </a:solidFill>
              <a:uFillTx/>
              <a:latin typeface="Arial"/>
            </a:endParaRPr>
          </a:p>
        </p:txBody>
      </p:sp>
      <p:sp>
        <p:nvSpPr>
          <p:cNvPr id="1640" name="PlaceHolder 38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boive de la coupe;</a:t>
            </a:r>
            <a:endParaRPr b="0" lang="en-US" sz="3200" strike="noStrike" u="none">
              <a:solidFill>
                <a:srgbClr val="ffffff"/>
              </a:solidFill>
              <a:uFillTx/>
              <a:latin typeface="Arial"/>
            </a:endParaRPr>
          </a:p>
        </p:txBody>
      </p:sp>
      <p:sp>
        <p:nvSpPr>
          <p:cNvPr id="1641" name="PlaceHolder 38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ἐκ τοῦ ποτηρίου πινέτω·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158760" y="240840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uFillTx/>
                <a:latin typeface="Georgia"/>
                <a:ea typeface="DejaVu Sans"/>
              </a:rPr>
              <a:t>This Concludes the Practice Test</a:t>
            </a:r>
            <a:r>
              <a:rPr b="0" lang="en-US" sz="6000" strike="noStrike" u="none">
                <a:solidFill>
                  <a:schemeClr val="dk1"/>
                </a:solidFill>
                <a:uFillTx/>
                <a:latin typeface="Georgia"/>
                <a:ea typeface="DejaVu Sans"/>
              </a:rPr>
              <a:t>	</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3211</TotalTime>
  <Application>LibreOffice/24.8.2.1$Windows_X86_64 LibreOffice_project/0f794b6e29741098670a3b95d60478a65d05ef13</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2024-11-29T21:15:21Z</dcterms:modified>
  <cp:revision>206</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