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even though there are diversities of activities, what is the same?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diversidades de actividades, ¿qué es lo mismo?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même s’il existe une diversité d’activités, qu’est-ce qui est pareil?</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the same God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Dieu</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αὐτὸς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what should a person do so that he can eat of the bread and drink of the cup of the Lord's Supper?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¿qué debe hacer una persona para poder comer del pan y beber de la copa de la Cena del Señor?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que doit faire une personne pour pouvoir manger du pain et boire à la coupe de la Cène du Seigneur?</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let a man examine himself,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pruébese cada uno a sí mismo,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donc s'éprouve soi-même,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δοκιμαζέτω δὲ ἄνθρωπος ἑαυτόν,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who took bread the same night in which he was betrayed?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¿quién tomó pan la misma noche en que fue traicionado?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qui a pris du pain la nuit même où il a été trahi?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Lord Jesus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Señor Jesús,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le Seigneur Jésus,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κύριος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whoever does what in an unworthy manner will be guilty of the body and blood of the Lord?  (2 points)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¿quien haga algo indignamente será culpable del cuerpo y la sangre del Señor? (2 puntos)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quiconque fait quoi de manière indigne sera coupable du corps et du sang du Seigneur ? (2 points)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whoever eats this bread or drinks this cup of the Lord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cualquiera que coma este pan o beba esta copa del Señor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celui qui mangera le pain ou boira la coupe du Seigneur</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ὃς ἂν ἐσθίῃ τὸν ἄρτον ἢ πίνῃ τὸ ποτήριον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people will be guilty of the body and blood of the Lord if they eat this bread or drinks this cup of the Lord in what way?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las personas serán culpables del cuerpo y la sangre del Señor si comen este pan o beben esta copa del Señor ¿de qué manera?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les gens seront coupables du corps et du sang du Seigneur s’ils mangent ce pain ou boivent cette coupe du Seigneur de quelle manière?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an unworthy manner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indignamente,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indignement,</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ἀναξίως,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who works all these things?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¿qué hace el Espíritu repartiendo a cada uno individualmente?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12:11, qui fait toutes ces choses?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one and the same Spirit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todas estas cosas las hace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seul et même Esprit</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καὶ τὸ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when Jesus said that this cup is the new covenant in his blood, what did he say we are to do in his remembrance?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cuando Jesús dijo que esta copa es el nuevo pacto en su sangre, ¿qué dijo que debemos hacer en su memoria?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lorsque Jésus dit que cette coupe est la nouvelle alliance en son sang, que dit-il que nous devons faire en son souvenir?</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do, as often as you drink it,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esto todas las veces que la bebáis,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les fois que vous en boirez.</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ποιεῖτε, ὁσάκις ἐὰν πίνητε,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did Paul do about the fact that no one speaking by the Spirit of God calls Jesus accursed?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hizo Pablo ante el hecho de que nadie que habla por el Espíritu de Dios llama anatema a Jesús?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qu’a fait Paul à propos du fait que personne ne parlant par l’Esprit de Dieu n’appelle Jésus maudit?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make known to you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os hago saber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je vous déclare que nul,</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γνωρίζω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is one thing that no one speaking by the Spirit of God would say?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cosa es lo que nadie que habla por el Espíritu de Dios diría?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quelle est la chose que personne ne dirait par l’Esprit de Dieu?</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calls Jesus accursed,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dice de Jesús: «¡Sea anatema!»,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anathème!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Ἀνάθεμα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why does a person who eats and drinks in an unworthy manner eat and drink judgment to himself?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¿por qué una persona que come y bebe indignamente come y bebe juicio para sí mismo?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discerning the Lord’s body.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discernir el cuerpo del Señor,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διακρίνων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say about the bread after he told them to take and eat it?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dijo Jesús acerca del pan después de decirles que lo tomaran y comieran?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11:24, qu’a dit Jésus à propos du pain après leur avoir dit que c’était son corps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is My body which is broken for you;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mi cuerpo que por vosotros es partido;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rompu pour vous;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ὑπὲρ ὑμῶν·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Paul do with what he received from the Lord?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hizo Pablo con lo que recibió del Señor?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 fait Paul de ce qu’il a reçu du Seigneur?</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I also delivered to you: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también os he enseñado: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vous ai enseigné;</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καὶ παρέδωκα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who can say that Jesus is Lord without the Holy Spirit?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¿quién puede decir que Jesús es el Señor sin el Espíritu Santo?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qui peut dire que Jésus est Seigneur sans le Saint-Esprit?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 one can say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tampoco nadie puede exclamar: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nul ne peut dire: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οὐδεὶς δύναται εἰπεῖν·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to whom is given the word of wisdom through the Spirit?  Be specific.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quiénes se les da la palabra de sabiduría por el Espíritu? Se específico.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à qui est donnée la parole de sagesse par l’Esprit ? Être spécifique.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one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à l'un</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μὲν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in contrast to what is given to another, what is given to one through the Spirit?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diferencia de lo que a otro se le da, ¿qué se le da a uno por el Espíritu?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contrairement à ce qui est donné à un autre, qu’est-ce qui est donné à quelqu’un par l’Esprit?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given the word of wisdom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palabra de sabiduría;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parole de sagesse;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δίδοται λόγος σοφίας,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by whom is the gifts of healings given?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da los dones de sanidades?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par qui les dons de guérison sont-ils accordés?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to some, gifts of healings are given. What does the Spirit give to another?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a algunos se les dan dones de sanidades. ¿Qué le da el Espíritu a otro?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certains reçoivent des dons de guérison. Que donne l’Esprit à un autre?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faith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fe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la foi,</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ἑτέρῳ πίστις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who eats and drinks judgment to himself?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¿quién come y bebe juicio para sí mismo?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11:29, qui mange et boit le jugement contre lui-même?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eats and drinks in an unworthy manner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come y bebe indignamente,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mange et boit sans discerner le corps du Seigneur,</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ἐσθίων καὶ πίνων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to some, the gift of faith is given. What does the Spirit give to another?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a algunos se les da el don de la fe. ¿Qué le da el Espíritu a otro?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le don de la foi est accordé à certains. Que donne l’Esprit à un autre?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gifts of healings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otro, dones de sanidades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le don des guérisons,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χαρίσματα ἰαμάτων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how had the Corinthian brethren previously been carried away to these dumb idols?  Be specific.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¿cómo se habían dejado llevar previamente los hermanos corintios hacia estos ídolos mudos? Se específico.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comment les frères corinthiens avaient-ils été emmenés auparavant vers ces idoles muettes ? Être spécifique.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you were led.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 os llevaba, a los ídolos mudos.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vous étiez conduits.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ἀπαγόμενοι.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how did the way Jesus took the cope after supper compare to the way he took the bread earlier?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¿cómo se compara la forma en que Jesús tomó la capa después de la cena con la forma en que tomó el pan antes?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11:25, comment la façon dont Jésus a pris la chape après le dîner se compare-t-elle à la façon dont il a pris le pain plus tôt?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same manner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ὡσαύτως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same Spirit,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mismo Espíritu.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même Esprit;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ἑνὶ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how long should we be proclaimin the Lord's death?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¿cuánto tiempo debemos estar proclamando la muerte del Señor?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11:26, pendant combien de temps devrions-nous proclamer la mort du Seigneur?</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comes.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él venga.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vienne.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ἔλθῃ.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of what did Paul not want the brethren in Corinth to be ignorant?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no quería Pablo que ignoraran los hermanos de Corinto?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qu’est-ce que Paul ne voulait pas que les frères de Corinthe ignorent?</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spiritual gifts, brethren,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 los dones espirituales.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les dons spirituels,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τῶν πνευματικῶν,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if a man examines himself, he may do what in addition to drinking of the cup of the Lord's Supper?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si un hombre se examina a sí mismo, ¿qué puede hacer además de beber de la copa de la Cena del Señor?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si un homme s'examine, que peut-il faire en plus de boire la coupe de la Cène du Seigneur?</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let him eat of the bread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coma así del pan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qu'ainsi il mange du pain</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ἐκ τοῦ ἄρτου ἐσθιέτω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after he took bread and had given thanks?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después de tomar pan y dar gracias?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après avoir pris du pain et rendu grâce?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broke it and said,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partió, y dijo: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rompit, et dit:</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ἔκλασεν καὶ εἶπεν·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11:31, what would not happen if we would judge ourselves?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11:31, ¿qué no pasaría si nos juzgáramos a nosotros mismos?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11:31, que n’arriverait-il pas si nous nous jugeions nous-mêmes?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the Lord Jesus do on the same night in which He was betrayed?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hizo el Señor Jesús la misma noche en que fue traicionado?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 fait le Seigneur Jésus la nuit même où il a été trahi?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would not be judged.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seríamos juzgados;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ne serions pas jugés.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ἂν ἐκρινόμεθα·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when should we wait for one another?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¿cuándo debemos esperarnos unos a otros?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11:33, quand devrions-nous nous attendre les uns les autres?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come together to eat,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reunáis a comer,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réunissez pour le repas,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συνερχόμενοι εἰς τὸ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even though there is the same Lord, what are different?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aunque existe el mismo Señor, ¿en qué se diferencian?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même s’il y a le même Seigneur, qu’est-ce qui est différent?</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differences of ministries,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diversidad de ministerios,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diversité de ministères,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διαιρέσεις διακονιῶν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what should we do when we come together to eat?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¿qué debemos hacer cuando nos reunimos para comer?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11:33, que devons-nous faire lorsque nous nous réunissons pour manger?</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 for one another.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esperaos unos a otros.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attendez-vous les uns les autres.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ἀλλήλους ἐκδέχεσθε.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the Spirit works all these things doing what as He wills?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¿el Espíritu obra todas estas cosas haciendo lo que Él quiere?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l’Esprit opère toutes ces choses en faisant quoi comme Il veut?</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distributing to each one individually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repartiendo a cada uno en particular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distribuant à chacun en particulier</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διαιροῦν ἰδίᾳ ἑκάστῳ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who did the Corinthian brethren know were what kind of people carried away to these dumb idols?  (2 points)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¿quiénes sabían los hermanos corintios que eran qué clase de personas se dejaban llevar por estos ídolos mudos? (2 puntos)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les frères corinthiens savaient quel genre de personnes étaient emmenées vers ces idoles muettes ? (2 points)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took bread;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tomó pan;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prit du pain,</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ἔλαβεν ἄρτον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were Gentiles,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cuando erais gentiles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étiez païens,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ὅτε ἔθνη 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happens to the manifestation of the Spirit for the profit of all?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¿qué sucede con la manifestación del Espíritu para beneficio de todos?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qu’arrive-t-il à la manifestation de l’Esprit pour le bénéfice de tous?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given to each one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 cada uno le es dada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donnée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ἑκάστῳ δὲ δίδοται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before he broke the bread?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antes de partir el pan?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avant de rompre le pain?</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when He had given thanks,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habiendo dado gracias,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après avoir rendu grâces,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εὐχαριστήσας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why are we chastened by the Lord when we are judged?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¿por qué el Señor nos disciplina cuando somos juzgados?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pourquoi sommes-nous châtiés par le Seigneur lorsque nous sommes jugés?</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may not be condemned with the world.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seamos condenados con el mundo.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ne soyons pas condamnés avec le monde.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σὺν τῷ κόσμῳ κατακριθῶμεν.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even though there are diversities of gifts, what is the same?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aunque hay diversidad de dones, ¿qué es igual?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même s’il existe une diversité de dons, qu’est-ce qui est pareil?</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same Spirit.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es el mismo.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Esprit;</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why did Paul say that if anyone is hungry he should eat at home?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¿por qué dijo Pablo que si alguno tiene hambre, que coma en casa?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pourquoi Paul a-t-il dit que si quelqu’un a faim, il doit manger à la maison?</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Paul say he delivered to the brethren in Corinth?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dijo Pablo que les entregó a los hermanos en Corinto?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qu’est-ce que Paul dit avoir livré aux frères de Corinthe?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come together for judgment.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reunáis para condenación.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réunissiez pas pour attirer un jugement sur vous.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εἰς κρίμα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when did Paul say that he would set the rest in order?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¿cuándo dijo Pablo que pondría el resto en orden?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quand Paul a-t-il dit qu’il mettrait le reste en ordre?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come.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vaya.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serai arrivé.</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λοιπὰ ὡς ἂν ἔλθω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where should a person eat if he is hungry?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¿dónde debe comer una persona si tiene hambre?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où doit-on manger si on a faim?</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eat at home,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coma en su casa,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mange chez lui,</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οἴκῳ ἐσθιέτω,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does the Holy Spirit enable people to say?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permite el Espíritu Santo que la gente diga?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qu’est-ce que le Saint-Esprit permet aux gens de dire?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Jesus is Lord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«¡Jesús es el Señor!»,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le Seigneur!</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Κύριος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when Jesus took the cup after supper in the same manner as he had taken bread, with what words did he describe the cup?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cuando Jesús tomó la copa después de cenar de la misma manera que había tomado el pan, ¿con qué palabras describió la copa?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lorsque Jésus a pris la coupe après le souper de la même manière qu’il avait pris du pain, avec quels mots a-t-il décrit la coupe?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saying, “This cup is the new covenant in My blood.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diciendo: «Esta copa es el nuevo pacto en mi sangre;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dit: Cette coupe est la nouvelle alliance en mon sang;</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λέγων· Τοῦτο τὸ ποτήριον ἡ καινὴ διαθήκη ἐστὶν ἐν τῷ ἐμῷ αἵματι·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a person should eat at home if what is the case?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¿una persona debe comer en casa si cuál es el caso?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11:34, une personne devrait manger à la maison si quel est le cas?</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received from the Lord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recibí del Señor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 reçu du Seigneur</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γὰρ παρέλαβον ἀπὸ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is hungry,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tiene hambre,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a faim,</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πεινᾷ,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in contrast to what is given to one, what is given to another through the same Spirit?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diferencia de lo que a uno se le da, ¿qué se le da a otro por el mismo Espíritu?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contrairement à ce qui est donné à l’un, qu’est-ce qui est donné à l’autre par le même Esprit?</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word of knowledge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palabra de conocimiento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parole de connaissance,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λόγος γνώσεως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how often do we proclaim the Lord's death?  Be specific.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¿con qué frecuencia proclamamos la muerte del Señor? Se específico.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11:26, à quelle fréquence proclamons-nous la mort du Seigneur ? Être spécifique.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often as you eat this bread and drink this cup,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todas las veces que comáis este pan y bebáis esta copa,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toutes les fois que vous mangez ce pain et que vous buvez cette coupe,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ὁσάκις γὰρ ἐὰν ἐσθίητε τὸν ἄρτον τοῦτον καὶ τὸ ποτήριον πίνητε,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