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which members did God set in the body just as He pleased?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miembros puso Dios en el cuerpo tal como quiso?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quels membres Dieu a-t-il placés dans le corps comme il le voulait?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of them,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placé chacun</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ἕκαστον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God made a covenant to do what with sins of Israel?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¿Dios hizo un pacto para hacer qué con los pecados de Israel?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11:27, Dieu a fait une alliance pour faire quoi avec les péchés d’Israël?</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take away their sins.”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quite sus pecados.»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j'ôterai leurs péchés.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ἀφέλωμαι τὰς ἁμαρτίας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where will people be that are called sons of the living God?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¿dónde estarán las personas que serán llamadas hijos del Dios vivo?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où seront les gens appelés fils du Dieu vivant?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shall come to pass in the place where it was said to them, ‘You are not My people,’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el lugar donde se les dijo: “Vosotros no sois pueblo mío”,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là où on leur disait: Vous n'êtes pas mon peuple!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ἔσται ἐν τῷ τόπῳ οὗ ἐρρέθη αὐτοῖς· Οὐ λαός μου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12:29, what are 4 questions about types of members that God has appointed?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12:29, ¿cuáles son 4 preguntas sobre los tipos de miembros que Dios ha designado?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12:29, quelles sont les 4 questions sur les types de membres que Dieu a nommés?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apostles? Are all prophets? Are all teachers? Are all workers of miracles?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apóstoles? ¿Son todos profetas? ¿Son todos maestros? ¿Hacen todos milagros?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sont-ils apôtres? Tous sont-ils prophètes? Tous sont-ils docteurs?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ἀπόστολοι; μὴ πάντες προφῆται; μὴ πάντες διδάσκαλοι; μὴ πάντες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to whom does the fullness of the earth belong?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¿a quién pertenece la plenitud de la tierra?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à qui appartient la plénitude de la terre?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terre est au Seigneur,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γὰρ ἡ γῆ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where are your women to keep silent?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¿dónde deben guardar silencio tus mujeres?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où vos femmes doivent-elles se taire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churches,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congregaciones,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assemblées,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ἐκκλησίαις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what has God done so that He might have mercy on all?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¿qué ha hecho Dios para tener misericordia de todos?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qu’a fait Dieu pour avoir pitié de tous?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committed them all to disobedience,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sujetó a todos en desobediencia,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renfermé tous les hommes dans la désobéissance,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what two types of vessels are made from one lump of clay?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¿qué dos tipos de vasijas se hacen con una sola masa de barro?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quels sont les deux types de récipients fabriqués à partir d’un seul morceau d’argile?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same lump to make one vessel for honor and another for dishonor?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de la misma masa un vaso para honra y otro para deshonra?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avec la même masse un vase d'honneur et un vase d'un usage vil?</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αὐτοῦ φυράματος ποιῆσαι ὃ μὲν εἰς τιμὴν σκεῦος ὃ δὲ εἰς ἀτιμίαν;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plans to stay in Ephesus until Pentecost because there are many what?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hay muchos ¿qué?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:9, Paul envisage de rester à Éphèse jusqu’à la Pentecôte car il y en a beaucoup. Quoi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many adversaries.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muchos son los adversarios.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adversaires sont nombreux.</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ἐνεργής, καὶ ἀντικείμενοι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word is used to describe God's judgments?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palabra se usa para describir los juicios de Dios?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 mot est utilisé pour décrire les jugements de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unsearchable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 insondables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insondables,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ἀνεξεραύνητα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when Paul said, see that he may be with you without fear, who was he saying might come to them?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cuando Pablo dijo: Mirad que esté con vosotros sin temor, ¿quién decía que podría venir a ellos?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lorsque Paul dit : veillez à ce qu’il soit avec vous sans crainte, qui disait-il pourrait venir vers eux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Timothy comes,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llega Timoteo,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Timothée arrive,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ἔλθῃ Τιμόθεος,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there were two reasons that God raised Pharaoh up. What were they?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hubo dos razones por las que Dios levantó a Faraón. ¿Cuáles fueron?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9:17, Dieu a ressuscité Pharaon pour deux raisons. Quels étaient-ils?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show My power in you, and that My name may be declared in all the earth.”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en ti mi poder y para que mi nombre sea anunciado por toda la tierra.»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montrer en toi ma puissance, et afin que mon nom soit publié par toute la terre.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ἐνδείξωμαι ἐν σοὶ τὴν δύναμίν μου, καὶ ὅπως διαγγελῇ τὸ ὄνομά μου ἐν πάσῃ τῇ 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causes all the members to rejoice?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¿qué es lo que hace que todos los miembros se regocijen?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qu’est-ce qui réjouit tous les membres?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if one member is honored,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 miembro recibe honra,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membre est honoré,</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δοξάζεται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where were Jacob and Esau when God told Rebecca that the older shall serve the younger?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¿dónde estaban Jacob y Esaú cuando Dios le dijo a Rebeca que el mayor serviría al menor?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où étaient Jacob et Ésaü lorsque Dieu dit à Rébecca que l’aîné servirait le plus jeune?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children not yet being born,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habían aún nacido,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quoique les enfants ne fussent pas encore nés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μήπω γὰρ γεννηθέντων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who should have the same care for one another?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¿quiénes deben preocuparse por igual unos de otros?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qui devrait avoir le même souci les uns des autres?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we were all baptized into what?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un solo Espíritu fuimos todos bautizados en qué?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dans quel seul Esprit avons-nous tous été baptisés?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a question about why something happens if I partake with thanks.  What was this something?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hizo una pregunta acerca de por qué sucede algo si participo con agradecimiento. ¿Qué fue ese algo?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posé une question sur la raison pour laquelle quelque chose se produit si je participe avec gratitude. Qu'est-ce que c'était que ce quelque chose?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evil spoken of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he de ser censurado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serais-je blâmé</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βλασφημοῦμαι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why should each one lay something aside on the first day of the week?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¿por qué cada uno debería apartar algo el primer día de la semana?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pourquoi chacun devrait-il mettre quelque chose de côté le premier jour de la semaine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be no collections when I come.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cuando yo llegue no se recojan entonces ofrendas.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qu'on n'attende pas mon arrivée pour recueillir les dons.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ὅταν ἔλθω τότε λογεῖαι γίνωνται.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harden?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¿a quién endurece Dios?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qui Dieu endurcit-il?</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wills He hardens.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que quiere endurecer, endurece.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endurcit qui il veut.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δὲ θέλει σκληρύνει.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all the members of that one body, being many, are what?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todos los miembros de aquel solo cuerpo, siendo muchos, ¿qué son?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sont tous les membres de ce seul corps, étant donné qu’ils sont nombreux?</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 solo cuerpo,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forment qu'un seul corps,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ὄντα ἕν ἐστιν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who decides which people will be shown mercy?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¿quién decide a qué personas se les mostrará misericordia?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9:16, qui décide à quelles personnes bénéficieront de la miséricorde?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who shows mercy.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que tiene misericordia,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Dieu qui fait miséricorde.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 ἐλεῶντος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body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cuerpo,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former un seul corps,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πάντες εἰς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are we not able to do that is similar to saying that we cannot partake of the Lord's table and of the table of demons?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no podemos hacer que sea similar a decir que no podemos participar de la mesa del Señor y de la mesa de los demonios?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10:21, que ne sommes-nous pas capables de faire qui équivaut à dire que nous ne pouvons pas participer à la table du Seigneur et à la table des démons?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drink the cup of the Lord and the cup of demons;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beber la copa del Señor y la copa de los demonios;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boire la coupe du Seigneur, et la coupe des démons;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ποτήριον κυρίου πίνειν καὶ ποτήριον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what happened when some of them complained?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¿qué pasó cuando algunos de ellos se quejaron?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que s’est-il passé lorsque certains d’entre eux se sont plaints?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the destroyer.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mano del destructor.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l'exterminateur.</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ἀπώλοντο ὑπὸ τοῦ ὀλοθρευτοῦ.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portion of the children of Israel will be saved?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porción de los hijos de Israel se salvará?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quelle partie des enfants d’Israël sera sauvée?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remnant will be saved.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 sólo el remanente será salvo,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reste seulement sera sauvé.</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ὑπόλειμμα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what have the Gentiles attained?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han alcanzado los gentiles?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qu’est-ce que les Gentils ont atteint?</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attained to righteousness,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alcanzado la justicia,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obtenu la justice,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κατέλαβεν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Paul was glad about what thee people coming?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¿Pablo se alegró de lo que vendría?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17, Paul était content de ce que vous venez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our unpresentable parts have?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tienen nuestras partes impresentables?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qu’ont nos parties non présentables?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coming of Stephanas, Fortunatus, and Achaicus,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venida de Estéfanas, de Fortunato y de Acaico,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présence de Stéphanas, de Fortunatus et d'Achaïcus;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ἐπὶ τῇ παρουσίᾳ Στεφανᾶ καὶ Φορτουνάτου καὶ Ἀχαϊκοῦ,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an idol is anything?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un ídolo es algo?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Qu’a-t-il demandé qui soit similaire à demander si une idole est quelque chose?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offered to idols is anything?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que es algo lo que se sacrifica a los ídolos?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qu'une idole est quelque chose? Nullement.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εἰδωλόθυτόν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what does God give us through our Lord Jesus Christ?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¿qué nos da Dios por medio de nuestro Señor Jesucristo?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:57, qu’est-ce que Dieu nous donne par l’intermédiaire de notre Seigneur Jésus-Christ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us the victory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da la victoria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donne la victoire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διδόντι ἡμῖν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who is the firstfruits of Achaia?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¿quiénes son las primicias de Acaya?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qui sont les prémices de l’Achaïe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the household of Stephanas,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ya sabéis que la familia de Estéfanas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 la famille de Stéphanas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 τὴν οἰκίαν Στεφανᾶ,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who from Israel will be saved?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¿quiénes de Israel serán salvos?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qui d’Israël sera sauvé?</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all Israel will be saved,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todo Israel será salvo,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tout Israël sera sauvé,</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πᾶς Ἰσραὴλ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how did Israel attempt to attain to the law of righteousness?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¿cómo intentó Israel alcanzar la ley de justicia?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comment Israël a-t-il tenté d’atteindre la loi de justice?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greater modesty,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tratan con más decoro,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reçoivent le plus d'honneur,</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εὐσχημοσύνην περισσοτέραν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were, by the works of the law.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dependiendo de las obras de la Ley,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provenant des oeuvres.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from what should we flee?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¿de qué debemos huir?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de quoi devrions-nous fuir?</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from idolatry.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de la idolatría.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 l'idolâtrie.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 ἀπὸ τῆς εἰδωλολατρίας.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anything is revealed to a person who is doing what?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el primero debe guardar silencio si se le revela algo a una persona que está haciendo ¿qué?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quelque chose est révélé à une personne qui fait quoi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sits by,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sentado,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premier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καθημένῳ,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have no need?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no tiene necesidad?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qu’est-ce qui n’est pas nécessaire?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our presentable parts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en nosotros son más decorosos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sont honnêtes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εὐσχήμονα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what does Paul wish to be with you?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¿qué desea Pablo que esté contigo?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:23, qu’est-ce que Paul souhaite être avec vous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del Señor Jesucristo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du Seigneur Jésus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did Paul quote after saying why we should not eat food that we have been told was offered to idols?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citó Pablo después de decir por qué no debemos comer alimentos que, según nos han dicho, fueron ofrecidos a los ídolos?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many? (2 points)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uno solo el pan?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pain?</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and all its fullness.”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y cuanto en ella hay.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who will not be put to shame?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¿quién no será avergonzado?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qui ne sera pas couvert de honte?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whoever believes on Him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crea en él,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croit en lui</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how many people died in what duration of time because of God's judgment on those who committed sexual immorality?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¿cuántas personas murieron en qué período de tiempo a causa del juicio de Dios sobre aquellos que cometían inmoralidad sexual?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combien de personnes sont mortes pendant quelle période à cause du jugement de Dieu sur ceux qui ont commis l'immoralité sexuelle?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one day twenty-three thousand fell;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cayeron en un día veintitrés mil.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en tomba vingt-trois mille en un seul jour.</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ἔπεσαν μιᾷ ἡμέρᾳ εἴκοσι τρεῖς χιλιάδες.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did Israel fail to do which caused them to not attained to the law of righteousness?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dejó de hacer Israel para no alcanzar la ley de justicia?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9:32, qu’est-ce qu’Israël n’a pas fait pour ne pas atteindre la loi de justice?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Because they did not seek it by faith,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Porque iban tras ella no por fe,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Parce qu'Israël l'a cherchée, non par la foi,</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how should the members help one another?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¿cómo deben ayudarse los miembros unos a otros?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comment les membres devraient-ils s’entraider?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have the same care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preocupen los unos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aient également soin</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no one in Corinth should be permitted to do toward Timothy?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a nadie en Corinto se le debería permitir hacer a Timoteo?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:11, qu’est-ce que Paul a dit que personne à Corinthe ne devrait être autorisé à faire envers Timothée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bread and one body;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εἷς ἄρτος,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despise him.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nadie lo tenga en poco,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le méprise.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τις οὖν αὐτὸν ἐξουθενήσῃ.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is the statement introduced that says those members of the body which seem to be weaker are necessary?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¿cómo se introduce la afirmación que dice que aquellos miembros del cuerpo que parecen más débiles son necesarios?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12:22, comment est introduite la déclaration selon laquelle les membres du corps qui semblent les plus faibles sont nécessaires?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much rather,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bien plutôt,</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πολλῷ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am I evil spoken of if I do what?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 mal de mí si hago qué?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est-ce qu’on parle mal de moi si je fais quoi?</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 partake with thanks,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yo con agradecimiento participo,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mange avec actions de grâces,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ἐγὼ χάριτι μετέχω,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