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does God make to enable you to bear temptation?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hace Dios para permitirte soportar la tentación?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qu’est-ce que Dieu fait pour vous permettre de supporter la tentation?</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temptation will also make the way of escape,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dará también juntamente con la prueba la salida,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la tentation il préparera aussi le moyen d'en sortir,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ποιήσει σὺν τῷ πειρασμῷ καὶ τὴν ἔκβασιν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cup of blessing which we bless?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¿cuál es la copa de bendición que bendecimos?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quelle est la coupe de bénédiction que nous bénissons?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blood of Christ?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 la sangre de Cristo?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n'est-elle pas la communion au sang de Christ?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ἐστὶν τοῦ αἵματος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if an unbeliever hears people prophesying, what will be revealed?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si un incrédulo oye a la gente profetizar, ¿qué le será revelado?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si un incroyant entend des gens prophétiser, que sera-t-il révélé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the secrets of his heart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oculto de su corazón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secrets de son coeur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κρυπτὰ τῆς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that each one should seek the other's well-being?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cada uno debe buscar el bienestar del otro?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chacun doit rechercher le bien-être de l’autre?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seek his own,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busque su propio bien,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ne cherche son propre intérêt,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τὸ ἑαυτοῦ ζητείτω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Paul said he sought for the profit of many instead of what?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buscaba el beneficio de muchos en lugar de ¿qué?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Paul dit qu’il cherchait le profit du plus grand nombre au lieu de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seeking my own profit,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procurando mi propio beneficio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cherchant, non mon avantage,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ζητῶν τὸ ἐμαυτοῦ σύμφορον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