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what are your women to do in the churches?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¿qué deben hacer sus mujeres en las iglesias?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que doivent faire vos femmes dans les églises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keep silent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callen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taisent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with what adjective are the gifts and the calling of God described?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¿con qué adjetivo se describen los dones y el llamado de Dios?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par quel adjectif les dons et l’appel de Dieu sont-ils décrits?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irrevocable.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irrevocables son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ne se repent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ἀμεταμέλητα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we do for those members of the body which we think to be less honorable?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hacemos por aquellos miembros del cuerpo que consideramos menos honorables?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que faisons-nous pour les membres du corps que nous pensons être les moins honorables?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these we bestow greater honor;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vestimos más dignamente;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les entourons d'un plus grand honneur.</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τούτοις τιμὴν περισσοτέραν περιτίθεμεν,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comes to church is convinced by all and convicted by all if they do what?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viene a la iglesia es convencido por todos y convencido por todos si hace ¿qué?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vient à l’église est convaincu par tous et convaincu par tous s’il fait quoi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all prophesy,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todos profetizan,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tous prophétisent,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πάντες προφητεύωσιν,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why are your women to keep silent in the churches?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¿por qué vuestras mujeres deben guardar silencio en las iglesias?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pourquoi vos femmes doivent-elles garder le silence dans les églises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permitted to speak;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les es permitido hablar,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ne leur est pas permis d'y parler;</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ἐπιτρέπεται αὐταῖς λαλεῖν·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many and not what?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es muchos y ¿no qué?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est multiple et pas quoi?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one member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un solo miembro,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seul membre,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God is an author of peace as in where?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Dios es autor de paz ¿en dónde?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:33, Dieu est un auteur de paix comme dans où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all the churches of the saints.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en todas las iglesias de los santos,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dans toutes les Églises des saints,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πάσαις ταῖς ἐκκλησίαις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Is there unrighteousness with God?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¿Hay injusticia con Dios?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y a-t-il de l’injustice auprès de Dieu?</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what did the Gentiles not do who have attained to righteousness?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no hicieron los gentiles que alcanzaron la justicia?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 n’ont pas fait les Gentils qui ont atteint la justice?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did not pursue righteousness,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iban tras la justicia,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cherchaient pas la justice,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διώκοντα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what group of people in addition to the Jews?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¿qué grupo de personas incluye el pueblo que Dios ha llamado además de los judíos?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quel groupe de personnes en plus des Juifs?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of the Gentiles?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de los gentiles.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d'entre les païens,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ἐξ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 you heartily in the Lord with the church that is in their house? (2 points)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os engrandece de corazón en el Señor con la iglesia que está en su casa? (2 puntos)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vous félicite de tout cœur dans le Seigneur avec l’Église qui est dans sa maison ? (2 points)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Aquila and Priscilla greet you heartily in the Lord,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Aquila y Priscila,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Aquilas et Priscille,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 πολλὰ Ἀκύλας καὶ Πρίσκα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prophet said that we would have become like Sodom and Gomorrah if the Lord of Sabaoth had not left us a seed?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¿qué profeta dijo que hubiéramos llegado a ser como Sodoma y Gomorra si el Señor de los Sabaoth no nos hubiera dejado una simiente?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quel prophète a dit que nous serions devenus comme Sodome et Gomorrhe si le Seigneur de Sabaoth ne nous avait pas laissé une postérité?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Isaiah said before: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como antes dijo Isaías: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Ésaïe l'avait dit auparavant:</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προείρηκεν Ἠσαΐας·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why did Paul seek the profit of many?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¿por qué buscaba Pablo el beneficio de muchos?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pourquoi Paul cherchait-il le profit du plus grand nombre?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may be saved.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sean salvos.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soient sauvés.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σωθῶσιν.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the eye say to what other member?  (2 points)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el ojo a qué otro miembro? (2 puntos)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l’œil à quel autre membre ? (2 points)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hand, “I have no need of you”;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mano: «No te necesito»,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main: Je n'ai pas besoin de toi;</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χειρί· Χρείαν σου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edify?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todo edifica?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toutes choses n’édifient pas?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are helpful;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conviene;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n'est pas utile;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συμφέρει.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do our presentable parts have?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tienen nuestras partes presentables?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qu’ont nos parties présentables?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is the final word of this book?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¿cuál es la última palabra de este libro?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say that because I am not a hand, I am not of the body?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que por no ser mano, no soy del cuerpo?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qui pourrait dire que parce que je ne suis pas une main, je ne suis pas du corps?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foot should say,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dijera el pie: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pied disait: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εἴπῃ ὁ πούς·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goodness toward you who continue in His goodness. What attribute of God was shown to another group of people?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bondad hacia aquellos que continúan en Su bondad. ¿Qué atributo de Dios se mostró a otro grupo de personas?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bonté envers vous qui persévérez dans sa bonté. Quel attribut de Dieu a été montré à un autre groupe de personnes?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those who fell, severity;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severidad ciertamente para con los que cayeron,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sévérité envers ceux qui sont tombés,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μὲν τοὺς πεσόντας ἀποτομία,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strongly urge to come to Corinth with the brethren?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 quién instó Pablo encarecidamente a que viniera a Corinto con los hermanos?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à qui Paul a-t-il fortement conseillé de venir à Corinthe avec les frères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our brother Apollos,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del hermano Apolos,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du frère Apollos,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Ἀπολλῶ τοῦ ἀδελφοῦ,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how should we feel about prophesying?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¿cómo deberíamos sentirnos al profetizar?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devrions-nous penser du fait de prophétiser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desire earnestly to prophesy,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procurad profetizar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aspirez au don de prophétie,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ζηλοῦτε τὸ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 need.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tienen necesidad.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ont pas besoin.</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χρείαν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statement is similar to saying that you cannot drink the cup of the Lord and the cup of demons?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afirmación es similar a decir que no se puede beber la copa del Señor y la copa de los demonios?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10:21, quelle déclaration est similaire à dire que vous ne pouvez pas boire la coupe du Seigneur et la coupe des démons?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partake of the Lord’s table and of the table of demons.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participar de la mesa del Señor y de la mesa de los demonios.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participer à la table du Seigneur, et à la table des démons.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τραπέζης κυρίου μετέχειν καὶ τραπέζης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want Apollos to travel with to Corinth?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¿con quién quería Pablo que Apolos viajara a Corinto?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avec qui Paul voulait-il qu’Apollos voyage à Corinthe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brethren,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hermanos,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frères,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all these things happened to them as examples?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lo mismo que decir que todas estas cosas les sucedieron como ejemplos?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la même chose que de dire que toutes ces choses leur sont arrivées à titre d’exemples?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were written for our admonition,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están escritas para amonestarnos a nosotros,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elles ont été écrites pour notre instruction,</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ἐγράφη δὲ πρὸς νουθεσίαν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reaches many people.  What question is asked?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atteint de nombreuses personnes. Quelle question est posée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was it you only that it reached?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sólo a vosotros ha llegado?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est-ce à vous seuls qu'elle est parvenue?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εἰς ὑμᾶς μόνους κατήντησεν;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should we not do to Christ?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¿qué no debemos hacerle a Cristo?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 ne devrions-nous pas faire à Christ?</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what does Paul ask his readers to judge for themselves?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¿qué les pide Pablo a sus lectores que juzguen por sí mismos?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que demande Paul à ses lecteurs de juger par eux-mêmes?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tempt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tentemos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tentons point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ἐκπειράζωμεν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do you need to do to avoid being cut off?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debes hacer para evitar ser cortado?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 devez-vous faire pour éviter d’être retranché?</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continue in His goodness.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permaneces en esa bondad,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demeures ferme dans cette bonté;</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ἐπιμένῃς τῇ χρηστότητι,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why did Paul say we should ask no questions about the meat sold in the market?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¿por qué dijo Pablo que no deberíamos hacer preguntas sobre la carne que se vende en el mercado?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pourquoi Paul a-t-il dit que nous ne devrions poser aucune question sur la viande vendue au marché?</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earnestly desire?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desear fervientemente?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désirer sincèrement?</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best gifts.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mejores.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dons les meilleurs.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χαρίσματα τὰ μείζονα.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do about the best gifts?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hacer con los mejores regalos?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faire concernant les meilleurs cadeaux?</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earnestly desire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sin embargo,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aux</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what should be done for anyone who is ignorant?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¿qué se debe hacer con el ignorante?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que doit-on faire pour quiconque est ignorant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 say.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sensatos os hablo;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dis.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ignorant.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ignore.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l'ignore.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will happen to you if you don't continue in His goodness?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te pasará si no continúas en Su bondad?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que vous arrivera-t-il si vous ne continuez pas dans sa bonté?</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you also will be cut off.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de otra manera tú también serás eliminado.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tu seras aussi retranché.</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καὶ σὺ ἐκκοπήσῃ.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9:9, what is the word of promise?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9:9, ¿qué es la palabra de promesa?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9:9, qu’est-ce que la parole de promesse?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the word of promise: “At this time I will come and Sarah shall have a son.”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la palabra de la promesa es ésta: «Por este tiempo vendré y Sara tendrá un hijo.»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en effet, la parole de la promesse: Je reviendrai à cette même époque, et Sara aura un fils.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ἐπαγγελίας γὰρ ὁ λόγος οὗτος· Κατὰ τὸν καιρὸν τοῦτον ἐλεύσομαι καὶ ἔσται τῇ Σάρρᾳ υἱός.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upon what does God's election stand?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¿sobre qué se basa la elección de Dios?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9:11, sur quoi repose l’élection de Dieu?</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works but of Him who calls),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las obras sino por el que llama),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dépendre des oeuvres, et par la seule volonté de celui qui appelle, -</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ἐξ ἔργων ἀλλ’ ἐκ τοῦ καλοῦντος,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when speaking as to wise men, who does Paul say should judge what he says?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cuando habla como a hombres sabios, ¿quién dice Pablo que debería juzgar lo que él dice?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10:15, lorsqu’il parle des sages, selon Paul, qui devrait juger ce qu’il dit?</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for yourselves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digo.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 vous-mêmes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κρίνατε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Paul said we should not eat what is set before us if what happens?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Pablo dijo que no debemos comer lo que se nos ponga delante, si ¿qué sucede?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Paul a dit que nous ne devrions pas manger ce qui nous est proposé si que se passe-t-il?</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severity on those who fell. What did he do in contrast to this?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severidad con los que caían. ¿Qué hizo en contraste con esto?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sévérité envers ceux qui tombaient. Qu'a-t-il fait en contraste avec cela?</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says to you, “This was offered to idols,”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os dice: «Esto fue sacrificado a los ídolos»,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quelqu'un vous dit: Ceci a été offert en sacrifice!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δέ τις ὑμῖν εἴπῃ· Τοῦτο ἱερόθυτόν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two things would we have become like if the Lord of Sabaoth had not left us a seed? (2 points)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¿en qué dos cosas hubiéramos llegado a ser si el Señor de los Sabaoth no nos hubiera dejado una simiente? (2 puntos)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à quoi serions-nous devenus si le Seigneur de Sabaoth ne nous avait pas laissé une postérité? (2 points)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have become like Sodom, And we would have been made like Gomorrah.”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Sodoma habríamos venido a ser, y a Gomorra seríamos semejantes.»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serions devenus comme Sodome, Nous aurions été semblables à Gomorrhe.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Σόδομα ἂν ἐγενήθημεν καὶ ὡς Γόμορρα ἂν ὡμοιώθημεν.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who has appointed apostles, prophets, and other functions in the church?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¿quién ha nombrado apóstoles, profetas y otras funciones en la iglesia?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12:28, qui a nommé des apôtres, des prophètes et d’autres fonctions dans l’Église?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 la iglesia,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how did Apollos feel about coming to Corinth at this time?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¿cómo se sintió Apolos al venir a Corinto en ese momento?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 ressenti Apollos à l’idée de venir à Corinthe à cette époque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was quite unwilling to come at this time;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ninguna manera tuvo voluntad de ir por ahora;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n'était décidément pas sa volonté de le faire maintenant;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πάντως οὐκ ἦν θέλημα ἵνα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and there is no interpreter, what three things should he do?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y no hay intérprete, ¿qué tres cosas debe hacer?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et qu’il n’y a pas d’interprète, quelles sont les trois choses qu’il doit faire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keep silent in church, and let him speak to himself and to God.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en la iglesia, y hable para sí mismo y para Dios.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se taise dans l'Église, et qu'on parle à soi-même et à Dieu.</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 ἐν ἐκκλησίᾳ, ἑαυτῷ δὲ λαλείτω καὶ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gave orders to the churches of Galatia and the the brethren in Corinth concerning what?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dio órdenes a las iglesias de Galacia y a los hermanos en Corinto sobre qué?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 Paul a donné des ordres aux églises de Galatie et aux frères de Corinthe concernant quoi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toward you, goodness,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bondad para contigo,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bonté de Dieu envers toi,</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δὲ σὲ χρηστότης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the collection for the saints,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la ofrenda para los santos,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la collecte en faveur des saints,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τῆς λογείας τῆς εἰς τοὺς ἁγίους,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through their disobedience, what have you obtained?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por su desobediencia, ¿qué habéis obtenido?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11:30, grâce à leur désobéissance, qu’avez-vous obtenu?</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have now obtained mercy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habéis alcanzado misericordia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maintenant obtenu miséricorde,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ἠλεήθητε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 to stay in Ephesus until Pentecost because what has opened? (2 points)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¿qué se ha abierto? (2 puntos)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:9, Paul prévoit de rester à Éphèse jusqu’à la Pentecôte car qu’est-ce qui s’est ouvert ? (2 points)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great and effective door has opened to me,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me ha abierto una puerta grande y eficaz,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une porte grande et d'un accès efficace m'est ouverte,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θύρα γάρ μοι ἀνέῳγεν μεγάλη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