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why does God make a way of escape when you are tempted?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¿por qué Dios te da una vía de escape cuando eres tentado?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pourquoi Dieu vous ouvre-t-il un moyen de vous échapper lorsque vous êtes tenté?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able to bear 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podáis soportarla.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puissiez la supporter.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δύνασθαι ὑπενεγκεῖν.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