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Hades, where is your victory?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la victoria y preguntarle al Hades, dónde está tu victoria?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Hadès : où est ton aiguillon?</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Death, where is your sting?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muerte, tu aguijón?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ta victoire?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what did Paul say he did in all things?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¿qué dijo Pablo que hacía en todas las cosas?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que dit Paul qu’il fait en toutes choses?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please all men in all things,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yo en todas las cosas agrado a todos,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même manière que moi aussi je m'efforce en toutes choses de complaire à tous,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πάντα πᾶσιν ἀρέσκω,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with what should all things be done?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¿con qué se deben hacer todas las cosas?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avec quoi faut-il faire toutes choses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done with love.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hechas con amor.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fasse avec charité!</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ἀγάπῃ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to what do the Gentiles sacrifice?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¿a qué sacrifican los gentiles?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à quoi les Gentils sacrifient-ils?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sacrifice to demons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demonios lo sacrifican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le sacrifie à des démons,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δαιμονίοις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questions about what is set before you if an unbeliever invites you to dinner and what other condition is satisfied?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hacer preguntas sobre lo que se te ofrece si un incrédulo te invita a cenar y ¿qué otra condición se cumple?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pas poser de questions sur ce qui vous est proposé si un incroyant vous invite à dîner et quelle autre condition est remplie?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desire to go,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queréis ir,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vouliez aller,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θέλετε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who should take heed lest he fall?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¿quién debe tener cuidado para no caer?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qui doit prendre garde à ne pas tomber?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thinks he stands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que piensa estar firme,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celui qui croit être debout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δοκῶν ἑστάναι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why will the Lord finish the work and cut it short in righteousness?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¿por qué el Señor terminará la obra y la acortará con justicia?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 fera le Seigneur pleinement et rapidement?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Lord will make a short work upon the earth.”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Señor ejecutará su sentencia sobre la tierra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la terre ce qu'il a résolu.</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ποιήσει κύριος ἐπὶ τῆς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was the consequence when some of them tempted Christ?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¿cuál fue la consecuencia cuando algunos de ellos tentaron a Cristo?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quelle a été la conséquence lorsque certains d’entre eux ont tenté Christ?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serpents;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las serpientes.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les serpents.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ὑπὸ τῶν ὄφεων ἀπώλλυντο.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did God lay in Zion? (2 points)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puso Dios en Sión? (2 puntos)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qu’est-ce que Dieu a mis en Sion? (2 points)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stumbling stone and rock of offense,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piedra de tropiezo y roca de caída;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Et un rocher de scandale,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λίθον προσκόμματος καὶ πέτραν σκανδάλου,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Paul ask the brethren in Corinth to do for Timothy?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pidió Pablo a los hermanos de Corinto que hicieran por Timoteo?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Paul a demandé aux frères de Corinthe de faire pour Timothée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 that he may be with you without fear;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que esté con vosotros con tranquilidad,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en sorte qu'il soit sans crainte parmi vous,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ἵνα ἀφόβως γένηται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connected with saying that not all things are helpful?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relacionaba con decir que no todas las cosas convienen?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rapport avec le fait que tout n’est pas utile?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said that he gave thinks for something and asked why he was evil spoken of for it.  What was this something?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dijo que pensó en algo y preguntó por qué hablaban mal de él por ello. ¿Qué fue ese algo? Ser específico.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dit qu’il réfléchissait à quelque chose et a demandé pourquoi on lui avait dit du mal de cela. C'était quoi ce quelque chose?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food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aquello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d'une chose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what happened because of unbelief?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¿qué pasó a causa de la incredulidad?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que s’est-il passé à cause de l’incrédulité?</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were broken off,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desgajadas,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est vrai; elles ont été retranchées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who has committed them all to disobedience?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¿quién los entregó a todos a la desobediencia?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qui les a tous engagés dans la désobéissance?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for whom should the members have the same care?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quiénes deben tener el mismo cuidado los miembros?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 qui les membres devraient-ils avoir le même soin?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another.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otros.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des autres.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αὐτὸ ὑπὲρ ἀλλήλων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why was Paul glad about the coming of Stephanas, Fortunatus, and Achaicus?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¿por qué se alegró Pablo por la llegada de Estéfanas, Fortunato y Aqueo?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pourquoi Paul était-il heureux de l’arrivée de Stéphanas, Fortunat et Achaïcus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not an author of?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no es autor Dios?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n’est-il pas l’auteur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the author of confusion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Dios de confusión,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Dieu de désordre,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ἀκαταστασίας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helped the Lord make better plans?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ayudado al Señor a hacer mejores planes?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aidé le Seigneur à faire de meilleurs plans?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become His counselor?”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fue su consejero?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a été son conseiller?</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σύμβουλος αὐτοῦ ἐγένετο;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loved?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amado Dios?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aimé?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“Jacob I have loved,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 Jacob amé,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aimé Jacob</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Τὸν Ἰακὼβ ἠγάπησα,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who is not an author of confusion?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¿quién no es autor de confusión?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qui n’est pas un auteur de confusion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thoughts describe the wisdom and knowledge of God?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pensamientos describen la sabiduría y el conocimiento de Dios?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quelles sont les deux pensées qui décrivent la sagesse et la connaissance de Dieu?</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Oh, the depth of the riches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¡Profundidad de las riquezas,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profondeur de la richesse,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βάθος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was lacking on your part they supplied.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ellos han suplido vuestra ausencia,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suppléé à votre absence,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ὑμέτερον ὑστέρημα οὗτοι ἀνεπλήρωσαν,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be haughty, but do what?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ser altivo, pero ¿hacer qué?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être hautain, mais que faire?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fear.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teme,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crains;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a question is asked to help the reader understand how likely natural branches are to be grafted in. What phrase of this question conveys this?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se hace una pregunta para ayudar al lector a comprender la probabilidad de que se injerten ramas naturales. ¿Qué frase de esta pregunta transmite esto?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11:24, une question est posée pour aider le lecteur à comprendre quelle est la probabilité que des branches naturelles soient greffées. Quelle phrase de cette question exprime cela?</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will these,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estos,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eux seront-ils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οὗτοι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all the members suffer if what happens?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todos los miembros sufren si ¿qué pasa?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12:26, tous les membres souffrent si que se passe-t-il?</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one member suffers,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si un miembro padece,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membre souffre,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εἴτε πάσχει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might someone ask after hearing that God chose to put Jacob in charge over Esau before either one had been born and later declared that he loved Jacob and hated Esau?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podría preguntar alguien después de escuchar que Dios decidió poner a Jacob a cargo de Esaú antes de que cualquiera de los dos naciera y luego declaró que amaba a Jacob y odiaba a Esaú?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9:14, que pourrait demander quelqu’un après avoir entendu que Dieu a choisi de confier Jacob à la tête d’Ésaü avant que l’un ou l’autre ne soit né et a ensuite déclaré qu’il aimait Jacob et détestait Ésaü?</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there unrighteousness with God?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injusticia en Dios?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Y a-t-il en Dieu de l'injustice?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ἀδικία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should be done to anyone who does not love the Lord Jesus Christ?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se le debe hacer al que no ama al Señor Jesucristo?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 doit-on faire à quiconque n’aime pas le Seigneur Jésus-Christ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fear and not be what?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temer y no ser qué?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craindre et ne pas être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accursed.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anatema.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soit anathème!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ἤτω ἀνάθεμα.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words from the old testament are quoted to support the fact that not everyone who is a seed of Abraham is a child of the promise?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palabras del antiguo testamento se citan para respaldar el hecho de que no todos los que son descendencia de Abraham son hijos de la promesa?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quels mots de l’Ancien Testament sont cités pour étayer le fait que tous ceux qui sont la postérité d’Abraham ne sont pas tous des enfants de la promesse?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Isaac your seed shall be called.”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Isaac te será llamada descendencia.»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dit: En Isaac sera nommée pour toi une postérité,</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Ἰσαὰκ κληθήσεταί σοι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Timothy do as Paul also does?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hizo Timoteo como también lo hace Pablo?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Timothée a fait comme Paul le fait aussi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the work of the Lord,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él hace la obra del Señor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travaille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ἔργον κυρίου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God gives us the victory through whom?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¿Dios nos da la victoria a través de quién?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Dieu nous donne la victoire par qui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any questions about whatever is set before you if who invites you?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preguntar nada sobre lo que se te ponga delante, si ¿quién te invita?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poser aucune question sur ce qui vous est présenté, si qui vous invite?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of those who do not believe invites you to dinner,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algún incrédulo os invita,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non-croyant vous invite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καλεῖ ὑμᾶς τῶν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you are the body of Christ in addition to being what?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¿eres el cuerpo de Cristo además de ser qué?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vous êtes le corps du Christ en plus d’être quoi?</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haughty,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te jactes,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t'abandonne pas à l'orgueil,</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ὑψηλὰ φρόνει,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members individually.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miembros cada uno en particular.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ses membres, chacun pour sa part.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since God did not spare the natural branches, what else might he not do?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puesto que Dios no perdonó a las ramas naturales, ¿qué más no podría hacer?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puisque Dieu n’a pas épargné les branches naturelles, que ne pourrait-il pas faire d’autre?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may not spare you either.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ti tampoco te perdonará.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t'épargnera pas non plus.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ἐφείσατο, οὐδὲ σοῦ φείσεται.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Jews or Greeks?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judíos o griegos?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des Juifs ou des Grecs?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slaves or free—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esclavos como libres;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esclaves, soit libres,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δοῦλοι εἴτε ἐλεύθεροι,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for conscience' sake when eating dinner hosted by an unbeliever?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por motivos de conciencia cuando cenas en casa de un incrédulo?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qu’est-ce que Paul dit que vous devriez faire, par souci de conscience, lorsque vous dînez chez un incroyant?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Apollos was quite unwilling to come at this time even though what happened?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Apolos no estaba dispuesto a venir en ese momento, aunque ¿qué pasó?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12, Apollos n’était absolument pas disposé à venir à ce moment-là, même si que s’est-il passé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strongly urged him to come to you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le rogué que fuera a vosotros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l'ai beaucoup exhorté à se rendre chez vous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παρεκάλεσα αὐτὸν ἵνα ἔλθῃ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not one member but what?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no es un solo miembro pero ¿qué?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n’est pas un seul membre mais quoi?</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what may happen through the mercy shown to you?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¿qué puede suceder mediante la misericordia que se te muestra?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que peut-il arriver grâce à la miséricorde qui vous est manifestée?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many.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muchos.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formé de plusieurs membres.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two types of people should acknowledge that these statements are commandments of the Lord?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dos tipos de personas deberían reconocer que estas declaraciones son mandamientos del Señor?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quels sont les deux types de personnes qui devraient reconnaître que ces déclarations sont des commandements du Seigneur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thinks himself to be a prophet or spiritual,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se cree profeta o espiritual,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être prophète ou inspiré,</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προφήτης εἶναι ἢ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Paul was glad about what thee people coming?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¿Pablo se alegró de lo que vendría?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17, Paul était content de ce que vous venez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coming of Stephanas, Fortunatus, and Achaicus,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venida de Estéfanas, de Fortunato y de Acaico,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présence de Stéphanas, de Fortunatus et d'Achaïcus;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ἐπὶ τῇ παρουσίᾳ Στεφανᾶ καὶ Φορτουνάτου καὶ Ἀχαϊκοῦ,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that he may come to me, and what was the other reason?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para que viniera a mí, y ¿cuál fue la otra razón?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:11, Paul a donné deux raisons pour lesquelles les frères de Corinthe ont envoyé Timothée en voyage en paix : afin qu’il vienne vers moi, et quelle était l’autre raison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waiting for him with the brethren.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espero con los hermanos.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l'attends avec les frères.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ἐκδέχομαι γὰρ αὐτὸν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does Paul call the communion of the blood of Christ?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¿cómo llama Pablo a la comunión de la sangre de Cristo?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comment Paul appelle-t-il la communion au sang du Christ?</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cup of blessing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copa de bendición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coupe de bénédiction</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ποτήριον τῆς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what should women do if they want to learn something?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¿qué deben hacer las mujeres si quieren aprender algo?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que doivent faire les femmes si elles veulent apprendre quelque chose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also may obtain mercy.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también alcancen misericordia,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obtiennent aussi miséricorde.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αὐτοὶ νῦν ἐλεηθῶσιν·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ask their own husbands at home;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pregunten en casa a sus maridos,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qu'elles interrogent leurs maris à la maison;</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τοὺς ἰδίους ἄνδρας ἐπερωτάτωσαν,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the foot conclude after noting that it is not a hand?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concluir el pie después de notar que no es una mano?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conclure le pied après avoir remarqué qu’il ne s’agit pas d’une main?</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corps-ne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which members are necessary?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miembros son necesarios?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quels membres sont nécessaires?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seem to be weaker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parecen más débiles,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paraissent être les plus faibles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ἀσθενέστερα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