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kind of olive tree might you have been cut out of?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clase de olivo podrías haber sido cortado?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de quel type d’olivier avez-vous été coupé?</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wild by nature,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silvestre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naturellement sauvage,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what were you once yet have now obtained mercy?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¿qué eras antes y ahora has obtenido misericordia?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11:30, qu’étiez-vous autrefois et avez-vous maintenant obtenu miséricorde?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you were once disobedient to God,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vosotros erais, en otro tiempo, desobedientes a Dios,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que vous avez autrefois désobéi à Dieu</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ὑμεῖς ποτε ἠπειθήσατε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9:20, a couple questions are asked, as a response to the question about why does God still find fault? what is the question that asks about the identity of the person asking the question?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9:20, se hacen un par de preguntas, como respuesta a la pregunta de ¿por qué Dios todavía encuentra faltas? ¿Cuál es la pregunta que indaga sobre la identidad de la persona que hace la pregunta?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9:20, quelques questions sont posées, en réponse à la question de savoir pourquoi Dieu trouve-t-il encore des fautes? quelle est la question qui demande l'identité de la personne qui pose la question?</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indeed, O man, who are you to reply against God?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tú, hombre, ¿quién eres, para que alterques con Dios?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homme, toi plutôt, qui es-tu pour contester avec Dieu?</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ἄνθρωπε, μενοῦνγε σὺ τίς εἶ ὁ ἀνταποκρινόμενος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on whom will God have compassion?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¿de quién tendrá compasión Dios?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pour qui Dieu aura-t-il compassion?</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whomever I will have compassion.”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yo me compadezca.»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qui j'ai compassion.</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ἂν οἰκτίρω.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who was Isaac's wife?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¿quién fue la esposa de Isaac?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qui était la femme d'Isaac?</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only this, but when Rebecca also had conceived by one man,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sólo esto, pues también Rebeca concibió de un solo hombre,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plus, il en fut ainsi de Rébecca, qui conçut du seul</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Ῥεβέκκα ἐξ ἑνὸς κοίτην ἔχουσα,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how long should glory be given to God?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¿hasta cuándo se debe dar gloria a Dios?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pendant combien de temps la gloire doit-elle être rendue à Dieu?</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be glory forever. Amen.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él sea la gloria por los siglos. Amén.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lui la gloire dans tous les siècles! Amen!</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αὐτῷ ἡ δόξα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9:18, whom does God harden?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9:18, ¿a quién endurece Dios?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9:18, qui Dieu endurcit-il?</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whom He wills He hardens.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al que quiere endurecer, endurece.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endurcit qui il veut.</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δὲ θέλει σκληρύνει.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9:13, and Malachi 1:3 who has God loved?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9:13 y Malaquías 1:3, ¿a quién ha amado Dios?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9:13 et Malachie 1:3, qui Dieu a-t-il aimé?</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“Jacob I have loved,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 Jacob amé,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aimé Jacob</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Τὸν Ἰακὼβ ἠγάπησα,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God showed severity on those who fell. What did he do in contrast to this?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Dios mostró severidad con los que caían. ¿Qué hizo en contraste con esto?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Dieu a fait preuve de sévérité envers ceux qui tombaient. Qu'a-t-il fait en contraste avec cela?</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toward you, goodness,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bondad para contigo,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bonté de Dieu envers toi,</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δὲ σὲ χρηστότης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by whom did Rebecca conceive children?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¿de quién concibió hijos Rebeca?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de qui Rébecca a-t-elle conçu des enfants?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by our father Isaac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Isaac nuestro padre.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Isaac notre père;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Ἰσαὰκ τοῦ πατρὸς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why is all Israel beloved concerning the election?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¿por qué es amado todo Israel en cuanto a la elección?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11:28, pourquoi tout Israël est-il aimé concernant l’élection?</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the fathers.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sus padres,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leurs pères.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τοὺς πατέρας·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what will happen to them if they do not continue in unbelief?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¿qué les sucederá si no continúan en incredulidad?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que leur arrivera-t-il s’ils ne demeurent pas incrédules?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grafted in,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seront entés;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to which righteousness have the Gentiles attained?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¿a qué justicia han llegado los gentiles?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à quelle justice les Gentils ont-ils atteint?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the righteousness of faith;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decir, la justicia que es por fe;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justice qui vient de la foi,</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δικαιοσύνην δὲ τὴν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what will happen to whoever believes on the rock of offense?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¿qué pasará con el que crea sobre la roca de la ofensa?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qu’arrivera-t-il à quiconque croit sur le rocher de l’offense?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be put to shame.”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defraudado.»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 point confus.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καταισχυνθήσεται.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what had Jacob and Esau done when God told Rebecca that the older shall serve the younger?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¿qué habían hecho Jacob y Esaú cuando Dios le dijo a Rebeca que el mayor serviría al menor?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qu’ont fait Jacob et Ésaü lorsque Dieu a dit à Rébecca que l’aîné servirait le plus jeune?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having done any good or evil,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habían hecho aún ni bien ni mal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n'eussent fait ni bien ni mal,</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πραξάντων τι ἀγαθὸν ἢ φαῦλον,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two thoughts describe the wisdom and knowledge of God?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dos pensamientos describen la sabiduría y el conocimiento de Dios?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quelles sont les deux pensées qui décrivent la sagesse et la connaissance de Dieu?</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9:16, It is God who shows mercy and not he who does what two things?  (2 points)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9:16, ¿Es Dios quien tiene misericordia y no el que hace qué dos cosas? (2 puntos)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9:16, c'est Dieu qui fait miséricorde et non celui qui fait, quelles sont les deux choses? (2 points)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it is not of him who wills, nor of him who runs, but of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depende del que quiere, ni del que corre, sino de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cela ne dépend ni de celui qui veut, ni de celui qui court,</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οὐ τοῦ θέλοντος οὐδὲ τοῦ τρέχοντος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done previously for the vessels of mercy?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pudo haber hecho Dios previamente por los vasos de misericordia?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faire Dieu auparavant pour les vases de miséricorde?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had prepared beforehand for glory,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había preparado de antemano para gloria.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d'avance préparés pour la gloire?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προητοίμασεν εἰς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who has committed them all to disobedience?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¿quién los entregó a todos a la desobediencia?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qui les a tous engagés dans la désobéissance?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συνέκλεισεν γὰρ ὁ θεὸς τοὺς πάντας εἰς ἀπείθειαν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to what have the Gentiles attained?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¿qué han alcanzado los gentiles?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qu’est-ce que les Gentils ont atteint?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attained to righteousness,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han alcanzado la justicia,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 obtenu la justice,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κατέλαβεν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why does Paul not want the Romans to be ignorant of this mystery?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¿por qué Pablo no quiere que los romanos ignoren este misterio?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pourquoi Paul ne veut-il pas que les Romains ignorent ce mystère?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should be wise in your own opinion,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seáis arrogantes en cuanto a vosotros mismos: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regardiez point comme sages,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ἦτε ἑαυτοῖς φρόνιμοι,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Oh, the depth of the riches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¡Profundidad de las riquezas,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profondeur de la richesse,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βάθος πλούτου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Is there unrighteousness with God?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¿Hay injusticia con Dios?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9:14, y a-t-il de l’injustice auprès de Dieu?</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11:29, what two things are irrevocable?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11:29, ¿qué dos cosas son irrevocables?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11:29, quelles sont les deux choses qui sont irrévocables?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gifts and the calling of God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dones y el llamamiento de Dios.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pas de ses dons et de son appel.</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τὰ χαρίσματα καὶ ἡ κλῆσις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what question is asked to increase the reader's attention to the question asking if there is unrighteousness with God?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¿qué pregunta se hace para aumentar la atención del lector a la pregunta de si hay injusticia con Dios?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9:14, quelle question est posée pour attirer l’attention du lecteur sur la question de savoir s’il y a de l’injustice envers Dieu?</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what prophet said that a remnant of the numerous Israelites will be saved?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¿qué profeta dijo que un remanente de los numerosos israelitas será salvo?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9:27, quel prophète a dit qu’un reste des nombreux Israélites serait sauvé?</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Isaiah also cries out concerning Israel: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Isaías proclama acerca de Israel: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Ésaïe, de son côté, s'écrie au sujet d'Israël:</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δὲ κράζει ὑπὲρ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9:13 and Malachi 1:3, who has God hated?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9:13 y Malaquías 1:3, ¿a quién ha aborrecido Dios?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9:13 et Malachie 1:3, qui Dieu a-t-il détesté?</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those who are the children of the flesh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los que son hijos de la carne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9:8, ceux qui sont enfants de la chair</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Esau I have hated.”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mas a Esaú aborrecí.»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j'ai haï Ésaü.</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δὲ Ἠσαῦ ἐμίσησα.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what will God call those who are not His people?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¿cómo llamará Dios a aquellos que no son su pueblo?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comment Dieu appellera-t-il ceux qui ne sont pas son peuple?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says also in Hosea: “I will call them My people,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en Oseas dice: «Llamaré pueblo mío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le dit dans Osée: J'appellerai mon peuple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καὶ ἐν τῷ Ὡσηὲ λέγει· Καλέσω τὸν οὐ λαόν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how does Paul feel about keeping the brethren ignorant of this mystery?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¿cómo se siente Pablo al mantener a los hermanos ignorantes de este misterio?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 pense Paul du fait de garder les frères dans l’ignorance de ce mystère?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do not desire, brethren,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veux pas, frères,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θέλω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happened so they could be grafed in?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dirían los que fueron injertados en el olivo que pasó para poder ser injertados?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pour qu’ils puissent y être greffés?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say then, “Branches were broken off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Tal vez dirás: «Las ramas fueron desgajadas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diras donc: Les branches ont été retranchées,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ἐρεῖς οὖν· Ἐξεκλάσθησαν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some people are part of a group that doesn't necessarily make them children of of the promise. How does this verse describe this group of people?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algunas personas son parte de un grupo que no necesariamente los convierte en hijos de la promesa. ¿Cómo describe este versículo a este grupo de personas?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9:7, certaines personnes font partie d’un groupe qui n’en fait pas nécessairement des enfants de la promesse. Comment ce verset décrit-il ce groupe de personnes?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they are the seed of Abraham;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por ser descendientes de Abraham,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être la postérité d'Abraham,</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 ὅτι εἰσὶν σπέρμα Ἀβραάμ,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what is all Israel concerning the election?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¿qué es todo Israel con respecto a la elección?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11:28, qu’en est-il de tout Israël concernant l’élection?</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not the children of God;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no son hijos de Dios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enfants de Dieu,</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τέκνα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are beloved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amados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aimés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ἀγαπητοὶ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9:9, what is the word of promise?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9:9, ¿qué es la palabra de promesa?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9:9, qu’est-ce que la parole de promesse?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the word of promise: “At this time I will come and Sarah shall have a son.”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la palabra de la promesa es ésta: «Por este tiempo vendré y Sara tendrá un hijo.»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en effet, la parole de la promesse: Je reviendrai à cette même époque, et Sara aura un fils.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ἐπαγγελίας γὰρ ὁ λόγος οὗτος· Κατὰ τὸν καιρὸν τοῦτον ἐλεύσομαι καὶ ἔσται τῇ Σάρρᾳ υἱός.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helped the Lord make better plans?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ayudado al Señor a hacer mejores planes?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aidé le Seigneur à faire de meilleurs plans?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become His counselor?”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quién fue su consejero?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qui a été son conseiller?</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σύμβουλος αὐτοῦ ἐγένετο;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God made a covenant to do what with sins of Israel?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¿Dios hizo un pacto para hacer qué con los pecados de Israel?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11:27, Dieu a fait une alliance pour faire quoi avec les péchés d’Israël?</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take away their sins.”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quite sus pecados.»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j'ôterai leurs péchés.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ἀφέλωμαι τὰς ἁμαρτίας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is unsearchable?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es inescrutable?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qu’est-ce qui est insondable?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His judgments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sus juicios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ses jugements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κρίματα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two attributes of God are deep and rich?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dos atributos de Dios son profundos y ricos?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quels sont les deux attributs de Dieu qui sont profonds et riches?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9:12, who was Rebecca told shall serve the younger of her children?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9:12, ¿a quién se le dijo a Rebeca que serviría al menor de sus hijos?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9:12, à qui Rebecca a-t-elle dit qu’elle servirait le plus jeune de ses enfants?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of the wisdom and knowledge of God!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sabiduría y del conocimiento de Dios!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sagesse et de la science de Dieu!</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σοφίας καὶ γνώσεως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what is not everyone who is a seed of Abraham?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¿qué no es todo aquel que es descendencia de Abraham?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9:7, qu’est-ce que n’est pas quiconque est une postérité d’Abraham?</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are they all children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todos hijos suyos,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sont pas tous ses enfants;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τέκνα, ἀλλ’·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God showed goodness toward you who continue in His goodness. What attribute of God was shown to another group of people?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Dios mostró bondad hacia aquellos que continúan en Su bondad. ¿Qué atributo de Dios se mostró a otro grupo de personas?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Dieu a fait preuve de bonté envers vous qui persévérez dans sa bonté. Quel attribut de Dieu a été montré à un autre groupe de personnes?</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those who fell, severity;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severidad ciertamente para con los que cayeron,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sévérité envers ceux qui sont tombés,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μὲν τοὺς πεσόντας ἀποτομία,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for how long will partial blindness happen to Israel?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¿por cuánto tiempo le ocurrirá a Israel la ceguera parcial?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pendant combien de temps Israël sera-t-il partiellement aveugle?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the fullness of the Gentiles has come in.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durará hasta que haya entrado la plenitud de los gentiles.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que la totalité des païens soit entrée.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τὸ πλήρωμα τῶν ἐθνῶν εἰσέλθῃ,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what happened because of unbelief?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¿qué pasó a causa de la incredulidad?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11:20, que s’est-il passé à cause de l’incrédulité?</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were broken off,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desgajadas,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est vrai; elles ont été retranchées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ἐξεκλάσθησαν,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how many things are for God and through God and to God?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¿cuántas cosas son para Dios y por Dios y para Dios?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combien de choses sont pour Dieu, par Dieu et pour Dieu?</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was said to her, “The older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Dios le dijo a Rebeca: «El mayor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fut dit à Rébecca: L'aîné</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ἐρρέθη αὐτῇ ὅτι Ὁ μείζων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things,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todas las cosas.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sont toutes choses.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who will not be put to shame?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¿quién no será avergonzado?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qui ne sera pas couvert de honte?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whoever believes on Him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crea en él,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croit en lui</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πιστεύων ἐπ’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for whose sake are many from Israel enemies concerning the gospel?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¿por causa de quién muchos de Israel son enemigos del evangelio?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pour qui de nombreux Israélites sont-ils ennemis de l’Évangile?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your sake,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vosotros;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vous;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