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what did God not do with the natural branches?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¿qué no hizo Dios con las ramas naturales?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qu’est-ce que Dieu n’a pas fait avec les branches naturelles?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God did not spare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Dios no perdonó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Dieu n'a pas épargné</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ὁ θεὸς τῶν κατὰ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in contrast to being cut out of the wild olive tree, what might have been done for you?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en contraste con ser cortado del olivo silvestre, ¿qué se podría haber hecho por usted?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contrairement au fait d’avoir été coupé de l’olivier sauvage, qu’aurait-on pu faire pour vous?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grafted contrary to nature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contra naturaleza fuiste injertado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enté contrairement à ta nature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παρὰ φύσιν ἐνεκεντρίσθης εἰς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be haughty, but do what?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ser altivo, pero ¿hacer qué?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être hautain, mais que faire?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fear.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teme,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crains;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what is happening until the fullness of the Gentiles has come in?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¿qué sucederá hasta que entre la plenitud de los gentiles?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 se passe-t-il jusqu’à ce que la plénitude des Gentils soit arrivée?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blindness in part has happened to Israel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endurecimiento de una parte de Israel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qu'une partie d'Israël est tombée dans l'endurcissement,</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πώρωσις ἀπὸ μέρους τῷ Ἰσραὴλ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on whom will God have mercy?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¿de quién tendrá misericordia Dios?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à qui Dieu aura-t-il pitié?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whomever I will have mercy,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yo tenga misericordia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je fais miséricorde,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ἂν ἐλεῶ,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where was a stumbling stone placed?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¿dónde se colocó la piedra de tropiezo?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où était placée la pierre d’achoppement?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“Behold, I lay in Zion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«He aquí pongo en Sión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Voici, je mets en Sion</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Ἰδοὺ τίθημι ἐν Σιὼν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they also may obtain mercy through what?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¿mediante qué también ellos podrán alcanzar misericordia?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par quoi eux aussi peuvent-ils obtenir miséricorde?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through the mercy shown you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por la misericordia concedida a vosotros,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par la miséricorde qui vous a été faite,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ὑμετέρῳ ἐλέει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might you have come from which is wild by nature?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podrías haber venido que sea salvaje por naturaleza?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d’où pourriez-vous venir qui soit sauvage par nature?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were cut out of the olive tree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tú fuiste cortado del que por naturaleza es olivo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toi, tu as été coupé de l'olivier</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what will the Deliverer do that comes out of Zion?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¿qué hará el Libertador que sale de Sión?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que fera le Libérateur qui sortira de Sion?</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will turn away ungodliness from Jacob;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apartará de Jacob la impiedad.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détournera de Jacob les impiétés;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ἀποστρέψει ἀσεβείας ἀπὸ Ἰακώβ.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what did God not spare?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¿qué no perdonó Dios?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qu’est-ce que Dieu n’a pas épargné?</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natural branches,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las ramas naturales,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branches naturelles,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φύσιν κλάδων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His people?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su pueblo?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son peuple?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were not My people,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no era mi pueblo,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n'était pas mon peuple,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λαόν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who might God have prepared for glory that is not of the Jews only but also of the Gentiles?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¿a quién podría haber preparado Dios para la gloria que no sea sólo la de los judíos sino también la de los gentiles?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qui Dieu aurait-il pu préparer pour la gloire, si ce n’est celle des Juifs mais aussi celle des Gentils?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us whom He called,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estos también ha llamado, es decir, a nosotros,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nous a-t-il appelés,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καὶ ἐκάλεσεν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what did the Gentiles not do who have attained to righteousness?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¿qué no hicieron los gentiles que alcanzaron la justicia?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que n’ont pas fait les Gentils qui ont atteint la justice?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did not pursue righteousness,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iban tras la justicia,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cherchaient pas la justice,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μὴ διώκοντα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who also will be grafted in if they do not continue in unbelief?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¿quiénes también serán injertados si no continúan en incredulidad?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qui aussi sera enté s’il ne persiste pas dans l’incrédulité?</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also,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aun ellos,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Eux de même,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κἀκεῖνοι δέ,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is likely to be done for the natural branches?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¿qué es probable que se haga con las ramas naturales?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que faut-il faire pour les branches naturelles?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grafted into their own olive tree?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en su propio olivo?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entés selon leur nature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 τῇ ἰδίᾳ ἐλαίᾳ.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what two ways of saying the same thing explain what those grafted into the olive tree should remember?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¿qué dos maneras de decir la misma cosa explican lo que deben recordar los injertados en el olivo?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11:18, quelles sont les deux manières de dire la même chose qui expliquent ce que doivent retenir ceux qui ont été greffés sur l’olivier?</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9:19, what question might people ask since God chooses who to have mercy on and chooses who to harden?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9:19, ¿qué pregunta podría hacerse la gente ya que Dios elige de quién tener misericordia y elige a quién endurecer?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9:19, quelle question les gens pourraient-ils poser puisque Dieu choisit à qui avoir pitié et qui endurcir?</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say to me then, “Why does He still find fault?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me dirás: «¿Por qué, pues, inculpa?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me diras: Pourquoi blâme-t-il encore?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Ἐρεῖς μοι οὖν· Τί οὖν ἔτι μέμφεται;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9:17, there were two reasons that God raised Pharaoh up. What were they?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9:17, hubo dos razones por las que Dios levantó a Faraón. ¿Cuáles fueron?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9:17, Dieu a ressuscité Pharaon pour deux raisons. Quels étaient-ils?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show My power in you, and that My name may be declared in all the earth.”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mostrar en ti mi poder y para que mi nombre sea anunciado por toda la tierra.»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montrer en toi ma puissance, et afin que mon nom soit publié par toute la terre.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ὅπως ἐνδείξωμαι ἐν σοὶ τὴν δύναμίν μου, καὶ ὅπως διαγγελῇ τὸ ὄνομά μου ἐν πάσῃ τῇ 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9:20, a couple questions are asked, as a response to the question about why does God still find fault? what is the question that is posed by one entity to the entity that made it?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9:20, se hacen un par de preguntas, como respuesta a la pregunta de ¿por qué Dios todavía encuentra faltas? ¿Cuál es la pregunta que le plantea una entidad a la entidad que la creó?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9:20, quelques questions sont posées, en réponse à la question de savoir pourquoi Dieu trouve-t-il encore des fautes? Quelle est la question posée par une entité à l’entité qui l’a créée?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the thing formed say to him who formed it, “Why have you made me like this?”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¿Dirá el vaso de barro al que lo formó: «Por qué me has hecho así»?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vase d'argile dira-t-il à celui qui l'a formé: Pourquoi m'as-tu fait ainsi?</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ἐρεῖ τὸ πλάσμα τῷ πλάσαντι Τί με ἐποίησας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9:26 and Hosea, what will happen in the place where people were said to not be the people of God?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9:26 y Oseas, ¿qué pasará en el lugar donde se decía que las personas no eran el pueblo de Dios?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9:26 et Osée, que se passera-t-il à l’endroit où il est dit que les gens ne sont pas le peuple de Dieu?</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they shall be called sons of the living God.”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allí serán llamados “hijos del Dios viviente”.»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seront appelés fils du Dieu vivant.</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ἐκεῖ κληθήσονται υἱοὶ θεοῦ ζῶντος.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will happen to you if you don't continue in His goodness?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te pasará si no continúas en Su bondad?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que vous arrivera-t-il si vous ne continuez pas dans sa bonté?</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you also will be cut off.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de otra manera tú también serás eliminado.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tu seras aussi retranché.</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καὶ σὺ ἐκκοπήσῃ.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remember that you do not support the root, but the root supports you.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recuerda que no sustentas tú a la raíz, sino la raíz a ti.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sache que ce n'est pas toi qui portes la racine, mais que c'est la racine qui te porte.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σὺ τὴν ῥίζαν βαστάζεις ἀλλὰ ἡ ῥίζα σέ.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we would have become like Sodom and Gomorrah if what had not happened?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¿hubiéramos llegado a ser como Sodoma y Gomorra si no hubiera sucedido qué?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9:29, nous serions devenus comme Sodome et Gomorrhe si que ne s’était pas produit?</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 Lord of Sabaoth had left us a seed,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de los ejércitos no nos hubiera dejado descendencia,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Seigneur des armées Ne nous eût laissé une postérité,</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κύριος Σαβαὼθ ἐγκατέλιπεν ἡμῖν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what did God tell Moses he would do for whomever he wanted to have mercy on?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¿qué le dijo Dios a Moisés que haría por quien quisiera tener misericordia?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qu’est-ce que Dieu a dit à Moïse qu’il ferait pour quiconque à qui il voulait avoir pitié?</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says to Moses, “I will have mercy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a Moisés dice: «Tendré misericordia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dit à Moïse: Je ferai miséricorde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Μωϋσεῖ γὰρ λέγει· Ἐλεήσω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why were the branches broken off?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 qué se rompieron las ramas?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11:20, pourquoi les branches ont-elles été coupées?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Well said. Because of unbelief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 por su incredulidad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cause d'incrédulité,</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καλῶς·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who in an addition to the readers of this book has been disobedient? Be specific.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¿quién además de los lectores de este libro ha sido desobediente? Se específico.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qui, parmi les lecteurs de ce livre, a désobéi? Être spécifique.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these also have now been disobedient,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estos ahora han sido desobedientes,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ils ont maintenant désobéi,</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οὗτοι νῦν ἠπείθησαν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9:21, what two types of vessels are made from one lump of clay?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9:21, ¿qué dos tipos de vasijas se hacen con una sola masa de barro?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9:21, quels sont les deux types de récipients fabriqués à partir d’un seul morceau d’argile?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how might God have decided to treat the vessels of wrath prepared for destruction?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¿cómo podría haber decidido Dios tratar los vasos de ira preparados para la destrucción?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comment Dieu aurait-il pu décider de traiter les vases de colère préparés pour la destruction?</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same lump to make one vessel for honor and another for dishonor?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de la misma masa un vaso para honra y otro para deshonra?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avec la même masse un vase d'honneur et un vase d'un usage vil?</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αὐτοῦ φυράματος ποιῆσαι ὃ μὲν εἰς τιμὴν σκεῦος ὃ δὲ εἰς ἀτιμίαν;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counted as the seed?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se cuentan como la simiente?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est considéré comme la postérité?</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children of the promise are counted as the seed.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son contados como descendencia los hijos según la promesa,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 sont les enfants de la promesse qui sont regardés comme la postérité.</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τὰ τέκνα τῆς ἐπαγγελίας λογίζεται εἰς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how did Israel attempt to attain to the law of righteousness?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¿cómo intentó Israel alcanzar la ley de justicia?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9:32, comment Israël a-t-il tenté d’atteindre la loi de justice?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were, by the works of the law.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dependiendo de las obras de la Ley,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provenant des oeuvres.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ὡς ἐξ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a question is asked to help the reader understand how likely natural branches are to be grafted in. What phrase of this question conveys this?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se hace una pregunta para ayudar al lector a comprender la probabilidad de que se injerten ramas naturales. ¿Qué frase de esta pregunta transmite esto?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11:24, une question est posée pour aider le lecteur à comprendre quelle est la probabilité que des branches naturelles soient greffées. Quelle phrase de cette question exprime cela?</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will these,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estos,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eux seront-ils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πόσῳ μᾶλλον οὗτοι οἱ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9:12, what was Rebecca told that the older of her children would do?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9:12, ¿qué le dijeron a Rebeca que haría el mayor de sus hijos?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9:12, qu’a-t-on dit à Rébecca que ferait l’aîné de ses enfants?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serve the younger.”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servirá al menor.»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assujetti au plus jeune; selon qu'il est écrit:</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δουλεύσει τῷ ἐλάσσονι·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why did God commit them all to disobedience?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¿por qué Dios encomendó a todos ellos la desobediencia?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pourquoi Dieu les a-t-il tous engagés dans la désobéissance?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endured with much longsuffering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soportó con mucha paciencia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supporté avec une grande patience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ἤνεγκεν ἐν πολλῇ μακροθυμίᾳ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have mercy on all.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tener misericordia de todos.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miséricorde à tous.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τοὺς πάντας ἐλεήσῃ.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9:17, did God decide who to raise up to became Pharaoh at the time of the Exodus?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9:17, ¿decidió Dios a quién levantar para convertirse en Faraón en el momento del Éxodo?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9:17, Dieu a-t-il décidé qui devait devenir Pharaon au moment de l’Exode?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Scripture says to the Pharaoh, “For this very purpose I have raised you up,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Escritura dice al faraón: «Para esto mismo te he levantado,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l'Écriture dit à Pharaon: Je t'ai suscité à dessein</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γὰρ ἡ γραφὴ τῷ Φαραὼ ὅτι Εἰς αὐτὸ τοῦτο ἐξήγειρά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is past finding out?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es lo que no se puede descubrir?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qu’est-ce qui est impossible à découvrir?</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ways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caminos!,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ses voies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ὁδοὶ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beloved?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amado?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bien-aimé?</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not beloved.”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la no amada,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n'était pas la bien-aimée;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οὐκ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who as not attained to the law of righteousness?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¿quién no ha alcanzado la ley de justicia?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9:31, qui n’a pas atteint la loi de justice?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Israel, pursuing the law of righteousness,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Israel,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qu'Israël, qui cherchait une loi de justice,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Ἰσραὴλ δὲ διώκων νόμον δικαιοσύνης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God's ways are past what?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¿los caminos de Dios ya pasaron de qué?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11:33, les voies de Dieu ont dépassé quoi?</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other branches were broken off, but what do you do by faith?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otras ramas fueron desgajadas, pero ¿qué haces por fe?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d’autres branches ont été cassées, mais que faire par la foi?</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past finding out!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inescrutables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incompréhensibles! Car</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ἀνεξιχνίαστοι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show His wrath, what is the question after this?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mostrar Su ira, ¿cuál es la pregunta después de esto?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montrer sa colère, quelle est la question après cela?</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make His power known,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hacer notorio su poder,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faire connaître sa puissance,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γνωρίσαι τὸ δυνατὸν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9:28, what two things will the Lord do because he will make a short work upon the earth? (2 points)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9:28, ¿qué dos cosas hará el Señor porque hará una obra breve sobre la tierra? (2 puntos)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9:28, quelles sont les deux choses que le Seigneur fera parce qu’il fera une courte œuvre sur la terre? (2 points)</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will finish the work and cut it short in righteousness,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justicia y prontitud.»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Seigneur exécutera pleinement et promptement</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λόγον γὰρ συντελῶν καὶ συντέμνων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9:16, who decides which people will be shown mercy?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9:16, ¿quién decide a qué personas se les mostrará misericordia?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9:16, qui décide à quelles personnes bénéficieront de la miséricorde?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who shows mercy.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que tiene misericordia,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Dieu qui fait miséricorde.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τοῦ ἐλεῶντος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from where will the Deliverer come?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¿de dónde vendrá el Libertador?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d’où viendra le Libérateur?</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 Deliverer will come out of Zion,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«Vendrá de Sión el Libertador,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Le libérateur viendra de Sion,</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Ἥξει ἐκ Σιὼν ὁ ῥυόμενος,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why did God tell Rebecca that the older shall serve the younger before they were born?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¿por qué Dios le dijo a Rebeca que el mayor serviría al menor antes de que nacieran?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pourquoi Dieu a-t-il dit à Rébecca que les plus âgés serviront les plus jeunes avant leur naissance?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stand by faith.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tú por la fe estás en pie.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toi, tu subsistes par la foi.</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τῇ πίστει ἕστηκας.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purpose of God according to election might stand,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el propósito de Dios conforme a la elección permaneciera,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 dessein d'élection de Dieu subsistât,</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κατ’ ἐκλογὴν πρόθεσις τοῦ θεοῦ μένῃ,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what does Paul not desire to do?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¿qué no desea hacer Pablo?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qu’est-ce que Paul ne désire pas faire?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should be ignorant of this mystery,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ignoréis este misterio,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ignoriez ce mystère,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ἀγνοεῖν, ἀδελφοί, τὸ μυστήριον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what portion of the children of Israel will be saved?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¿qué porción de los hijos de Israel se salvará?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quelle partie des enfants d’Israël sera sauvée?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remnant will be saved.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 sólo el remanente será salvo,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reste seulement sera sauvé.</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ὑπόλειμμα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