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what has God done so that He might have mercy on all?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¿qué ha hecho Dios para tener misericordia de todos?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qu’a fait Dieu pour avoir pitié de tous?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committed them all to disobedience,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sujetó a todos en desobediencia,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renfermé tous les hommes dans la désobéissance,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word is used to describe God's judgments?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palabra se usa para describir los juicios de Dios?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 mot est utilisé pour décrire les jugements de Dieu?</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unsearchable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 insondables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insondables,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ἀνεξεραύνητα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what has Israel not attained?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¿qué no ha logrado Israel?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9:31, qu’est-ce qu’Israël n’a pas atteint?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not attained to the law of righteousness.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iba tras una ley de justicia, no la alcanzó.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parvenu à cette loi.</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νόμον οὐκ ἔφθασεν.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how is it possible for them to be grafted in again?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¿cómo es posible que sean injertados nuevamente?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comment est-il possible qu’ils soient à nouveau greffés?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able to graft them in again.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poderoso es Dios para volverlos a injertar.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est puissant pour les enter de nouveau.</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δυνατὸς γάρ ἐστιν ὁ θεὸς πάλιν ἐγκεντρίσαι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understood what the Lord is thinking?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entendido lo que el Señor está pensando?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compris ce que pense le Seigneur?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known the mind of the Lord?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entendió la mente del Señor?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connu la pensée du Seigneur,</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ἔγνω νοῦν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more than which group of people?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¿el pueblo que Dios ha llamado incluye más de qué grupo de personas?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plus de personnes que quel groupe de personnes?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the Jews only,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sólo de los judíos,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d'entre les Juifs,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ἐξ Ἰουδαίων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into what might you have been grafted into?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qué pudiste haber sido injertado?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sur quoi auriez-vous pu être greffé?</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a cultivated olive tree,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buen olivo,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l'olivier franc,</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καλλιέλαιον,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all Israel is beloved concerning what?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¿todo Israel es amado respecto de qué?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tout Israël est aimé, pour quoi?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concerning the election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cuanto a la elección,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 ce qui concerne l'élection,</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δὲ τὴν ἐκλογὴν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with what adjective are the gifts and the calling of God described?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¿con qué adjetivo se describen los dones y el llamado de Dios?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par quel adjectif les dons et l’appel de Dieu sont-ils décrits?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irrevocable.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irrevocables son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ne se repent</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ἀμεταμέλητα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since God did not spare the natural branches, what else might he not do?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puesto que Dios no perdonó a las ramas naturales, ¿qué más no podría hacer?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puisque Dieu n’a pas épargné les branches naturelles, que ne pourrait-il pas faire d’autre?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may not spare you either.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ti tampoco te perdonará.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t'épargnera pas non plus.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ἐφείσατο, οὐδὲ σοῦ φείσεται.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what kind of agreement was made to take away the sins of Jacob?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¿qué clase de acuerdo se hizo para quitar los pecados de Jacob?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11:27, quel genre d’accord a été conclu pour ôter les péchés de Jacob?</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My covenant with them,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éste será mi pacto con ellos,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sera mon alliance avec eux,</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αὕτη αὐτοῖς ἡ παρ’ ἐμοῦ διαθήκη,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which things might God have decided to endure with much longsuffering?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¿qué cosas podría haber decidido Dios soportar con mucha paciencia?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quelles choses Dieu aurait-il pu décider de supporter avec beaucoup de patience?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vessels of wrath prepared for destruction,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vasos de ira preparados para destrucción?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vases de colère formés pour la perdition,</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σκεύη ὀργῆς κατηρτισμένα εἰς ἀπώλειαν,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who has power of the clay?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¿quién tiene poder sobre el barro?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qui a le pouvoir de l’argile?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the potter have power over the clay,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tiene potestad el alfarero sobre el barro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potier n'est-il pas maître de l'argile,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ἔχει ἐξουσίαν ὁ κεραμεὺς τοῦ πηλοῦ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will God do for whomever he wants to have compassion on?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hará Dios por aquel de quien quiera tener compasión?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 fera Dieu pour celui pour qui il veut avoir compassion?</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will have compassion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me compadeceré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j'aurai compassion</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οἰκτιρήσω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and Isaiah, who will be saved from the children of Israel?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e Isaías, ¿quiénes serán salvos de los hijos de Israel?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et Isaïe, qui sera sauvé des enfants d’Israël?</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the number of the children of Israel be as the sand of the sea,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número de los hijos de Israel fuera como la arena del mar,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le nombre des fils d'Israël serait comme le sable de la mer,</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ᾖ ὁ ἀριθμὸς τῶν υἱῶν Ἰσραὴλ ὡς ἡ ἄμμος τῆς θαλάσσης,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upon what does God's election stand?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¿sobre qué se basa la elección de Dios?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9:11, sur quoi repose l’élection de Dieu?</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you have now obtained mercy through what?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¿a través de qué has obtenido ahora misericordia?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par quoi avez-vous maintenant obtenu miséricorde?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their disobedience,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desobediencia de ellos,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par leur désobéissance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τούτων ἀπειθείᾳ,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fear and not be what?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temer y no ser qué?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craindre et ne pas être quoi?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haughty,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te jactes,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t'abandonne pas à l'orgueil,</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ὑψηλὰ φρόνει,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through their disobedience, what have you obtained?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por su desobediencia, ¿qué habéis obtenido?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11:30, grâce à leur désobéissance, qu’avez-vous obtenu?</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have now obtained mercy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habéis alcanzado misericordia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maintenant obtenu miséricorde,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ἠλεήθητε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why will the Lord finish the work and cut it short in righteousness?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¿por qué el Señor terminará la obra y la acortará con justicia?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 fera le Seigneur pleinement et rapidement?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Lord will make a short work upon the earth.”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Señor ejecutará su sentencia sobre la tierra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la terre ce qu'il a résolu.</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ποιήσει κύριος ἐπὶ τῆς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words from the old testament are quoted to support the fact that not everyone who is a seed of Abraham is a child of the promise?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palabras del antiguo testamento se citan para respaldar el hecho de que no todos los que son descendencia de Abraham son hijos de la promesa?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quels mots de l’Ancien Testament sont cités pour étayer le fait que tous ceux qui sont la postérité d’Abraham ne sont pas tous des enfants de la promesse?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Isaac your seed shall be called.”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Isaac te será llamada descendencia.»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dit: En Isaac sera nommée pour toi une postérité,</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Ἰσαὰκ κληθήσεταί σοι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works but of Him who calls),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las obras sino por el que llama),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dépendre des oeuvres, et par la seule volonté de celui qui appelle, -</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ἐξ ἔργων ἀλλ’ ἐκ τοῦ καλοῦντος,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many of Israel are enemies concerning what?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¿muchos de Israel son enemigos con respecto a qué?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de nombreux Israélites sont des ennemis, à propos de quoi?</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the gospel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en cuanto al evangelio,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 qui concerne l'Évangile,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μὲν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they alsos will be grafted in if they do what?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¿ellos también serán injertados si hacen qué?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11:23, eux aussi seront greffés s’ils font quoi?</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they do not continue in unbelief,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permanecen en incredulidad,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persistent pas dans l'incrédulité,</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ἐπιμένωσι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what are the three prepositional phrases that describe how all things are related to God?  (3 points)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¿cuáles son las tres frases preposicionales que describen cómo todas las cosas se relacionan con Dios? (3 puntos)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quelles sont les trois expressions prépositionnelles qui décrivent comment toutes choses sont liées à Dieu? (3points)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of Him and through Him and to Him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 él, por él y para él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de lui, par lui, et pour lui</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ἐξ αὐτοῦ καὶ δι’ αὐτοῦ καὶ εἰς αὐτὸν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did Israel fail to do which caused them to not attained to the law of righteousness?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dejó de hacer Israel para no alcanzar la ley de justicia?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9:32, qu’est-ce qu’Israël n’a pas fait pour ne pas atteindre la loi de justice?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Because they did not seek it by faith,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Porque iban tras ella no por fe,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Parce qu'Israël l'a cherchée, non par la foi,</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ὅτι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might someone ask after hearing that God chose to put Jacob in charge over Esau before either one had been born and later declared that he loved Jacob and hated Esau?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podría preguntar alguien después de escuchar que Dios decidió poner a Jacob a cargo de Esaú antes de que cualquiera de los dos naciera y luego declaró que amaba a Jacob y odiaba a Esaú?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9:14, que pourrait demander quelqu’un après avoir entendu que Dieu a choisi de confier Jacob à la tête d’Ésaü avant que l’un ou l’autre ne soit né et a ensuite déclaré qu’il aimait Jacob et détestait Ésaü?</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where were Jacob and Esau when God told Rebecca that the older shall serve the younger?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¿dónde estaban Jacob y Esaú cuando Dios le dijo a Rebeca que el mayor serviría al menor?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où étaient Jacob et Ésaü lorsque Dieu dit à Rébecca que l’aîné servirait le plus jeune?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there unrighteousness with God?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injusticia en Dios?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Y a-t-il en Dieu de l'injustice?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ἀδικία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two attributes of God does Paul say we should consider?  (2 points)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dos atributos de Dios dice Pablo que debemos considerar? (2 puntos)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quels sont les deux attributs de Dieu que Paul dit que nous devrions considérer? (2 points)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consider the goodness and severity of God: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 pues, la bondad y la severidad de Dios: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Considère donc la bonté et la sévérité de Dieu:</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ἴδε οὖν χρηστότητα καὶ ἀποτομίαν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do with the riches of His glory on the vessels of mercy?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hubiera querido hacer Dios con las riquezas de su gloria en los vasos de misericordia?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vouloir faire Dieu des richesses de sa gloire sur les vases de miséricorde?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might make known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para hacer notorias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s'il a voulu faire connaître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ἵνα γνωρίσῃ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where will people be that are called sons of the living God?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¿dónde estarán las personas que serán llamadas hijos del Dios vivo?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où seront les gens appelés fils du Dieu vivant?</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shall come to pass in the place where it was said to them, ‘You are not My people,’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el lugar donde se les dijo: “Vosotros no sois pueblo mío”,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là où on leur disait: Vous n'êtes pas mon peuple!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ἔσται ἐν τῷ τόπῳ οὗ ἐρρέθη αὐτοῖς· Οὐ λαός μου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should those grafted in to the olive tree not do?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no deben hacer los injertados en el olivo?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 ne devraient pas faire ceux qui ont été greffés sur l’olivier?</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boast against the branches.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jactes contra las ramas;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glorifie pas aux dépens de ces branches.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κατακαυχῶ τῶν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evidence shows that Israel were seeking righteousness by the works of the law instead of by faith?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evidencia muestra que Israel buscaba la justicia por las obras de la ley en lugar de por la fe?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quelles preuves montrent qu’Israël recherchait la justice par les œuvres de la loi plutôt que par la foi?</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children not yet being born,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habían aún nacido,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quoique les enfants ne fussent pas encore nés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μήπω γὰρ γεννηθέντων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stumbled at that stumbling stone.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tropezaron en la piedra de tropiezo,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 sont heurtés contre la pierre d'achoppement,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προσέκοψαν τῷ λίθῳ τοῦ προσκόμματος,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two things would we have become like if the Lord of Sabaoth had not left us a seed? (2 points)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¿en qué dos cosas hubiéramos llegado a ser si el Señor de los Sabaoth no nos hubiera dejado una simiente? (2 puntos)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à quoi serions-nous devenus si le Seigneur de Sabaoth ne nous avait pas laissé une postérité? (2 points)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have become like Sodom, And we would have been made like Gomorrah.”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Sodoma habríamos venido a ser, y a Gomorra seríamos semejantes.»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serions devenus comme Sodome, Nous aurions été semblables à Gomorrhe.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Σόδομα ἂν ἐγενήθημεν καὶ ὡς Γόμορρα ἂν ὡμοιώθημεν.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not the children of God?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no son hijos de Dios?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ne sont pas les enfants de Dieu?</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those who are the children of the flesh,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hijos según la carne,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c'est-à-dire que ce ne sont pas les enfants de la chair</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οὐ τὰ τέκνα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11:35, what question is asked to indicate that God has borrowed nothing from anyone?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11:35, ¿qué pregunta se hace para indicar que Dios no ha tomado prestado nada de nadie?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11:35, quelle question est posée pour indiquer que Dieu n’a rien emprunté à personne?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first given to Him And it shall be repaid to him?”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le dio a él primero, para que le fuera recompensado?,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donné le premier, pour qu'il ait à recevoir en retour?</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προέδωκεν αὐτῷ, καὶ ἀνταποδοθήσεται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who is likely to be grafted into their own olive tree?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¿quién es probable que sea injertado en su propio olivo?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où Israël sera-t-il envoyé s'il ne continue pas dans l'incrédulité?</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natural branches,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las ramas naturales,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leur propre olivier.</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φύσιν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are many of Israel concerning the gospel?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son muchos de Israel acerca del evangelio?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que disent beaucoup d’Israël concernant l’Évangile?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who did not pursue righteousness?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¿quién no buscó la justicia?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qui n’a pas recherché la justice?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enemies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enemigos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ennemis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ἐχθροὶ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make known?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podría haber querido Dios dar a conocer?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qu’est-ce que Dieu aurait pu vouloir faire savoir?</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riches of His glory on the vessels of mercy,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riquezas de su gloria, las mostró para con los vasos de misericordia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richesse de sa gloire envers des vases de miséricorde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πλοῦτον τῆς δόξης αὐτοῦ ἐπὶ σκεύη ἐλέους,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make His power known, what is the question before this?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dar a conocer su poder, ¿cuál es la pregunta antes de esto?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faire connaître sa puissance, quelle est la question avant cela?</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if God, wanting to show His wrath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qué, si Dios, queriendo mostrar su ira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dire, si Dieu, voulant montrer sa colère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θέλων ὁ θεὸς ἐνδείξασθαι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do you need to do to avoid being cut off?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debes hacer para evitar ser cortado?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 devez-vous faire pour éviter d’être retranché?</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continue in His goodness.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permaneces en esa bondad,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demeures ferme dans cette bonté;</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ἐπιμένῃς τῇ χρηστότητι,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did God lay in Zion? (2 points)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puso Dios en Sión? (2 puntos)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qu’est-ce que Dieu a mis en Sion? (2 points)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stumbling stone and rock of offense,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piedra de tropiezo y roca de caída;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pierre d'achoppement Et un rocher de scandale,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λίθον προσκόμματος καὶ πέτραν σκανδάλου,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prophet said that we would have become like Sodom and Gomorrah if the Lord of Sabaoth had not left us a seed?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¿qué profeta dijo que hubiéramos llegado a ser como Sodoma y Gomorra si el Señor de los Sabaoth no nos hubiera dejado una simiente?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quel prophète a dit que nous serions devenus comme Sodome et Gomorrhe si le Seigneur de Sabaoth ne nous avait pas laissé une postérité?</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That Gentiles,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Que los gentiles,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Les païens,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ὅτι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Isaiah said before: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como antes dijo Isaías: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Ésaïe l'avait dit auparavant:</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προείρηκεν Ἠσαΐας·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was enabled by some of the branches being broken off?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podrían decir los injertados en el olivo que se logró al romper algunas de las ramas?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grâce à la rupture de certaines branches?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be grafted in.”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yo fuera injertado.»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moi je fusse enté.</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ἐγὼ ἐγκεντρισθῶ.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a question is asked suggesting that no one has gone against God's will.  What is this question?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se hace una pregunta que sugiere que nadie ha ido en contra de la voluntad de Dios. ¿Cuál es esta pregunta?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9:19, une question est posée suggérant que personne n’est allé à l’encontre de la volonté de Dieu. Quelle est cette question?</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resisted His will?”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ha resistido a su voluntad?»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est-ce qui résiste à sa volonté?</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βουλήματι αὐτοῦ τίς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