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9:18, whom does God have mercy on?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9:18, ¿de quién tiene misericordia Dios?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9:18, à qui Dieu a-t-il pitié?</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He has mercy on whom He wills,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manera que de quien quiere, tiene misericordia,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il fait miséricorde à qui il veut,</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 οὖν ὃν θέλει ἐλεεῖ,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11:18, in what situation should those grafted in to the olive tree remember that they do not support the root?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11:18, ¿en qué situación deben recordar los injertados en el olivo que no sostienen la raíz?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11:18, dans quelle situation ceux qui ont été greffés sur l’olivier devraient-ils se rappeler qu’ils ne soutiennent pas la racine?</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you do boast,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te jactas,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tu te glorifies,</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κατακαυχᾶσαι,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11:31, what may happen through the mercy shown to you?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11:31, ¿qué puede suceder mediante la misericordia que se te muestra?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11:31, que peut-il arriver grâce à la miséricorde qui vous est manifestée?</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also may obtain mercy.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ellos también alcancen misericordia,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obtiennent aussi miséricorde.</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καὶ αὐτοὶ νῦν ἐλεηθῶσιν·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11:24, what might you have come from which is wild by nature?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11:24, ¿de qué podrías haber venido que sea salvaje por naturaleza?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11:24, d’où pourriez-vous venir qui soit sauvage par nature?</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you were cut out of the olive tree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tú fuiste cortado del que por naturaleza es olivo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toi, tu as été coupé de l'olivier</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σὺ ἐκ τῆς κατὰ φύσιν ἐξεκόπης ἀγριελαίου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11:33, God's ways are past what?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11:33, ¿los caminos de Dios ya pasaron de qué?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11:33, les voies de Dieu ont dépassé quoi?</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past finding out!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 inescrutables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incompréhensibles! Car</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ἀνεξιχνίαστοι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9:31, what has Israel not attained?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9:31, ¿qué no ha logrado Israel?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9:31, qu’est-ce qu’Israël n’a pas atteint?</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not attained to the law of righteousness.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iba tras una ley de justicia, no la alcanzó.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n'est pas parvenu à cette loi.</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νόμον οὐκ ἔφθασεν.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9:22, a question is asks two things. One is suggesting that God might want to show His wrath, what is the question after this?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9:22, una pregunta consiste en dos cosas. Uno está sugiriendo que Dios podría querer mostrar Su ira, ¿cuál es la pregunta después de esto?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9:22, une question demande deux choses. L’un suggère que Dieu pourrait vouloir montrer sa colère, quelle est la question après cela?</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to make His power known,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hacer notorio su poder,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faire connaître sa puissance,</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γνωρίσαι τὸ δυνατὸν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9:26 and Hosea, where will people be that are called sons of the living God?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9:26 y Oseas, ¿dónde estarán las personas que serán llamadas hijos del Dios vivo?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9:26 et Osée, où seront les gens appelés fils du Dieu vivant?</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it shall come to pass in the place where it was said to them, ‘You are not My people,’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en el lugar donde se les dijo: “Vosotros no sois pueblo mío”,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là où on leur disait: Vous n'êtes pas mon peuple!</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ἔσται ἐν τῷ τόπῳ οὗ ἐρρέθη αὐτοῖς· Οὐ λαός μου ὑμεῖς,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11:34, what question is asked to indicate that no one has helped the Lord make better plans?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11:34, ¿qué pregunta se hace para indicar que nadie ha ayudado al Señor a hacer mejores planes?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11:34, quelle question est posée pour indiquer que personne n’a aidé le Seigneur à faire de meilleurs plans?</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who has become His counselor?”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quién fue su consejero?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qui a été son conseiller?</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τίς σύμβουλος αὐτοῦ ἐγένετο;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11:28, why is all Israel beloved concerning the election?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11:28, ¿por qué es amado todo Israel en cuanto a la elección?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11:28, pourquoi tout Israël est-il aimé concernant l’élection?</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sake of the fathers.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causa de sus padres,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cause de leurs pères.</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τοὺς πατέρας·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11:26, what will the Deliverer do that comes out of Zion?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11:26, ¿qué hará el Libertador que sale de Sión?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11:26, que fera le Libérateur qui sortira de Sion?</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He will turn away ungodliness from Jacob;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apartará de Jacob la impiedad.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 détournera de Jacob les impiétés;</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ἀποστρέψει ἀσεβείας ἀπὸ Ἰακώβ.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9:22, how might God have decided to treat the vessels of wrath prepared for destruction?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9:22, ¿cómo podría haber decidido Dios tratar los vasos de ira preparados para la destrucción?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9:22, comment Dieu aurait-il pu décider de traiter les vases de colère préparés pour la destruction?</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endured with much longsuffering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soportó con mucha paciencia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supporté avec une grande patience</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ἤνεγκεν ἐν πολλῇ μακροθυμίᾳ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11:31, who in an addition to the readers of this book has been disobedient? Be specific.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11:31, ¿quién además de los lectores de este libro ha sido desobediente? Se específico.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11:31, qui, parmi les lecteurs de ce livre, a désobéi? Être spécifique.</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so these also have now been disobedient,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estos ahora han sido desobedientes,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ils ont maintenant désobéi,</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οὗτοι νῦν ἠπείθησαν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11:20, why were the branches broken off?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11:20, ¿por qué se rompieron las ramas?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11:20, pourquoi les branches ont-elles été coupées?</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Well said. Because of unbelief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Bien; por su incredulidad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cause d'incrédulité,</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καλῶς· τῇ ἀπιστίᾳ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9:25 and Hosea, whom will God call His people?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9:25 y Oseas, ¿a quién llamará Dios su pueblo?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9:25 et Osée, qui Dieu appellera-t-il son peuple?</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were not My people,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no era mi pueblo,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n'était pas mon peuple,</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μου λαόν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9:24, the people God has called include what group of people in addition to the Jews?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9:24, ¿qué grupo de personas incluye el pueblo que Dios ha llamado además de los judíos?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9:24, le peuple que Dieu a appelé comprend quel groupe de personnes en plus des Juifs?</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11:24, what is likely to be done for the natural branches?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11:24, ¿qué es probable que se haga con las ramas naturales?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11:24, que faut-il faire pour les branches naturelles?</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grafted into their own olive tree?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serán injertados en su propio olivo?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entés selon leur nature</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ἐγκεντρισθήσονται τῇ ἰδίᾳ ἐλαίᾳ.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11:36, what are the three prepositional phrases that describe how all things are related to God?  (3 points)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11:36, ¿cuáles son las tres frases preposicionales que describen cómo todas las cosas se relacionan con Dios? (3 puntos)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11:36, quelles sont les trois expressions prépositionnelles qui décrivent comment toutes choses sont liées à Dieu? (3points)</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of Him and through Him and to Him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de él, por él y para él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de lui, par lui, et pour lui</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ἐξ αὐτοῦ καὶ δι’ αὐτοῦ καὶ εἰς αὐτὸν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9:8, who are counted as the seed?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9:8, ¿quiénes se cuentan como la simiente?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9:8, qui est considéré comme la postérité?</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children of the promise are counted as the seed.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son contados como descendencia los hijos según la promesa,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que ce sont les enfants de la promesse qui sont regardés comme la postérité.</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τὰ τέκνα τῆς ἐπαγγελίας λογίζεται εἰς σπέρμα·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9:10, who was Isaac's wife?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9:10, ¿quién fue la esposa de Isaac?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9:10, qui était la femme d'Isaac?</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not only this, but when Rebecca also had conceived by one man,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sólo esto, pues también Rebeca concibió de un solo hombre,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de plus, il en fut ainsi de Rébecca, qui conçut du seul</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μόνον δέ, ἀλλὰ καὶ Ῥεβέκκα ἐξ ἑνὸς κοίτην ἔχουσα,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9:25 and Hosea, whom will God call beloved?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9:25 y Oseas, ¿a quién llamará Dios amado?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9:25 et Osée, qui Dieu appellera-t-il bien-aimé?</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was not beloved.”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la no amada,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n'était pas la bien-aimée;</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τὴν οὐκ ἠγαπημένην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also of the Gentiles?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también de los gentiles.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encore d'entre les païens,</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καὶ ἐξ ἐθνῶν;—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11:24, who is likely to be grafted into their own olive tree?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11:24, ¿quién es probable que sea injertado en su propio olivo?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11:24, où Israël sera-t-il envoyé s'il ne continue pas dans l'incrédulité?</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are natural branches,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son las ramas naturales,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sur leur propre olivier.</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φύσιν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11:22, what two attributes of God does Paul say we should consider?  (2 points)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11:22, ¿qué dos atributos de Dios dice Pablo que debemos considerar? (2 puntos)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11:22, quels sont les deux attributs de Dieu que Paul dit que nous devrions considérer? (2 points)</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consider the goodness and severity of God: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Mira, pues, la bondad y la severidad de Dios: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Considère donc la bonté et la sévérité de Dieu:</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ἴδε οὖν χρηστότητα καὶ ἀποτομίαν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9:22, a question is asks two things. One is suggesting that God might want to make His power known, what is the question before this?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9:22, una pregunta consiste en dos cosas. Uno está sugiriendo que Dios podría querer dar a conocer su poder, ¿cuál es la pregunta antes de esto?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9:22, une question demande deux choses. L’un suggère que Dieu pourrait vouloir faire connaître sa puissance, quelle est la question avant cela?</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if God, wanting to show His wrath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qué, si Dios, queriendo mostrar su ira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dire, si Dieu, voulant montrer sa colère</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θέλων ὁ θεὸς ἐνδείξασθαι τὴν ὀργὴν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9:9, what is the word of promise?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9:9, ¿qué es la palabra de promesa?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9:9, qu’est-ce que la parole de promesse?</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this is the word of promise: “At this time I will come and Sarah shall have a son.”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la palabra de la promesa es ésta: «Por este tiempo vendré y Sara tendrá un hijo.»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Voici, en effet, la parole de la promesse: Je reviendrai à cette même époque, et Sara aura un fils.</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ἐπαγγελίας γὰρ ὁ λόγος οὗτος· Κατὰ τὸν καιρὸν τοῦτον ἐλεύσομαι καὶ ἔσται τῇ Σάρρᾳ υἱός.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11:34, what question is asked to indicate that no one has understood what the Lord is thinking?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11:34, ¿qué pregunta se hace para indicar que nadie ha entendido lo que el Señor está pensando?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11:34, quelle question est posée pour indiquer que personne n’a compris ce que pense le Seigneur?</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11:26, who from Israel will be saved?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11:26, ¿quiénes de Israel serán salvos?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11:26, qui d’Israël sera sauvé?</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who has known the mind of the Lord?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¿quién entendió la mente del Señor?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 connu la pensée du Seigneur,</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γὰρ ἔγνω νοῦν κυρίου;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9:21, what two types of vessels are made from one lump of clay?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9:21, ¿qué dos tipos de vasijas se hacen con una sola masa de barro?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9:21, quels sont les deux types de récipients fabriqués à partir d’un seul morceau d’argile?</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from the same lump to make one vessel for honor and another for dishonor?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hacer de la misma masa un vaso para honra y otro para deshonra?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faire avec la même masse un vase d'honneur et un vase d'un usage vil?</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 τοῦ αὐτοῦ φυράματος ποιῆσαι ὃ μὲν εἰς τιμὴν σκεῦος ὃ δὲ εἰς ἀτιμίαν;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11:23, what will happen to them if they do not continue in unbelief?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11:23, ¿qué les sucederá si no continúan en incredulidad?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11:23, que leur arrivera-t-il s’ils ne demeurent pas incrédules?</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be grafted in,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serán injertados,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seront entés;</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ἐγκεντρισθήσονται·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9:19, a question is asked suggesting that no one has gone against God's will.  What is this question?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9:19, se hace una pregunta que sugiere que nadie ha ido en contra de la voluntad de Dios. ¿Cuál es esta pregunta?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9:19, une question est posée suggérant que personne n’est allé à l’encontre de la volonté de Dieu. Quelle est cette question?</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who has resisted His will?”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ha resistido a su voluntad?»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qui est-ce qui résiste à sa volonté?</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γὰρ βουλήματι αὐτοῦ τίς ἀνθέστηκεν;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9:13 and Malachi 1:3, who has God hated?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9:13 y Malaquías 1:3, ¿a quién ha aborrecido Dios?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9:13 et Malachie 1:3, qui Dieu a-t-il détesté?</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Esau I have hated.”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mas a Esaú aborrecí.»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j'ai haï Ésaü.</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δὲ Ἠσαῦ ἐμίσησα.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9:27, what portion of the children of Israel will be saved?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9:27, ¿qué porción de los hijos de Israel se salvará?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9:27, quelle partie des enfants d’Israël sera sauvée?</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so all Israel will be saved,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Luego todo Israel será salvo,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ainsi tout Israël sera sauvé,</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οὕτως πᾶς Ἰσραὴλ σωθήσεται·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remnant will be saved.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tan sólo el remanente será salvo,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 reste seulement sera sauvé.</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ὑπόλειμμα σωθήσεται·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11:25, what does Paul not desire to do?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11:25, ¿qué no desea hacer Pablo?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11:25, qu’est-ce que Paul ne désire pas faire?</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should be ignorant of this mystery,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ignoréis este misterio,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ignoriez ce mystère,</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ἀγνοεῖν, ἀδελφοί, τὸ μυστήριον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9:10, by whom did Rebecca conceive children?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9:10, ¿de quién concibió hijos Rebeca?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9:10, de qui Rébecca a-t-elle conçu des enfants?</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by our father Isaac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Isaac nuestro padre.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Isaac notre père;</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Ἰσαὰκ τοῦ πατρὸς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9:28, why will the Lord finish the work and cut it short in righteousness?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9:28, ¿por qué el Señor terminará la obra y la acortará con justicia?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9:28, que fera le Seigneur pleinement et rapidement?</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the Lord will make a short work upon the earth.”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Señor ejecutará su sentencia sobre la tierra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sur la terre ce qu'il a résolu.</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ποιήσει κύριος ἐπὶ τῆς γῆς.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9:27 and Isaiah, who will be saved from the children of Israel?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9:27 e Isaías, ¿quiénes serán salvos de los hijos de Israel?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9:27 et Isaïe, qui sera sauvé des enfants d’Israël?</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“Though the number of the children of Israel be as the sand of the sea,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el número de los hijos de Israel fuera como la arena del mar,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le nombre des fils d'Israël serait comme le sable de la mer,</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ᾖ ὁ ἀριθμὸς τῶν υἱῶν Ἰσραὴλ ὡς ἡ ἄμμος τῆς θαλάσσης,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9:33, what did God lay in Zion? (2 points)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9:33, ¿qué puso Dios en Sión? (2 puntos)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9:33, qu’est-ce que Dieu a mis en Sion? (2 points)</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9:25 and Hosea, what will God call her that was not beloved?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9:25 y Oseas, ¿cómo la llamará Dios si no fue amada?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9:25 et Osée, comment Dieu appellera-t-il celle qui n’était pas aimée?</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stumbling stone and rock of offense,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piedra de tropiezo y roca de caída;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une pierre d'achoppement Et un rocher de scandale,</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λίθον προσκόμματος καὶ πέτραν σκανδάλου,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9:7, what words from the old testament are quoted to support the fact that not everyone who is a seed of Abraham is a child of the promise?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9:7, ¿qué palabras del antiguo testamento se citan para respaldar el hecho de que no todos los que son descendencia de Abraham son hijos de la promesa?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9:7, quels mots de l’Ancien Testament sont cités pour étayer le fait que tous ceux qui sont la postérité d’Abraham ne sont pas tous des enfants de la promesse?</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“In Isaac your seed shall be called.”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«En Isaac te será llamada descendencia.»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il est dit: En Isaac sera nommée pour toi une postérité,</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Ἰσαὰκ κληθήσεταί σοι σπέρμα.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11:32, what has God done so that He might have mercy on all?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11:32, ¿qué ha hecho Dios para tener misericordia de todos?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11:32, qu’a fait Dieu pour avoir pitié de tous?</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committed them all to disobedience,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sujetó a todos en desobediencia,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renfermé tous les hommes dans la désobéissance,</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συνέκλεισεν γὰρ ὁ θεὸς τοὺς πάντας εἰς ἀπείθειαν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9:32, what evidence shows that Israel were seeking righteousness by the works of the law instead of by faith?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9:32, ¿qué evidencia muestra que Israel buscaba la justicia por las obras de la ley en lugar de por la fe?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9:32, quelles preuves montrent qu’Israël recherchait la justice par les œuvres de la loi plutôt que par la foi?</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they stumbled at that stumbling stone.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modo que tropezaron en la piedra de tropiezo,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se sont heurtés contre la pierre d'achoppement,</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προσέκοψαν τῷ λίθῳ τοῦ προσκόμματος,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9:33, where was a stumbling stone placed?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9:33, ¿dónde se colocó la piedra de tropiezo?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9:33, où était placée la pierre d’achoppement?</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“Behold, I lay in Zion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«He aquí pongo en Sión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 Voici, je mets en Sion</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 Ἰδοὺ τίθημι ἐν Σιὼν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9:30, to which righteousness have the Gentiles attained?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9:30, ¿a qué justicia han llegado los gentiles?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9:30, à quelle justice les Gentils ont-ils atteint?</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her beloved,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amada.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bien-aimée celle</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ἠγαπημένην·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the righteousness of faith;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decir, la justicia que es por fe;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justice qui vient de la foi,</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δικαιοσύνην δὲ τὴν ἐκ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11:33, what is past finding out?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11:33, ¿qué es lo que no se puede descubrir?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11:33, qu’est-ce qui est impossible à découvrir?</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His ways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sus caminos!,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ses voies</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αἱ ὁδοὶ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9:24, the people God has called include more than which group of people?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9:24, ¿el pueblo que Dios ha llamado incluye más de qué grupo de personas?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9:24, le peuple que Dieu a appelé comprend plus de personnes que quel groupe de personnes?</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of the Jews only,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sólo de los judíos,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seulement d'entre les Juifs,</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μόνον ἐξ Ἰουδαίων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