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how did Israel attempt to attain to the law of righteousness?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¿cómo intentó Israel alcanzar la ley de justicia?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comment Israël a-t-il tenté d’atteindre la loi de justice?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were, by the works of the law.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dependiendo de las obras de la Ley,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provenant des oeuvres.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loved?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amado Dios?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aimé?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“Jacob I have loved,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 Jacob amé,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aimé Jacob</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Τὸν Ἰακὼβ ἠγάπησα,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question is asked to increase the reader's attention to the question asking if there is unrighteousness with God?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pregunta se hace para aumentar la atención del lector a la pregunta de si hay injusticia con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quelle question est posée pour attirer l’attention du lecteur sur la question de savoir s’il y a de l’injustice envers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It is God who shows mercy and not he who does what two things?  (2 points)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¿Es Dios quien tiene misericordia y no el que hace qué dos cosas? (2 puntos)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9:16, c'est Dieu qui fait miséricorde et non celui qui fait, quelles sont les deux choses? (2 points)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it is not of him who wills, nor of him who runs, but of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depende del que quiere, ni del que corre, sino de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cela ne dépend ni de celui qui veut, ni de celui qui court,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οὐ τοῦ θέλοντος οὐδὲ τοῦ τρέχοντος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did Israel fail to do which caused them to not attained to the law of righteousness?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dejó de hacer Israel para no alcanzar la ley de justicia?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9:32, qu’est-ce qu’Israël n’a pas fait pour ne pas atteindre la loi de justice?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Because they did not seek it by faith,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Porque iban tras ella no por fe,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Parce qu'Israël l'a cherchée, non par la foi,</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who has power of the clay?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¿quién tiene poder sobre el barro?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qui a le pouvoir de l’argile?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the potter have power over the clay,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tiene potestad el alfarero sobre el barro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potier n'est-il pas maître de l'argile,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ἔχει ἐξουσίαν ὁ κεραμεὺς τοῦ πηλοῦ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harden?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¿a quién endurece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qui Dieu endurcit-il?</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wills He hardens.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que quiere endurecer, endurece.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endurcit qui il veut.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δὲ θέλει σκληρύνει.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who did not pursue righteousness?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¿quién no buscó la justicia?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qui n’a pas recherché la justice?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what question might people ask since God chooses who to have mercy on and chooses who to harden?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¿qué pregunta podría hacerse la gente ya que Dios elige de quién tener misericordia y elige a quién endurecer?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9:19, quelle question les gens pourraient-ils poser puisque Dieu choisit à qui avoir pitié et qui endurcir?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to me then, “Why does He still find fault?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me dirás: «¿Por qué, pues, inculpa?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me diras: Pourquoi blâme-t-il encore?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μοι οὖν· Τί οὖν ἔτι μέμφεται;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who will not be put to shame?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¿quién no será avergonzado?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qui ne sera pas couvert de honte?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whoever believes on Him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crea en él,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croit en lui</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That Gentiles,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los gentiles,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Les païens,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ὅτι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who decides which people will be shown mercy?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¿quién decide a qué personas se les mostrará misericordia?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9:16, qui décide à quelles personnes bénéficieront de la miséricorde?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asks about the identity of the person asking the question?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indaga sobre la identidad de la persona que hace la pregunta?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qui demande l'identité de la personne qui pose la question?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who shows mercy.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que tiene misericordia,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Dieu qui fait miséricorde.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 ἐλεῶντος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indeed, O man, who are you to reply against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hombre, ¿quién eres, para que alterques con Dios?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toi plutôt, qui es-tu pour contester avec Dieu?</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μενοῦνγε σὺ τίς εἶ ὁ ἀνταποκρινόμενος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