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what kind of agreement was made to take away the sins of Jacob?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¿qué clase de acuerdo se hizo para quitar los pecados de Jacob?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11:27, quel genre d’accord a été conclu pour ôter les péchés de Jacob?</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is My covenant with them,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éste será mi pacto con ellos,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sera mon alliance avec eux,</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αὕτη αὐτοῖς ἡ παρ’ ἐμοῦ διαθήκη,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two attributes of God does Paul say we should consider?  (2 points)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dos atributos de Dios dice Pablo que debemos considerar? (2 puntos)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quels sont les deux attributs de Dieu que Paul dit que nous devrions considérer? (2 points)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consider the goodness and severity of God: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Mira, pues, la bondad y la severidad de Dios: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Considère donc la bonté et la sévérité de Dieu:</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ἴδε οὖν χρηστότητα καὶ ἀποτομίαν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are many of Israel concerning the gospel?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son muchos de Israel acerca del evangelio?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que disent beaucoup d’Israël concernant l’Évangile?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enemies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enemigos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ennemis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ἐχθροὶ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why did God commit them all to disobedience?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¿por qué Dios encomendó a todos ellos la desobediencia?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pourquoi Dieu les a-t-il tous engagés dans la désobéissance?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have mercy on all.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tener misericordia de todos.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faire miséricorde à tous.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πάντας ἐλεήσῃ.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into what might you have been grafted into?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qué pudiste haber sido injertado?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sur quoi auriez-vous pu être greffé?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a cultivated olive tree,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buen olivo,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l'olivier franc,</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καλλιέλαιον,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do with the natural branches?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hizo Dios con las ramas naturales?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fait avec les branches naturelles?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God did not spare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Dios no perdonó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Dieu n'a pas épargné</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ὁ θεὸς τῶν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many of Israel are enemies concerning what?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¿muchos de Israel son enemigos con respecto a qué?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de nombreux Israélites sont des ennemis, à propos de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the gospel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al evangelio,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qui concerne l'Évangile,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μὲν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two thoughts describe the wisdom and knowledge of God?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dos pensamientos describen la sabiduría y el conocimiento de Dios?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quelles sont les deux pensées qui décrivent la sagesse et la connaissance de Dieu?</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Oh, the depth of the riches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¡Profundidad de las riquezas,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 profondeur de la richesse,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Ὦ βάθος πλούτου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what is all Israel concerning the election?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¿qué es todo Israel con respecto a la elección?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qu’en est-il de tout Israël concernant l’élection?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are beloved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amados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sont aimés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other branches were broken off, but what do you do by faith?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otras ramas fueron desgajadas, pero ¿qué haces por fe?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d’autres branches ont été cassées, mais que faire par la foi?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 stand by faith.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tú por la fe estás en pie.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toi, tu subsistes par la foi.</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τῇ πίστει ἕστηκας.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two ways of saying the same thing explain what those grafted into the olive tree should remember?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dos maneras de decir la misma cosa explican lo que deben recordar los injertados en el olivo?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quelles sont les deux manières de dire la même chose qui expliquent ce que doivent retenir ceux qui ont été greffés sur l’olivier?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remember that you do not support the root, but the root supports you.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recuerda que no sustentas tú a la raíz, sino la raíz a ti.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 que ce n'est pas toi qui portes la racine, mais que c'est la racine qui te porte.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σὺ τὴν ῥίζαν βαστάζεις ἀλλὰ ἡ ῥίζα σέ.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God made a covenant to do what with sins of Israel?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¿Dios hizo un pacto para hacer qué con los pecados de Israel?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11:27, Dieu a fait une alliance pour faire quoi avec les péchés d’Israël?</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take away their sins.”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quite sus pecados.»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j'ôterai leurs péchés.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ἀφέλωμαι τὰς ἁμαρτίας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all Israel is beloved concerning what?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¿todo Israel es amado respecto de qué?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tout Israël est aimé, pour quoi?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concerning the election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en cuanto a la elección,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 ce qui concerne l'élection,</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ἐκλογὴν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what has God done so that He might have mercy on all?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¿qué ha hecho Dios para tener misericordia de todos?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qu’a fait Dieu pour avoir pitié de tous?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committed them all to disobedience,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sujetó a todos en desobediencia,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renfermé tous les hommes dans la désobéissance,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for whose sake are many from Israel enemies concerning the gospel?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causa de quién muchos de Israel son enemigos del evangelio?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pour qui de nombreux Israélites sont-ils ennemis de l’Évangile?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vous;</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word is used to describe God's judgments?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palabra se usa para describir los juicios de Dios?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 mot est utilisé pour décrire les jugements de Dieu?</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11:19, what might those grafted in to the olive tree say was enabled by some of the branches being broken off?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11:19, ¿qué podrían decir los injertados en el olivo que se logró al romper algunas de las ramas?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11:19, que pourraient dire ceux qui ont été greffés sur l’olivier grâce à la rupture de certaines branches?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be grafted in.”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yo fuera injertado.»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moi je fusse enté.</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ἐγὼ ἐγκεντρισθῶ.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how many things are for God and through God and to God?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¿cuántas cosas son para Dios y por Dios y para Dios?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combien de choses sont pour Dieu, par Dieu et pour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things,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todas las cosas.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sont toutes choses.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they also may obtain mercy through what?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¿mediante qué también ellos podrán alcanzar misericordia?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par quoi eux aussi peuvent-ils obtenir miséricorde?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through the mercy shown you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por la misericordia concedida a vosotros,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miséricorde qui vous a été faite,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ὑμετέρῳ ἐλέει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why is all Israel beloved concerning the election?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qué es amado todo Israel en cuanto a la elección?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11:28, pourquoi tout Israël est-il aimé concernant l’élection?</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fathers.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sus padres,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leurs pères.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τοὺς πατέρας·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you have now obtained mercy through what?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¿a través de qué has obtenido ahora misericordia?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par quoi avez-vous maintenant obtenu miséricorde?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their disobedience,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desobediencia de ellos,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par leur désobéissance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τούτων ἀπειθείᾳ,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unsearchable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 insondables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insondables,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ἀνεξεραύνητα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fear and not be what?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temer y no ser qué?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craindre et ne pas être quoi?</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haughty,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te jactes,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t'abandonne pas à l'orgueil,</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ὑψηλὰ φρόνει,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why does Paul not want the Romans to be ignorant of this mystery?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qué Pablo no quiere que los romanos ignoren este misterio?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pourquoi Paul ne veut-il pas que les Romains ignorent ce mystère?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should be wise in your own opinion,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seáis arrogantes en cuanto a vosotros mismos: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regardiez point comme sages,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ἦτε ἑαυτοῖς φρόνιμοι,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helped the Lord make better plans?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ayudado al Señor a hacer mejores planes?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aidé le Seigneur à faire de meilleurs plans?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become His counselor?”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fue su consejero?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a été son conseiller?</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σύμβουλος αὐτοῦ ἐγένετο;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for how long will partial blindness happen to Israel?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¿por cuánto tiempo le ocurrirá a Israel la ceguera parcial?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pendant combien de temps Israël sera-t-il partiellement aveugle?</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the fullness of the Gentiles has come in.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durará hasta que haya entrado la plenitud de los gentiles.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que la totalité des païens soit entrée.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τὸ πλήρωμα τῶν ἐθνῶν εἰσέλθῃ,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11:26, who from Israel will be saved?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11:26, ¿quiénes de Israel serán salvos?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11:26, qui d’Israël sera sauvé?</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be haughty, but do what?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ser altivo, pero ¿hacer qué?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être hautain, mais que faire?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all Israel will be saved,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todo Israel será salvo,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tout Israël sera sauvé,</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πᾶς Ἰσραὴλ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11:34, what question is asked to indicate that no one has understood what the Lord is thinking?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11:34, ¿qué pregunta se hace para indicar que nadie ha entendido lo que el Señor está pensando?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11:34, quelle question est posée pour indiquer que personne n’a compris ce que pense le Seigneur?</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 has known the mind of the Lord?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¿quién entendió la mente del Señor?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connu la pensée du Seigneur,</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γὰρ ἔγνω νοῦν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in contrast to being cut out of the wild olive tree, what might have been done for you?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en contraste con ser cortado del olivo silvestre, ¿qué se podría haber hecho por usted?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contrairement au fait d’avoir été coupé de l’olivier sauvage, qu’aurait-on pu faire pour vous?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grafted contrary to nature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contra naturaleza fuiste injertado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enté contrairement à ta nature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παρὰ φύσιν ἐνεκεντρίσθης εἰς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do you need to do to avoid being cut off?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debes hacer para evitar ser cortado?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 devez-vous faire pour éviter d’être retranché?</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continue in His goodness.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permaneces en esa bondad,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demeures ferme dans cette bonté;</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ἐπιμένῃς τῇ χρηστότητι,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should those grafted in to the olive tree not do?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no deben hacer los injertados en el olivo?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 ne devraient pas faire ceux qui ont été greffés sur l’olivier?</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boast against the branches.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jactes contra las ramas;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glorifie pas aux dépens de ces branches.</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κατακαυχῶ τῶν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who has committed them all to disobedience?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¿quién los entregó a todos a la desobediencia?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qui les a tous engagés dans la désobéissance?</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fear.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teme,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crains;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φοβοῦ·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what are the three prepositional phrases that describe how all things are related to God?  (3 points)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¿cuáles son las tres frases preposicionales que describen cómo todas las cosas se relacionan con Dios? (3 puntos)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quelles sont les trois expressions prépositionnelles qui décrivent comment toutes choses sont liées à Dieu? (3points)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of Him and through Him and to Him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 él, por él y para él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lui, par lui, et pour lui</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ἐξ αὐτοῦ καὶ δι’ αὐτοῦ καὶ εἰς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God's ways are past what?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¿los caminos de Dios ya pasaron de qué?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11:33, les voies de Dieu ont dépassé quoi?</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past finding out!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inescrutables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incompréhensibles! Car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ἀνεξιχνίαστοι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what will happen to them if they do not continue in unbelief?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¿qué les sucederá si no continúan en incredulidad?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que leur arrivera-t-il s’ils ne demeurent pas incrédules?</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grafted in,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serán injertados,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entés;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ἐγκεντρισθήσονται·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since God did not spare the natural branches, what else might he not do?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puesto que Dios no perdonó a las ramas naturales, ¿qué más no podría hacer?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puisque Dieu n’a pas épargné les branches naturelles, que ne pourrait-il pas faire d’autre?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may not spare you either.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ti tampoco te perdonará.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t'épargnera pas non plus.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ἐφείσατο, οὐδὲ σοῦ φείσεται.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who is likely to be grafted into their own olive tree?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¿quién es probable que sea injertado en su propio olivo?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où Israël sera-t-il envoyé s'il ne continue pas dans l'incrédulité?</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what does Paul not desire to do?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¿qué no desea hacer Pablo?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qu’est-ce que Paul ne désire pas faire?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natural branches,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son las ramas naturales,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sur leur propre olivier.</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φύσιν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how is it possible for them to be grafted in again?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¿cómo es posible que sean injertados nuevamente?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11:23, comment est-il possible qu’ils soient à nouveau greffés?</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is able to graft them in again.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poderoso es Dios para volverlos a injertar.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 est puissant pour les enter de nouveau.</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δυνατὸς γάρ ἐστιν ὁ θεὸς πάλιν ἐγκεντρίσαι αὐτούς.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severity on those who fell. What did he do in contrast to this?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severidad con los que caían. ¿Qué hizo en contraste con esto?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sévérité envers ceux qui tombaient. Qu'a-t-il fait en contraste avec cela?</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toward you, goodness,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bondad para contigo,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bonté de Dieu envers toi,</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δὲ σὲ χρηστότης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why were the branches broken off?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 qué se rompieron las ramas?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pourquoi les branches ont-elles été coupées?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Well said. Because of unbelief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por su incredulidad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cause d'incrédulité,</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through their disobedience, what have you obtained?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por su desobediencia, ¿qué habéis obtenido?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11:30, grâce à leur désobéissance, qu’avez-vous obtenu?</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have now obtained mercy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ahora habéis alcanzado misericordia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avez maintenant obtenu miséricorde,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ἠλεήθητε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what may happen through the mercy shown to you?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¿qué puede suceder mediante la misericordia que se te muestra?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que peut-il arriver grâce à la miséricorde qui vous est manifestée?</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should be ignorant of this mystery,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este misterio,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ignoriez ce mystère,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ἀγνοεῖν, ἀδελφοί, τὸ μυστήριον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also may obtain mercy.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también alcancen misericordia,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obtiennent aussi miséricorde.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αὐτοὶ νῦν ἐλεηθῶσιν·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a question is asked to help the reader understand how likely natural branches are to be grafted in. What phrase of this question conveys this?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se hace una pregunta para ayudar al lector a comprender la probabilidad de que se injerten ramas naturales. ¿Qué frase de esta pregunta transmite esto?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11:24, une question est posée pour aider le lecteur à comprendre quelle est la probabilité que des branches naturelles soient greffées. Quelle phrase de cette question exprime cela?</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will these,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estos,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eux seront-ils</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οὗτοι οἱ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might you have come from which is wild by nature?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podrías haber venido que sea salvaje por naturaleza?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d’où pourriez-vous venir qui soit sauvage par nature?</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you were cut out of the olive tree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tú fuiste cortado del que por naturaleza es olivo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toi, tu as été coupé de l'olivier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