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report after he has the secrets of his heart revealed by prophesying when he visited the church?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informará un incrédulo después de que se le revelen los secretos de su corazón al profetizar cuando visitó la iglesia?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rapportera un incroyant après avoir révélé les secrets de son cœur en prophétisant lors de sa visite à l’église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report that God is truly among you.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declarando que verdaderamente Dios está entre vosotros.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publiera que Dieu est réellement au milieu de vous.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ἀπαγγέλλων ὅτι Ὄντως ὁ θεὸς ἐν ὑμῖν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what is offered to idols is anything?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lo que se ofrece a los ídolos es algo?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Que demandait-il qui équivalait à demander si ce qui est offert aux idoles est quelque chose?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an idol is anything,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ídolo es algo,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viande sacrifiée aux idoles est quelque chose,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ὅτι εἴδωλόν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what should women do if they want to learn something?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¿qué deben hacer las mujeres si quieren aprender algo?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que doivent faire les femmes si elles veulent apprendre quelque chose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ask their own husbands at home;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pregunten en casa a sus maridos,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qu'elles interrogent leurs maris à la maison;</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τοὺς ἰδίους ἄνδρας ἐπερωτάτωσαν,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did Paul quote after saying why we should not eat food that we have been told was offered to idols?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citó Pablo después de decir por qué no debemos comer alimentos que, según nos han dicho, fueron ofrecidos a los ídolos?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and all its fullness.”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y cuanto en ella hay.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how should all things be done?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¿cómo se deben hacer todas las cosas?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comment tout devrait-il se faire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decently and in order.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decentemente y con orden.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bienséance et avec ordre.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καὶ κατὰ τάξιν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who should we not tempt?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¿a quién no debemos tentar?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qui ne devrions-nous pas tenter?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Señor,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acknowledge about the things written in these verses?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reconocer una persona que se cree profeta acerca de las cosas escritas en estos versículos?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reconnaître une personne qui se considère comme un prophète à propos des choses écrites dans ces versets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the commandments of the Lord.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mandamientos del Señor;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commandement du Seigneur.</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κυρίου ἐστὶν·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why did Paul say you should ask no question about what is set before you when eating dinner hosted by an unbeliever?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¿por qué dijo Pablo que no debes hacer preguntas sobre lo que te sirven cuando comes una cena ofrecida por un incrédulo?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pourquoi Paul a-t-il dit que vous ne devriez poser aucune question sur ce qui vous est servi lorsque vous dînez chez un incroyant?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there are multiple people who want to speak in a tongue at a gathering of the brethren, how should they schedule them?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hay varias personas que quieren hablar en lenguas en una reunión de hermanos, ¿cómo deben programarlas?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:27, si plusieurs personnes souhaitent parler en langue lors d’un rassemblement de frères, comment doivent-elles les programmer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in turn,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turno;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à son tour,</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ἀνὰ μέρος,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Paul asked a question about his own liberty being judged.  What question did he ask?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Pablo hizo una pregunta sobre el juicio sobre su propia libertad. ¿Qué pregunta hizo?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10:29, Paul a posé une question sur le jugement de sa propre liberté. Quelle question a-t-il posée?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is my liberty judged by another man’s conscience?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qué se ha de juzgar mi libertad por la conciencia de otro?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en effet, ma liberté serait-elle jugée par une conscience étrangère?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ἱνατί γὰρ ἡ ἐλευθερία μου κρίνεται ὑπὸ ἄλλης συνειδήσεως;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two types of people should acknowledge that these statements are commandments of the Lord?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dos tipos de personas deberían reconocer que estas declaraciones son mandamientos del Señor?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quels sont les deux types de personnes qui devraient reconnaître que ces déclarations sont des commandements du Seigneur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thinks himself to be a prophet or spiritual,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se cree profeta o espiritual,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être prophète ou inspiré,</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προφήτης εἶναι ἢ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a question and then answered it by asking if an idol is anything. What question did he ask?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una pregunta y luego la respondió preguntando si un ídolo es algo. ¿Qué pregunta hizo?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une question et y a ensuite répondu en demandant si une idole est quelque chose. Quelle question a-t-il posée?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am I saying then?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digo, pues?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dis-je donc?</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for conscience' sake when eating dinner hosted by an unbeliever?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por motivos de conciencia cuando cenas en casa de un incrédulo?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qu’est-ce que Paul dit que vous devriez faire, par souci de conscience, lorsque vous dînez chez un incroyant?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limits are there on the temptation given to us?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límites hay a la tentación que se nos presenta?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quelles limites y a-t-il à la tentation qui nous est offerte?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is faithful, who will not allow you to be tempted beyond what you are able,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fiel es Dios, que no os dejará ser probados más de lo que podéis resistir,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qui est fidèle, ne permettra pas que vous soyez tentés au delà de vos forces;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δὲ ὁ θεός, ὃς οὐκ ἐάσει ὑμᾶς πειρασθῆναι ὑπὲρ ὃ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people will say that you are out of your mind if what 3 things happen together?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¿la gente dirá que estás loco si tres cosas suceden juntas?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les gens diront que vous êtes fou si quelles sont les trois choses qui se produisent ensemble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the whole church comes together in one place, and all speak with tongues, and there come in those who are uninformed or unbelievers, will they not say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toda la iglesia se reúne en un lugar, y todos hablan en lenguas, y entran indoctos o incrédulos,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dans une assemblée de l'Église entière, tous parlent en langues, et qu'il survienne des hommes du peuple ou des non-croyants, ne diront-ils pas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συνέλθῃ ἡ ἐκκλησία ὅλη ἐπὶ τὸ αὐτὸ καὶ πάντες λαλῶσιν γλώσσαις, εἰσέλθωσιν δὲ ἰδιῶται ἢ ἄπιστοι,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in addition to not tempting Christ what should we do?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además de no tentar a Cristo ¿qué debemos hacer?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en plus de ne pas tenter Christ, que devrions-nous faire?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Paul said he sought for the profit of many instead of what?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buscaba el beneficio de muchos en lugar de ¿qué?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Paul dit qu’il cherchait le profit du plus grand nombre au lieu de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seeking my own profit,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procurando mi propio beneficio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cherchant, non mon avantage,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ζητῶν τὸ ἐμαυτοῦ σύμφορον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what does Paul ask his readers to judge for themselves?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¿qué les pide Pablo a sus lectores que juzguen por sí mismos?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que demande Paul à ses lecteurs de juger par eux-mêmes?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 say.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sensatos os hablo;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dis.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do about the idea that the things written in these verses are commandments of the Lord?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hacer una persona que se cree profeta ante la idea de que las cosas escritas en esos versículos son mandamientos del Señor?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faire une personne qui se considère comme un prophète face à l’idée que les choses écrites dans ces versets sont des commandements du Seigneur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acknowledge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reconozca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reconnaisse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ἐπιγινωσκέτω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if the church assembles and all speak with tongues, what will unbelievers who visit say?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si la iglesia se reúne y todos hablan en lenguas, ¿qué dirán los incrédulos que la visiten?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si l’Église se rassemble et que tous parlent en langues, que diront les incroyants qui visitent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out of your mind?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dirán que estáis locos?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fous?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ἐροῦσιν ὅτι μαίνεσθε;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we should not tempt Christ as who did?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¿no debemos tentar a Cristo como lo hizo quién?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10:9, nous ne devrions pas tenter Christ comme qui l’a fait?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tempted,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algunos de ellos lo tentaron,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 tentèrent quelques-uns d'eux,</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ἐπείρασαν,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complain,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murmuréis,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murmurez point,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γογγύζετε,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said something to help guide us in all that we do.  What did he say?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dijo algo para ayudarnos a guiarnos en todo lo que hacemos. ¿Que dijo el?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a dit quelque chose pour nous guider dans tout ce que nous faisons. Qu'a t'il dit?</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to the glory of God.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hacedlo todo para la gloria de Dios.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tout pour la gloire de Dieu.</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εἰς δόξαν θεοῦ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what does Paul not want for us?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¿qué es lo que Pablo no quiere para nosotros?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qu’est-ce que Paul ne veut pas pour nous?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do not want you to have fellowship with demons.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quiero que vosotros os hagáis partícipes con los demonios.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je ne veux pas que vous soyez en communion avec les démons.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κοινωνοὺς τῶν δαιμονίων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without asking questions when eating dinner hosted by an unbeliever?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sin hacer preguntas cuando cenas con un incrédulo?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 dit Paul que vous devriez faire sans poser de questions lorsque vous dînez chez un incroyant?</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whatever is set before you,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os ponga delante comed,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 de tout ce qu'on vous présentera,</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παρατιθέμενον ὑμῖν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to what kind of people does Paul say to judge for yourselves what he says?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¿a qué clase de personas les dice Pablo que juzguen ustedes mismos lo que dice?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à quel genre de personnes Paul dit-il de juger par vous-mêmes ce qu’il dit?</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as to wise men;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comme à des hommes intelligents;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φρονίμοις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what should not be done about speaking with tongues?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¿qué no se debe hacer respecto al hablar en lenguas?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ne faut-il pas faire concernant le parler en langues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 solo cuerpo?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corps?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forbid to speak with tongues.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impidáis el hablar en lenguas;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n'empêchez pas de parler en langues.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λαλεῖν μὴ κωλύετε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God is an author of peace as in where?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Dios es autor de paz ¿en dónde?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:33, Dieu est un auteur de paix comme dans où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all the churches of the saints.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en todas las iglesias de los santos,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dans toutes les Églises des saints,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πάσαις ταῖς ἐκκλησίαις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what did Paul say he did in all things?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¿qué dijo Pablo que hacía en todas las cosas?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que dit Paul qu’il fait en toutes choses?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please all men in all things,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también yo en todas las cosas agrado a todos,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même manière que moi aussi je m'efforce en toutes choses de complaire à tous,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πάντα πᾶσιν ἀρέσκω,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what happened when some of them complained?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¿qué pasó cuando algunos de ellos se quejaron?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que s’est-il passé lorsque certains d’entre eux se sont plaints?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the destroyer.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mano del destructor.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l'exterminateur.</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ἀπώλοντο ὑπὸ τοῦ ὀλοθρευτοῦ.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three categories of people did Paul say we should give no offense to?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¿a qué tres categorías de personas dijo Pablo que no deberíamos ofender?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10:32, à quelles trois catégories de personnes Paul dit-il que nous ne devrions pas offenser?</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either to the Jews or to the Greeks or to the church of God,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 judíos ni a gentiles ni a la iglesia de Dios.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aux Grecs, ni aux Juifs, ni à l'Église de Dieu,</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Ἰουδαίοις γίνεσθε καὶ Ἕλλησιν καὶ τῇ ἐκκλησίᾳ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subject to the prophets?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profetas?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qu’est-ce qui est soumis aux prophètes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uno solo el pan, nosotros,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y a un seul pain,</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spirits of the prophets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espíritus de los profetas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esprits des prophètes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πνεύματα προφητῶν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questions about what is set before you if an unbeliever invites you to dinner and what other condition is satisfied?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hacer preguntas sobre lo que se te ofrece si un incrédulo te invita a cenar y ¿qué otra condición se cumple?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pas poser de questions sur ce qui vous est proposé si un incroyant vous invite à dîner et quelle autre condition est remplie?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desire to go,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queréis ir,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vouliez aller,</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θέλετε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from what should we flee?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¿de qué debemos huir?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de quoi devrions-nous fuir?</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flee from idolatry.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huid de la idolatría.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fuyez l'idolâtrie.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φεύγετε ἀπὸ τῆς εἰδωλολατρίας.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while the other judge, what should two or three of what type of people be permitted to present?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mientras el otro juzga, ¿qué se les debe permitir presentar a dos o tres de qué tipo de personas?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pendant que l’autre juge, que devraient être autorisés à présenter deux ou trois personnes de quel type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prophets speak,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los profetas hablen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prophètes,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προφῆται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bread which we break?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el pan que partimos?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quel est le pain que nous rompons?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body of Christ?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del cuerpo de Cristo?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n'est-il pas la communion au corps de Christ?</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τοῦ σώματος τοῦ Χριστοῦ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who sacrifice to demons and not to God?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¿quiénes sacrifican a los demonios y no a Dios?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qui sacrifie aux démons et non à Dieu?</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am I evil spoken of if I do what?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 mal de mí si hago qué?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est-ce qu’on parle mal de moi si je fais quoi?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that the things which the Gentiles sacrifice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digo que aquello que los gentiles sacrifican,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que ce qu'on sacrifie,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ὅτι ἃ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is permitted to speak in a tongue, what should happen?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 alguien se le permite hablar en lenguas, ¿qué debe suceder?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est autorisé à parler en langue, que doit-il se passer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one interpret.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uno interprete.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quelqu'un interprète;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διερμηνευέτω·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are we not able to do that is similar to saying that we cannot partake of the Lord's table and of the table of demons?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no podemos hacer que sea similar a decir que no podemos participar de la mesa del Señor y de la mesa de los demonios?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10:21, que ne sommes-nous pas capables de faire qui équivaut à dire que nous ne pouvons pas participer à la table du Seigneur et à la table des démons?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drink the cup of the Lord and the cup of demons;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beber la copa del Señor y la copa de los demonios;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boire la coupe du Seigneur, et la coupe des démons;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ποτήριον κυρίου πίνειν καὶ ποτήριον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why are your women to keep silent in the churches?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¿por qué vuestras mujeres deben guardar silencio en las iglesias?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pourquoi vos femmes doivent-elles garder le silence dans les églises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permitted to speak;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les es permitido hablar,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ne leur est pas permis d'y parler;</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ἐπιτρέπεται αὐταῖς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did Paul ask us to observe when talking about those who eat of the sacrifices of the alter?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¿a quién nos pidió Pablo que tuviéramos en cuenta al hablar de los que comen de los sacrificios del altar?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Paul nous demande-t-il d’observer lorsqu’il parle de ceux qui mangent des sacrifices de l’autel?</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Observe Israel after the flesh: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Mirad a Israel según la carne: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Voyez les Israélites selon la chair:</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τὸν Ἰσραὴλ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any questions about whatever is set before you if who invites you?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preguntar nada sobre lo que se te ponga delante, si ¿quién te invita?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poser aucune question sur ce qui vous est présenté, si qui vous invite?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 partake with thanks,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yo con agradecimiento participo,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mange avec actions de grâces,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ἐγὼ χάριτι μετέχω,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 of those who do not believe invites you to dinner,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algún incrédulo os invita,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non-croyant vous invite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καλεῖ ὑμᾶς τῶν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when did each person have a psalm, a teaching, a tongue, a revelation, and and interpretation?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¿cuándo tuvo cada persona un salmo, una enseñanza, una lengua, una revelación y una interpretación?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:26, quand chaque personne a-t-elle eu un psaume, un enseignement, une langue, une révélation et une interprétation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you come together,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assemblez,</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Paul asks a question for us to consider if we were to think about doing something that would provoke the Lord to jealousy.  What did he ask?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Pablo nos hace una pregunta que debemos considerar si pensáramos en hacer algo que provocaría a celos al Señor. ¿Qué preguntó?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10:22, Paul nous pose une question à considérer si nous envisageons de faire quelque chose qui provoquerait la jalousie du Seigneur. Qu'a-t-il demandé?</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we stronger than He?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acaso más fuertes que él?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Sommes-nous plus forts que lui?</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ἰσχυρότεροι αὐτοῦ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