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each one should lay something aside doing what that there be no collections when I come?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cada uno debe poner algo aparte haciendo ¿qué para que cuando yo venga no haya colectas?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2, chacun devrait mettre quelque chose de côté, faisant quoi pour qu'il n'y ait pas de collecte à mon arrivée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storing up as he may prosper,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haya prosperado, guardándolo,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sa prospérité,</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θησαυρίζων ὅ τι ἐὰν εὐοδῶται,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why should each one lay something aside on the first day of the week?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¿por qué cada uno debería apartar algo el primer día de la semana?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pourquoi chacun devrait-il mettre quelque chose de côté le premier jour de la semaine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be no collections when I come.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cuando yo llegue no se recojan entonces ofrendas.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qu'on n'attende pas mon arrivée pour recueillir les dons.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ὅταν ἔλθω τότε λογεῖαι γίνωνται.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who give us the victory?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¿quiénes nos dan la victoria?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qui nous donne la victoire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thanks be to God,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gracias sean dadas a Dios,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grâces soient rendues à Dieu,</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δὲ θεῷ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who must do what as Paul had given orders to the churches of Galatia?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¿quién debe hacer qué según las órdenes de Pablo a las iglesias de Galacia?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 qui doit faire quoi comme Paul avait donné des ordres aux églises de Galatie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you must do also: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vosotros también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agissez, vous aussi,</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ὑμεῖς ποιήσατε.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what does Paul not want now on the way?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¿qué no quiere Pablo ahora en el camino?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:7, qu’est-ce que Paul ne veut pas maintenant en route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wish to see you now on the way;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veros ahora de paso,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cette fois vous voir en passant,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ἄρτι ἐν παρόδῳ ἰδεῖν,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when will Paul come to Corinth?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¿cuándo vendrá Pablo a Corinto?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quand Paul viendra-t-il à Corinthe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pass through Macedonia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pasado por Macedonia,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 traversé la Macédoine,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Μακεδονίαν διέλθω,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no one in Corinth should be permitted to do toward Timothy?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a nadie en Corinto se le debería permitir hacer a Timoteo?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:11, qu’est-ce que Paul a dit que personne à Corinthe ne devrait être autorisé à faire envers Timothée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no one despise him.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nadie lo tenga en poco,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personne donc ne le méprise.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τις οὖν αὐτὸν ἐξουθενήσῃ.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Apollos was quite unwilling to come at this time even though what happened?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Apolos no estaba dispuesto a venir en ese momento, aunque ¿qué pasó?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12, Apollos n’était absolument pas disposé à venir à ce moment-là, même si que s’est-il passé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strongly urged him to come to you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le rogué que fuera a vosotros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l'ai beaucoup exhorté à se rendre chez vous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παρεκάλεσα αὐτὸν ἵνα ἔλθῃ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who should be accursed?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¿quién debería ser anatema?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qui devrait être maudit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anyone does not love the Lord Jesus Christ,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ame al Señor Jesucristo,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n'aime pas le Seigneur,</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οὐ φιλεῖ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where will Paul send the gifts that the brethren in Corinth lay aside?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¿a dónde enviará Pablo los regalos que los hermanos de Corinto guardaron?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:3, où Paul enverra-t-il les dons que les frères de Corinthe ont mis de côté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Jerusalem.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lleven vuestro donativo a Jerusalén.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Jérusalem,</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Ἰερουσαλήμ·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the gift and whomever the church in Corinth approves will go with Paul if what is true?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el don y quien la iglesia en Corinto apruebe irá con Pablo si ¿qué es verdad?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4, le don et toute personne approuvée par l’église de Corinthe iront avec Paul si qu’est-ce qui est vrai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fitting that I go also,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conveniente que yo también vaya,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chose mérite que j'y aille moi-même,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ἄξιον ᾖ τοῦ κἀμὲ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16:16, who did Paul urge the brethren in Corinth to submit themselves to in addition to Achaia and the houshold of Stephans?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16:16, ¿a quién instó Pablo a los hermanos de Corinto a someterse además de Acaya y la casa de Esteban?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:16, à qui Paul a-t-il exhorté les frères de Corinthe à se soumettre en plus de l'Achaïe et de la maison d'Étienne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everyone who works and labors with us.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los que ayudan y trabajan.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tous ceux qui travaillent à la même oeuvre.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παντὶ τῷ συνεργοῦντι καὶ κοπιῶντι.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want Apollos to travel with to Corinth?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¿con quién quería Pablo que Apolos viajara a Corinto?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avec qui Paul voulait-il qu’Apollos voyage à Corinthe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brethren,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hermanos,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frères,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death, where is your sting?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victoria y preguntarle a la muerte, dónde está tu aguijón?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la mort : où est votre victoire?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Hades, where is your victory?”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sepulcro, tu victoria?,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ton aiguillon?</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κέντρον;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with what should all things be done?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¿con qué se deben hacer todas las cosas?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avec quoi faut-il faire toutes choses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done with love.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hechas con amor.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fasse avec charité!</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ἀγάπῃ γινέσθω.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16:14, what should be done with love?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16:14, ¿qué se debe hacer con el amor?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:14, que faut-il faire avec amour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how did Apollos feel about coming to Corinth at this time?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¿cómo se sintió Apolos al venir a Corinto en ese momento?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 ressenti Apollos à l’idée de venir à Corinthe à cette époque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was quite unwilling to come at this time;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ninguna manera tuvo voluntad de ir por ahora;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n'était décidément pas sa volonté de le faire maintenant;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πάντως οὐκ ἦν θέλημα ἵνα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what will Paul do with the person or people the brethren in Corinth approve by their letters?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¿qué hará Pablo con la persona o personas que los hermanos de Corinto aprueban en sus cartas?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:3, que fera Paul de la ou des personnes que les frères de Corinthe approuveront par leurs lettres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send to bear your gift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enviaré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j'enverrai avec des lettres, pour porter vos libéralités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πέμψω ἀπενεγκεῖν τὴν χάριν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16:8, what will happen until Pentecost?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16:8, ¿qué pasará hasta Pentecostés?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:8, que se passera-t-il jusqu’à la Pentecôte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will tarry in Ephesus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estaré en Éfeso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resterai néanmoins à Éphèse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ἐπιμενῶ δὲ ἐν Ἐφέσῳ ἕως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Paul said he would stay in Corinth for a while if what is true?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Pablo dijo que se quedaría en Corinto por un tiempo si ¿qué es cierto?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7, Paul a dit qu’il resterait à Corinthe pendant un certain temps si, qu’est-ce qui est vrai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permits.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lo permite.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le permet.</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ἐπιτρέψῃ.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what did Paul say should be done for Timothy that he may come to visit Paul?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¿qué dijo Pablo que se debía hacer por Timoteo para que pudiera venir a visitar a Pablo?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11, que dit Paul qu’il faut faire pour Timothée afin qu’il puisse venir rendre visite à Paul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send him on his journey in peace,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encaminadlo en paz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Accompagnez-le en paix,</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προπέμψατε δὲ αὐτὸν ἐν εἰρήνῃ,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that you do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vuestras cosas sean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 ce que vous faites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15:56, what is the sting of sin?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15:56, ¿cuál es el aguijón del pecado?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:56, quelle est l’aiguillon du péché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strength of sin is the law.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poder del pecado es la Ley.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puissance du péché, c'est la loi.</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δύναμις τῆς ἁμαρτίας ὁ νόμος·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what will Paul do when he passes through Macedonia?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¿qué hará Pablo cuando pase por Macedonia?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que fera Paul lorsqu’il traversera la Macédoine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will come to you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visitaros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J'irai chez vous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when will Apollos come to Corinth?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¿cuándo vendrá Apolos a Corinto?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quand Apollos viendra-t-il à Corinthe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he has a convenient time.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tenga oportunidad.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en aura l'occasion.</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εὐκαιρήσῃ.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Paul was glad about what thee people coming?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¿Pablo se alegró de lo que vendría?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17, Paul était content de ce que vous venez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coming of Stephanas, Fortunatus, and Achaicus,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venida de Estéfanas, de Fortunato y de Acaico,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présence de Stéphanas, de Fortunatus et d'Achaïcus;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ἐπὶ τῇ παρουσίᾳ Στεφανᾶ καὶ Φορτουνάτου καὶ Ἀχαϊκοῦ,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Paul wants his love to be with you all in whom?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Pablo quiere que su amor esté con todos vosotros, ¿en quién?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:24, Paul veut que son amour soit avec vous tous en qui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the first two things my beloved brethren are told to be?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¿cuáles son las dos primeras cosas que se les dice a mis amados hermanos que sean?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quelles sont les deux premières choses que l’on dit à mes frères bien-aimés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Christ Jesus.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request is made of the Lord Jesus Christ?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petición se le hace al Señor Jesucristo?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quelle demande est adressée au Seigneur Jésus-Christ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Lord, come!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Señor viene!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Maranatha.</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Μαράνα 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what will Apollos do when he has a convenient time?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¿qué hará Apolos cuando tenga un momento conveniente?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12, que fera Apollos lorsqu’il aura le moment opportun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he will come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irá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partira quand</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ἔλθῃ, ἐλεύσεται δὲ ὅταν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Paul ask the brethren in Corinth to do for Timothy?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pidió Pablo a los hermanos de Corinto que hicieran por Timoteo?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Paul a demandé aux frères de Corinthe de faire pour Timothée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 that he may be with you without fear;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que esté con vosotros con tranquilidad,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en sorte qu'il soit sans crainte parmi vous,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ἵνα ἀφόβως γένηται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when should each one lay aside something so that there are no collections when Paul comes?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¿cuándo debe cada uno apartar algo para que no haya ofrendas cuando venga Pablo?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 quand chacun doit-il mettre de côté quelque chose pour qu’il n’y ait pas de collectes lorsque Paul viendra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first day of the week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primer día de la semana,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le premier jour de la semaine,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μίαν σαββάτου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who is told to be steadfast?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¿a quién se le dice que sea firme?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à qui est-il demandé d’être ferme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steadfast, immovable,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firmes y constantes,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inébranlables,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ἑδραῖοι γίνεσθε, ἀμετακίνητοι,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beloved brethren,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amados,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 bien-aimés, soyez fermes,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Timothy does the work of the Lord as who also does?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Timoteo hace la obra del Señor ¿cómo quién también la hace?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Timothée fait le travail du comme qui le fait aussi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 also do.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mismo que yo.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moi à l'oeuvre du Seigneur.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κἀγώ·</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16:13, Paul gave 4 commands, what are they: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16:13, Pablo dio 4 mandamientos, cuáles son: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:13, Paul a donné 4 commandements, quels sont-ils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Watch, stand fast in the faith, be brave, be strong.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Velad, estad firmes en la fe, portaos varonilmente y esforzaos.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Veillez, demeurez fermes dans la foi, soyez des hommes, fortifiez-vous.</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Γρηγορεῖτε, στήκετε ἐν τῇ πίστει, ἀνδρίζεσθε, κραταιοῦσθε.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that he may come to me, and what was the other reason?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para que viniera a mí, y ¿cuál fue la otra razón?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:11, Paul a donné deux raisons pour lesquelles les frères de Corinthe ont envoyé Timothée en voyage en paix : afin qu’il vienne vers moi, et quelle était l’autre raison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waiting for him with the brethren.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espero con los hermanos.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l'attends avec les frères.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ἐκδέχομαι γὰρ αὐτὸν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 Paul gave orders to the churches of Galatia and the the brethren in Corinth concerning what?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 ¿Pablo dio órdenes a las iglesias de Galacia y a los hermanos en Corinto sobre qué?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 Paul a donné des ordres aux églises de Galatie et aux frères de Corinthe concernant quoi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the collection for the saints,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la ofrenda para los santos,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la collecte en faveur des saints,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τῆς λογείας τῆς εἰς τοὺς ἁγίους,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15:55, what statement is similar to saying that Death is swallowed up in victory and asking Hades, where is your victory?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15:55, ¿qué afirmación es similar a decir que la Muerte es devorada en la victoria y preguntarle al Hades, dónde está tu victoria?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:55, quelle déclaration revient à dire que la mort est engloutie dans la victoire et à demander à Hadès : où est ton aiguillon?</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why will Paul come to Corinth when he passes through Macedonia?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¿por qué vendrá Pablo a Corinto cuando pase por Macedonia?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pourquoi Paul viendra-t-il à Corinthe lorsqu’il traversera la Macédoine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Death, where is your sting?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está, muerte, tu aguijón?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mort, où est ta victoire?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σου, θάνατε, τὸ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who is the firstfruits of Achaia?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¿quiénes son las primicias de Acaya?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qui sont les prémices de l’Achaïe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the household of Stephanas,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ya sabéis que la familia de Estéfanas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 la famille de Stéphanas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 τὴν οἰκίαν Στεφανᾶ,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when Paul said, see that he may be with you without fear, who was he saying might come to them?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cuando Pablo dijo: Mirad que esté con vosotros sin temor, ¿quién decía que podría venir a ellos?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lorsque Paul dit : veillez à ce qu’il soit avec vous sans crainte, qui disait-il pourrait venir vers eux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Timothy comes,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llega Timoteo,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Timothée arrive,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ἔλθῃ Τιμόθεος,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should we always abound in the work of the Lord?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¿en qué debemos abundar siempre en la obra del Señor?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:58, de quoi devrions-nous toujours abonder dans l’œuvre du Seigneur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your labor is not in vain in the Lord.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vuestro trabajo en el Señor no es en vano.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votre travail ne sera pas vain dans le Seigneur.</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ὁ κόπος ὑμῶν οὐκ ἔστιν κενὸς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16:21, what indication is given to try to convince the receivers of this letter that at lest this letter was really from Paul?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16:21, ¿qué indicación se da para tratar de convencer a los destinatarios de esta carta de que al menos esta carta era realmente de Pablo?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:21, quelle indication est donnée pour tenter de convaincre les destinataires de cette lettre qu’au moins cette lettre venait réellement de Paul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salutation with my own hand—Paul’s.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Pablo, os escribo esta salutación de mi propia mano.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moi Paul, de ma propre main.</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ἀσπασμὸς τῇ ἐμῇ χειρὶ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should be done to anyone who does not love the Lord Jesus Christ?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se le debe hacer al que no ama al Señor Jesucristo?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 doit-on faire à quiconque n’aime pas le Seigneur Jésus-Christ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passing through Macedonia).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Macedonia tengo que pasar),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traverserai la Macédoine.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Μακεδονίαν γὰρ διέρχομαι,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accursed.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anatema.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soit anathème!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ἤτω ἀνάθεμα.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who all greets the readers?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¿quiénes saludan a los lectores?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qui salue les lecteurs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brethren greet you.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todos los hermanos.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frères vous saluent.</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οἱ ἀδελφοὶ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what might Paul do or even spend the winter in Corinth?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¿qué podría hacer Pablo o incluso pasar el invierno en Corinto?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que pourrait faire Paul ou même passer l’hiver à Corinthe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may be that I will remain,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puede ser que me quede con vosotros,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Peut-être séjournerai-je auprès de vous,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ὑμᾶς δὲ τυχὸν παραμενῶ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